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  <p:sldMasterId id="2147483695" r:id="rId2"/>
  </p:sldMasterIdLst>
  <p:notesMasterIdLst>
    <p:notesMasterId r:id="rId23"/>
  </p:notesMasterIdLst>
  <p:sldIdLst>
    <p:sldId id="257" r:id="rId3"/>
    <p:sldId id="258" r:id="rId4"/>
    <p:sldId id="259" r:id="rId5"/>
    <p:sldId id="297" r:id="rId6"/>
    <p:sldId id="260" r:id="rId7"/>
    <p:sldId id="261" r:id="rId8"/>
    <p:sldId id="262" r:id="rId9"/>
    <p:sldId id="263" r:id="rId10"/>
    <p:sldId id="264" r:id="rId11"/>
    <p:sldId id="265" r:id="rId12"/>
    <p:sldId id="298" r:id="rId13"/>
    <p:sldId id="299" r:id="rId14"/>
    <p:sldId id="300" r:id="rId15"/>
    <p:sldId id="301" r:id="rId16"/>
    <p:sldId id="302" r:id="rId17"/>
    <p:sldId id="303" r:id="rId18"/>
    <p:sldId id="266" r:id="rId19"/>
    <p:sldId id="267" r:id="rId20"/>
    <p:sldId id="268" r:id="rId21"/>
    <p:sldId id="269" r:id="rId22"/>
  </p:sldIdLst>
  <p:sldSz cx="9144000" cy="5143500" type="screen16x9"/>
  <p:notesSz cx="6858000" cy="9144000"/>
  <p:embeddedFontLst>
    <p:embeddedFont>
      <p:font typeface="Allerta" panose="020B0604020202020204" charset="0"/>
      <p:regular r:id="rId24"/>
    </p:embeddedFont>
    <p:embeddedFont>
      <p:font typeface="Barrio" panose="020B0604020202020204" charset="0"/>
      <p:regular r:id="rId25"/>
    </p:embeddedFont>
    <p:embeddedFont>
      <p:font typeface="Bebas Neue" panose="020B0604020202020204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Exo 2 Black" panose="020B0604020202020204" charset="0"/>
      <p:bold r:id="rId31"/>
      <p:boldItalic r:id="rId32"/>
    </p:embeddedFont>
    <p:embeddedFont>
      <p:font typeface="Montserrat" panose="00000500000000000000" pitchFamily="2" charset="0"/>
      <p:regular r:id="rId33"/>
      <p:bold r:id="rId34"/>
      <p:italic r:id="rId35"/>
      <p:boldItalic r:id="rId36"/>
    </p:embeddedFont>
    <p:embeddedFont>
      <p:font typeface="Montserrat Medium" panose="00000600000000000000" pitchFamily="2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i7hiItTgiLSRnB9OfKYLgpezQv5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857962E-8D90-4D9F-8ADD-C61D081CFA79}">
  <a:tblStyle styleId="{2857962E-8D90-4D9F-8ADD-C61D081CFA7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26" autoAdjust="0"/>
  </p:normalViewPr>
  <p:slideViewPr>
    <p:cSldViewPr snapToGrid="0">
      <p:cViewPr varScale="1">
        <p:scale>
          <a:sx n="73" d="100"/>
          <a:sy n="73" d="100"/>
        </p:scale>
        <p:origin x="10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0" Type="http://schemas.openxmlformats.org/officeDocument/2006/relationships/slide" Target="slides/slide18.xml"/><Relationship Id="rId41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4" name="Google Shape;20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5" name="Google Shape;20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4" name="Google Shape;222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5" name="Google Shape;22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" name="Google Shape;225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7" name="Google Shape;225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9625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" name="Google Shape;225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7" name="Google Shape;225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6" name="Google Shape;229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7" name="Google Shape;22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3" name="Google Shape;231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4" name="Google Shape;231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2" name="Google Shape;232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3" name="Google Shape;232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8" name="Google Shape;2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3" name="Google Shape;2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4" name="Google Shape;213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1270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9E7E53-DEFC-456D-9974-F5F6E7BAD9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01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4" name="Google Shape;2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5" name="Google Shape;214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4" name="Google Shape;21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5" name="Google Shape;216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4" name="Google Shape;218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5" name="Google Shape;21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0" name="Google Shape;220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1" name="Google Shape;22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1" name="Google Shape;22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19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19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19"/>
          <p:cNvSpPr txBox="1">
            <a:spLocks noGrp="1"/>
          </p:cNvSpPr>
          <p:nvPr>
            <p:ph type="ctrTitle"/>
          </p:nvPr>
        </p:nvSpPr>
        <p:spPr>
          <a:xfrm>
            <a:off x="1322400" y="1047900"/>
            <a:ext cx="6499200" cy="2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42" name="Google Shape;842;p19"/>
          <p:cNvSpPr txBox="1">
            <a:spLocks noGrp="1"/>
          </p:cNvSpPr>
          <p:nvPr>
            <p:ph type="subTitle" idx="1"/>
          </p:nvPr>
        </p:nvSpPr>
        <p:spPr>
          <a:xfrm>
            <a:off x="1322400" y="3633900"/>
            <a:ext cx="6499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843" name="Google Shape;843;p19" descr="A picture containing qr cod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12810" y="1"/>
            <a:ext cx="556591" cy="556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65"/>
          <p:cNvSpPr txBox="1">
            <a:spLocks noGrp="1"/>
          </p:cNvSpPr>
          <p:nvPr>
            <p:ph type="ctrTitle"/>
          </p:nvPr>
        </p:nvSpPr>
        <p:spPr>
          <a:xfrm>
            <a:off x="1498450" y="724973"/>
            <a:ext cx="6147000" cy="17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57" name="Google Shape;1057;p65"/>
          <p:cNvSpPr txBox="1">
            <a:spLocks noGrp="1"/>
          </p:cNvSpPr>
          <p:nvPr>
            <p:ph type="subTitle" idx="1"/>
          </p:nvPr>
        </p:nvSpPr>
        <p:spPr>
          <a:xfrm>
            <a:off x="2199400" y="2425973"/>
            <a:ext cx="4745100" cy="44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58" name="Google Shape;1058;p65"/>
          <p:cNvSpPr/>
          <p:nvPr/>
        </p:nvSpPr>
        <p:spPr>
          <a:xfrm rot="10800000" flipH="1">
            <a:off x="-251886" y="-59720"/>
            <a:ext cx="3363293" cy="2116820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65"/>
          <p:cNvSpPr/>
          <p:nvPr/>
        </p:nvSpPr>
        <p:spPr>
          <a:xfrm>
            <a:off x="6973282" y="-59735"/>
            <a:ext cx="2422602" cy="1578627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0" name="Google Shape;1060;p65"/>
          <p:cNvGrpSpPr/>
          <p:nvPr/>
        </p:nvGrpSpPr>
        <p:grpSpPr>
          <a:xfrm>
            <a:off x="5949254" y="3501299"/>
            <a:ext cx="279411" cy="602528"/>
            <a:chOff x="-1118986" y="3729104"/>
            <a:chExt cx="251926" cy="543307"/>
          </a:xfrm>
        </p:grpSpPr>
        <p:sp>
          <p:nvSpPr>
            <p:cNvPr id="1061" name="Google Shape;1061;p65"/>
            <p:cNvSpPr/>
            <p:nvPr/>
          </p:nvSpPr>
          <p:spPr>
            <a:xfrm>
              <a:off x="-1101394" y="4075139"/>
              <a:ext cx="107432" cy="84716"/>
            </a:xfrm>
            <a:custGeom>
              <a:avLst/>
              <a:gdLst/>
              <a:ahLst/>
              <a:cxnLst/>
              <a:rect l="l" t="t" r="r" b="b"/>
              <a:pathLst>
                <a:path w="629" h="496" extrusionOk="0">
                  <a:moveTo>
                    <a:pt x="224" y="73"/>
                  </a:moveTo>
                  <a:cubicBezTo>
                    <a:pt x="296" y="79"/>
                    <a:pt x="369" y="115"/>
                    <a:pt x="411" y="182"/>
                  </a:cubicBezTo>
                  <a:cubicBezTo>
                    <a:pt x="460" y="248"/>
                    <a:pt x="490" y="327"/>
                    <a:pt x="514" y="405"/>
                  </a:cubicBezTo>
                  <a:lnTo>
                    <a:pt x="520" y="417"/>
                  </a:lnTo>
                  <a:cubicBezTo>
                    <a:pt x="507" y="418"/>
                    <a:pt x="494" y="418"/>
                    <a:pt x="482" y="418"/>
                  </a:cubicBezTo>
                  <a:cubicBezTo>
                    <a:pt x="393" y="418"/>
                    <a:pt x="309" y="400"/>
                    <a:pt x="230" y="363"/>
                  </a:cubicBezTo>
                  <a:cubicBezTo>
                    <a:pt x="157" y="327"/>
                    <a:pt x="73" y="266"/>
                    <a:pt x="79" y="188"/>
                  </a:cubicBezTo>
                  <a:cubicBezTo>
                    <a:pt x="91" y="121"/>
                    <a:pt x="151" y="73"/>
                    <a:pt x="218" y="73"/>
                  </a:cubicBezTo>
                  <a:close/>
                  <a:moveTo>
                    <a:pt x="207" y="0"/>
                  </a:moveTo>
                  <a:cubicBezTo>
                    <a:pt x="103" y="0"/>
                    <a:pt x="18" y="83"/>
                    <a:pt x="6" y="188"/>
                  </a:cubicBezTo>
                  <a:cubicBezTo>
                    <a:pt x="0" y="278"/>
                    <a:pt x="73" y="375"/>
                    <a:pt x="200" y="429"/>
                  </a:cubicBezTo>
                  <a:cubicBezTo>
                    <a:pt x="296" y="472"/>
                    <a:pt x="405" y="496"/>
                    <a:pt x="514" y="496"/>
                  </a:cubicBezTo>
                  <a:cubicBezTo>
                    <a:pt x="526" y="496"/>
                    <a:pt x="541" y="493"/>
                    <a:pt x="555" y="493"/>
                  </a:cubicBezTo>
                  <a:cubicBezTo>
                    <a:pt x="562" y="493"/>
                    <a:pt x="568" y="494"/>
                    <a:pt x="574" y="496"/>
                  </a:cubicBezTo>
                  <a:lnTo>
                    <a:pt x="629" y="490"/>
                  </a:lnTo>
                  <a:lnTo>
                    <a:pt x="605" y="441"/>
                  </a:lnTo>
                  <a:cubicBezTo>
                    <a:pt x="599" y="423"/>
                    <a:pt x="592" y="399"/>
                    <a:pt x="586" y="381"/>
                  </a:cubicBezTo>
                  <a:cubicBezTo>
                    <a:pt x="556" y="296"/>
                    <a:pt x="520" y="212"/>
                    <a:pt x="466" y="139"/>
                  </a:cubicBezTo>
                  <a:cubicBezTo>
                    <a:pt x="411" y="55"/>
                    <a:pt x="321" y="6"/>
                    <a:pt x="218" y="0"/>
                  </a:cubicBezTo>
                  <a:cubicBezTo>
                    <a:pt x="214" y="0"/>
                    <a:pt x="211" y="0"/>
                    <a:pt x="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65"/>
            <p:cNvSpPr/>
            <p:nvPr/>
          </p:nvSpPr>
          <p:spPr>
            <a:xfrm>
              <a:off x="-1008481" y="3935769"/>
              <a:ext cx="29036" cy="336642"/>
            </a:xfrm>
            <a:custGeom>
              <a:avLst/>
              <a:gdLst/>
              <a:ahLst/>
              <a:cxnLst/>
              <a:rect l="l" t="t" r="r" b="b"/>
              <a:pathLst>
                <a:path w="170" h="1971" extrusionOk="0">
                  <a:moveTo>
                    <a:pt x="91" y="1"/>
                  </a:moveTo>
                  <a:lnTo>
                    <a:pt x="0" y="1970"/>
                  </a:lnTo>
                  <a:lnTo>
                    <a:pt x="73" y="1970"/>
                  </a:lnTo>
                  <a:lnTo>
                    <a:pt x="169" y="7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65"/>
            <p:cNvSpPr/>
            <p:nvPr/>
          </p:nvSpPr>
          <p:spPr>
            <a:xfrm>
              <a:off x="-991059" y="3962925"/>
              <a:ext cx="107602" cy="87619"/>
            </a:xfrm>
            <a:custGeom>
              <a:avLst/>
              <a:gdLst/>
              <a:ahLst/>
              <a:cxnLst/>
              <a:rect l="l" t="t" r="r" b="b"/>
              <a:pathLst>
                <a:path w="630" h="513" extrusionOk="0">
                  <a:moveTo>
                    <a:pt x="418" y="77"/>
                  </a:moveTo>
                  <a:cubicBezTo>
                    <a:pt x="430" y="77"/>
                    <a:pt x="442" y="77"/>
                    <a:pt x="454" y="83"/>
                  </a:cubicBezTo>
                  <a:cubicBezTo>
                    <a:pt x="514" y="114"/>
                    <a:pt x="545" y="186"/>
                    <a:pt x="521" y="253"/>
                  </a:cubicBezTo>
                  <a:cubicBezTo>
                    <a:pt x="490" y="325"/>
                    <a:pt x="430" y="373"/>
                    <a:pt x="357" y="398"/>
                  </a:cubicBezTo>
                  <a:cubicBezTo>
                    <a:pt x="279" y="416"/>
                    <a:pt x="194" y="428"/>
                    <a:pt x="116" y="428"/>
                  </a:cubicBezTo>
                  <a:lnTo>
                    <a:pt x="98" y="428"/>
                  </a:lnTo>
                  <a:cubicBezTo>
                    <a:pt x="128" y="331"/>
                    <a:pt x="182" y="240"/>
                    <a:pt x="249" y="168"/>
                  </a:cubicBezTo>
                  <a:cubicBezTo>
                    <a:pt x="291" y="120"/>
                    <a:pt x="351" y="83"/>
                    <a:pt x="418" y="77"/>
                  </a:cubicBezTo>
                  <a:close/>
                  <a:moveTo>
                    <a:pt x="420" y="1"/>
                  </a:moveTo>
                  <a:cubicBezTo>
                    <a:pt x="345" y="1"/>
                    <a:pt x="264" y="40"/>
                    <a:pt x="194" y="120"/>
                  </a:cubicBezTo>
                  <a:cubicBezTo>
                    <a:pt x="104" y="216"/>
                    <a:pt x="43" y="331"/>
                    <a:pt x="13" y="458"/>
                  </a:cubicBezTo>
                  <a:lnTo>
                    <a:pt x="1" y="512"/>
                  </a:lnTo>
                  <a:lnTo>
                    <a:pt x="55" y="500"/>
                  </a:lnTo>
                  <a:lnTo>
                    <a:pt x="116" y="500"/>
                  </a:lnTo>
                  <a:cubicBezTo>
                    <a:pt x="131" y="501"/>
                    <a:pt x="147" y="502"/>
                    <a:pt x="162" y="502"/>
                  </a:cubicBezTo>
                  <a:cubicBezTo>
                    <a:pt x="237" y="502"/>
                    <a:pt x="311" y="490"/>
                    <a:pt x="382" y="470"/>
                  </a:cubicBezTo>
                  <a:cubicBezTo>
                    <a:pt x="478" y="440"/>
                    <a:pt x="557" y="367"/>
                    <a:pt x="593" y="277"/>
                  </a:cubicBezTo>
                  <a:cubicBezTo>
                    <a:pt x="629" y="174"/>
                    <a:pt x="587" y="59"/>
                    <a:pt x="484" y="11"/>
                  </a:cubicBezTo>
                  <a:cubicBezTo>
                    <a:pt x="464" y="4"/>
                    <a:pt x="442" y="1"/>
                    <a:pt x="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65"/>
            <p:cNvSpPr/>
            <p:nvPr/>
          </p:nvSpPr>
          <p:spPr>
            <a:xfrm>
              <a:off x="-1118986" y="3729104"/>
              <a:ext cx="251926" cy="238775"/>
            </a:xfrm>
            <a:custGeom>
              <a:avLst/>
              <a:gdLst/>
              <a:ahLst/>
              <a:cxnLst/>
              <a:rect l="l" t="t" r="r" b="b"/>
              <a:pathLst>
                <a:path w="1475" h="1398" extrusionOk="0">
                  <a:moveTo>
                    <a:pt x="807" y="77"/>
                  </a:moveTo>
                  <a:cubicBezTo>
                    <a:pt x="991" y="77"/>
                    <a:pt x="1130" y="276"/>
                    <a:pt x="1046" y="455"/>
                  </a:cubicBezTo>
                  <a:lnTo>
                    <a:pt x="1004" y="534"/>
                  </a:lnTo>
                  <a:lnTo>
                    <a:pt x="1088" y="504"/>
                  </a:lnTo>
                  <a:cubicBezTo>
                    <a:pt x="1120" y="489"/>
                    <a:pt x="1153" y="482"/>
                    <a:pt x="1186" y="482"/>
                  </a:cubicBezTo>
                  <a:cubicBezTo>
                    <a:pt x="1221" y="482"/>
                    <a:pt x="1256" y="491"/>
                    <a:pt x="1288" y="510"/>
                  </a:cubicBezTo>
                  <a:cubicBezTo>
                    <a:pt x="1354" y="546"/>
                    <a:pt x="1396" y="625"/>
                    <a:pt x="1378" y="703"/>
                  </a:cubicBezTo>
                  <a:cubicBezTo>
                    <a:pt x="1372" y="739"/>
                    <a:pt x="1342" y="776"/>
                    <a:pt x="1312" y="794"/>
                  </a:cubicBezTo>
                  <a:cubicBezTo>
                    <a:pt x="1293" y="801"/>
                    <a:pt x="1272" y="806"/>
                    <a:pt x="1252" y="806"/>
                  </a:cubicBezTo>
                  <a:cubicBezTo>
                    <a:pt x="1239" y="806"/>
                    <a:pt x="1227" y="804"/>
                    <a:pt x="1215" y="800"/>
                  </a:cubicBezTo>
                  <a:lnTo>
                    <a:pt x="1185" y="866"/>
                  </a:lnTo>
                  <a:cubicBezTo>
                    <a:pt x="1215" y="884"/>
                    <a:pt x="1306" y="927"/>
                    <a:pt x="1251" y="1138"/>
                  </a:cubicBezTo>
                  <a:cubicBezTo>
                    <a:pt x="1216" y="1243"/>
                    <a:pt x="1120" y="1320"/>
                    <a:pt x="1010" y="1320"/>
                  </a:cubicBezTo>
                  <a:cubicBezTo>
                    <a:pt x="1006" y="1320"/>
                    <a:pt x="1002" y="1320"/>
                    <a:pt x="998" y="1319"/>
                  </a:cubicBezTo>
                  <a:cubicBezTo>
                    <a:pt x="865" y="1313"/>
                    <a:pt x="786" y="1265"/>
                    <a:pt x="774" y="1174"/>
                  </a:cubicBezTo>
                  <a:lnTo>
                    <a:pt x="762" y="1090"/>
                  </a:lnTo>
                  <a:lnTo>
                    <a:pt x="708" y="1156"/>
                  </a:lnTo>
                  <a:cubicBezTo>
                    <a:pt x="658" y="1213"/>
                    <a:pt x="587" y="1244"/>
                    <a:pt x="516" y="1244"/>
                  </a:cubicBezTo>
                  <a:cubicBezTo>
                    <a:pt x="474" y="1244"/>
                    <a:pt x="432" y="1233"/>
                    <a:pt x="393" y="1211"/>
                  </a:cubicBezTo>
                  <a:cubicBezTo>
                    <a:pt x="297" y="1144"/>
                    <a:pt x="309" y="1023"/>
                    <a:pt x="357" y="927"/>
                  </a:cubicBezTo>
                  <a:lnTo>
                    <a:pt x="399" y="854"/>
                  </a:lnTo>
                  <a:lnTo>
                    <a:pt x="315" y="872"/>
                  </a:lnTo>
                  <a:cubicBezTo>
                    <a:pt x="300" y="876"/>
                    <a:pt x="284" y="878"/>
                    <a:pt x="269" y="878"/>
                  </a:cubicBezTo>
                  <a:cubicBezTo>
                    <a:pt x="237" y="878"/>
                    <a:pt x="207" y="869"/>
                    <a:pt x="182" y="848"/>
                  </a:cubicBezTo>
                  <a:cubicBezTo>
                    <a:pt x="134" y="824"/>
                    <a:pt x="103" y="776"/>
                    <a:pt x="91" y="721"/>
                  </a:cubicBezTo>
                  <a:cubicBezTo>
                    <a:pt x="79" y="612"/>
                    <a:pt x="140" y="510"/>
                    <a:pt x="242" y="473"/>
                  </a:cubicBezTo>
                  <a:cubicBezTo>
                    <a:pt x="257" y="467"/>
                    <a:pt x="274" y="464"/>
                    <a:pt x="293" y="464"/>
                  </a:cubicBezTo>
                  <a:cubicBezTo>
                    <a:pt x="382" y="464"/>
                    <a:pt x="507" y="528"/>
                    <a:pt x="587" y="588"/>
                  </a:cubicBezTo>
                  <a:cubicBezTo>
                    <a:pt x="593" y="600"/>
                    <a:pt x="605" y="606"/>
                    <a:pt x="617" y="612"/>
                  </a:cubicBezTo>
                  <a:lnTo>
                    <a:pt x="659" y="558"/>
                  </a:lnTo>
                  <a:cubicBezTo>
                    <a:pt x="653" y="546"/>
                    <a:pt x="641" y="540"/>
                    <a:pt x="635" y="534"/>
                  </a:cubicBezTo>
                  <a:cubicBezTo>
                    <a:pt x="472" y="389"/>
                    <a:pt x="550" y="123"/>
                    <a:pt x="762" y="81"/>
                  </a:cubicBezTo>
                  <a:cubicBezTo>
                    <a:pt x="777" y="78"/>
                    <a:pt x="792" y="77"/>
                    <a:pt x="807" y="77"/>
                  </a:cubicBezTo>
                  <a:close/>
                  <a:moveTo>
                    <a:pt x="803" y="1"/>
                  </a:moveTo>
                  <a:cubicBezTo>
                    <a:pt x="700" y="1"/>
                    <a:pt x="595" y="49"/>
                    <a:pt x="526" y="159"/>
                  </a:cubicBezTo>
                  <a:cubicBezTo>
                    <a:pt x="472" y="250"/>
                    <a:pt x="460" y="353"/>
                    <a:pt x="496" y="449"/>
                  </a:cubicBezTo>
                  <a:cubicBezTo>
                    <a:pt x="436" y="410"/>
                    <a:pt x="369" y="393"/>
                    <a:pt x="300" y="393"/>
                  </a:cubicBezTo>
                  <a:cubicBezTo>
                    <a:pt x="273" y="393"/>
                    <a:pt x="246" y="396"/>
                    <a:pt x="218" y="401"/>
                  </a:cubicBezTo>
                  <a:cubicBezTo>
                    <a:pt x="79" y="455"/>
                    <a:pt x="1" y="594"/>
                    <a:pt x="19" y="739"/>
                  </a:cubicBezTo>
                  <a:cubicBezTo>
                    <a:pt x="31" y="812"/>
                    <a:pt x="79" y="872"/>
                    <a:pt x="140" y="915"/>
                  </a:cubicBezTo>
                  <a:cubicBezTo>
                    <a:pt x="182" y="939"/>
                    <a:pt x="224" y="951"/>
                    <a:pt x="266" y="957"/>
                  </a:cubicBezTo>
                  <a:cubicBezTo>
                    <a:pt x="224" y="1090"/>
                    <a:pt x="254" y="1211"/>
                    <a:pt x="357" y="1277"/>
                  </a:cubicBezTo>
                  <a:cubicBezTo>
                    <a:pt x="405" y="1306"/>
                    <a:pt x="459" y="1320"/>
                    <a:pt x="515" y="1320"/>
                  </a:cubicBezTo>
                  <a:cubicBezTo>
                    <a:pt x="586" y="1320"/>
                    <a:pt x="659" y="1297"/>
                    <a:pt x="720" y="1253"/>
                  </a:cubicBezTo>
                  <a:cubicBezTo>
                    <a:pt x="750" y="1319"/>
                    <a:pt x="828" y="1386"/>
                    <a:pt x="998" y="1398"/>
                  </a:cubicBezTo>
                  <a:lnTo>
                    <a:pt x="1016" y="1398"/>
                  </a:lnTo>
                  <a:cubicBezTo>
                    <a:pt x="1161" y="1392"/>
                    <a:pt x="1282" y="1295"/>
                    <a:pt x="1324" y="1156"/>
                  </a:cubicBezTo>
                  <a:cubicBezTo>
                    <a:pt x="1360" y="1066"/>
                    <a:pt x="1354" y="963"/>
                    <a:pt x="1306" y="878"/>
                  </a:cubicBezTo>
                  <a:cubicBezTo>
                    <a:pt x="1318" y="872"/>
                    <a:pt x="1330" y="866"/>
                    <a:pt x="1348" y="860"/>
                  </a:cubicBezTo>
                  <a:cubicBezTo>
                    <a:pt x="1402" y="830"/>
                    <a:pt x="1439" y="782"/>
                    <a:pt x="1457" y="721"/>
                  </a:cubicBezTo>
                  <a:cubicBezTo>
                    <a:pt x="1475" y="612"/>
                    <a:pt x="1427" y="498"/>
                    <a:pt x="1324" y="443"/>
                  </a:cubicBezTo>
                  <a:cubicBezTo>
                    <a:pt x="1286" y="418"/>
                    <a:pt x="1242" y="407"/>
                    <a:pt x="1197" y="407"/>
                  </a:cubicBezTo>
                  <a:cubicBezTo>
                    <a:pt x="1177" y="407"/>
                    <a:pt x="1157" y="409"/>
                    <a:pt x="1137" y="413"/>
                  </a:cubicBezTo>
                  <a:cubicBezTo>
                    <a:pt x="1192" y="172"/>
                    <a:pt x="999" y="1"/>
                    <a:pt x="8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5" name="Google Shape;1065;p65"/>
          <p:cNvSpPr/>
          <p:nvPr/>
        </p:nvSpPr>
        <p:spPr>
          <a:xfrm>
            <a:off x="2981152" y="3256875"/>
            <a:ext cx="223975" cy="235320"/>
          </a:xfrm>
          <a:custGeom>
            <a:avLst/>
            <a:gdLst/>
            <a:ahLst/>
            <a:cxnLst/>
            <a:rect l="l" t="t" r="r" b="b"/>
            <a:pathLst>
              <a:path w="1065" h="1119" extrusionOk="0">
                <a:moveTo>
                  <a:pt x="804" y="1"/>
                </a:moveTo>
                <a:lnTo>
                  <a:pt x="454" y="273"/>
                </a:lnTo>
                <a:lnTo>
                  <a:pt x="73" y="128"/>
                </a:lnTo>
                <a:lnTo>
                  <a:pt x="248" y="454"/>
                </a:lnTo>
                <a:lnTo>
                  <a:pt x="1" y="810"/>
                </a:lnTo>
                <a:lnTo>
                  <a:pt x="369" y="762"/>
                </a:lnTo>
                <a:lnTo>
                  <a:pt x="653" y="1119"/>
                </a:lnTo>
                <a:lnTo>
                  <a:pt x="659" y="738"/>
                </a:lnTo>
                <a:lnTo>
                  <a:pt x="1064" y="684"/>
                </a:lnTo>
                <a:lnTo>
                  <a:pt x="702" y="424"/>
                </a:lnTo>
                <a:lnTo>
                  <a:pt x="804" y="1"/>
                </a:ln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65"/>
          <p:cNvSpPr/>
          <p:nvPr/>
        </p:nvSpPr>
        <p:spPr>
          <a:xfrm rot="9614924">
            <a:off x="-471289" y="1479302"/>
            <a:ext cx="1091763" cy="785297"/>
          </a:xfrm>
          <a:custGeom>
            <a:avLst/>
            <a:gdLst/>
            <a:ahLst/>
            <a:cxnLst/>
            <a:rect l="l" t="t" r="r" b="b"/>
            <a:pathLst>
              <a:path w="9501" h="6834" extrusionOk="0">
                <a:moveTo>
                  <a:pt x="8553" y="1358"/>
                </a:moveTo>
                <a:cubicBezTo>
                  <a:pt x="8564" y="1460"/>
                  <a:pt x="8561" y="1563"/>
                  <a:pt x="8545" y="1664"/>
                </a:cubicBezTo>
                <a:cubicBezTo>
                  <a:pt x="8502" y="1911"/>
                  <a:pt x="8375" y="2135"/>
                  <a:pt x="8188" y="2298"/>
                </a:cubicBezTo>
                <a:cubicBezTo>
                  <a:pt x="8116" y="2370"/>
                  <a:pt x="8019" y="2425"/>
                  <a:pt x="7922" y="2449"/>
                </a:cubicBezTo>
                <a:cubicBezTo>
                  <a:pt x="7908" y="2451"/>
                  <a:pt x="7893" y="2452"/>
                  <a:pt x="7878" y="2452"/>
                </a:cubicBezTo>
                <a:cubicBezTo>
                  <a:pt x="7809" y="2452"/>
                  <a:pt x="7742" y="2430"/>
                  <a:pt x="7687" y="2395"/>
                </a:cubicBezTo>
                <a:cubicBezTo>
                  <a:pt x="7542" y="2304"/>
                  <a:pt x="7475" y="2141"/>
                  <a:pt x="7505" y="1972"/>
                </a:cubicBezTo>
                <a:cubicBezTo>
                  <a:pt x="7536" y="1881"/>
                  <a:pt x="7596" y="1796"/>
                  <a:pt x="7681" y="1742"/>
                </a:cubicBezTo>
                <a:cubicBezTo>
                  <a:pt x="7777" y="1664"/>
                  <a:pt x="7886" y="1597"/>
                  <a:pt x="8001" y="1543"/>
                </a:cubicBezTo>
                <a:cubicBezTo>
                  <a:pt x="8173" y="1454"/>
                  <a:pt x="8360" y="1391"/>
                  <a:pt x="8553" y="1358"/>
                </a:cubicBezTo>
                <a:close/>
                <a:moveTo>
                  <a:pt x="4705" y="1970"/>
                </a:moveTo>
                <a:cubicBezTo>
                  <a:pt x="4865" y="1973"/>
                  <a:pt x="5024" y="1998"/>
                  <a:pt x="5179" y="2050"/>
                </a:cubicBezTo>
                <a:cubicBezTo>
                  <a:pt x="5596" y="2183"/>
                  <a:pt x="5977" y="2522"/>
                  <a:pt x="6049" y="2963"/>
                </a:cubicBezTo>
                <a:cubicBezTo>
                  <a:pt x="6122" y="3410"/>
                  <a:pt x="5832" y="3905"/>
                  <a:pt x="5348" y="3954"/>
                </a:cubicBezTo>
                <a:cubicBezTo>
                  <a:pt x="5324" y="3956"/>
                  <a:pt x="5301" y="3957"/>
                  <a:pt x="5278" y="3957"/>
                </a:cubicBezTo>
                <a:cubicBezTo>
                  <a:pt x="4838" y="3957"/>
                  <a:pt x="4536" y="3533"/>
                  <a:pt x="4484" y="3120"/>
                </a:cubicBezTo>
                <a:cubicBezTo>
                  <a:pt x="4460" y="2824"/>
                  <a:pt x="4502" y="2522"/>
                  <a:pt x="4605" y="2238"/>
                </a:cubicBezTo>
                <a:cubicBezTo>
                  <a:pt x="4636" y="2148"/>
                  <a:pt x="4669" y="2059"/>
                  <a:pt x="4705" y="1970"/>
                </a:cubicBezTo>
                <a:close/>
                <a:moveTo>
                  <a:pt x="2552" y="3268"/>
                </a:moveTo>
                <a:cubicBezTo>
                  <a:pt x="2696" y="3268"/>
                  <a:pt x="2840" y="3286"/>
                  <a:pt x="2980" y="3325"/>
                </a:cubicBezTo>
                <a:cubicBezTo>
                  <a:pt x="3445" y="3464"/>
                  <a:pt x="3826" y="3881"/>
                  <a:pt x="3777" y="4389"/>
                </a:cubicBezTo>
                <a:cubicBezTo>
                  <a:pt x="3759" y="4594"/>
                  <a:pt x="3662" y="4781"/>
                  <a:pt x="3511" y="4920"/>
                </a:cubicBezTo>
                <a:cubicBezTo>
                  <a:pt x="3378" y="5023"/>
                  <a:pt x="3215" y="5077"/>
                  <a:pt x="3052" y="5077"/>
                </a:cubicBezTo>
                <a:cubicBezTo>
                  <a:pt x="3041" y="5078"/>
                  <a:pt x="3031" y="5078"/>
                  <a:pt x="3020" y="5078"/>
                </a:cubicBezTo>
                <a:cubicBezTo>
                  <a:pt x="2670" y="5078"/>
                  <a:pt x="2352" y="4887"/>
                  <a:pt x="2182" y="4582"/>
                </a:cubicBezTo>
                <a:cubicBezTo>
                  <a:pt x="1970" y="4180"/>
                  <a:pt x="2037" y="3680"/>
                  <a:pt x="2250" y="3293"/>
                </a:cubicBezTo>
                <a:lnTo>
                  <a:pt x="2250" y="3293"/>
                </a:lnTo>
                <a:cubicBezTo>
                  <a:pt x="2350" y="3277"/>
                  <a:pt x="2451" y="3268"/>
                  <a:pt x="2552" y="3268"/>
                </a:cubicBezTo>
                <a:close/>
                <a:moveTo>
                  <a:pt x="7027" y="0"/>
                </a:moveTo>
                <a:cubicBezTo>
                  <a:pt x="6955" y="0"/>
                  <a:pt x="6883" y="5"/>
                  <a:pt x="6810" y="14"/>
                </a:cubicBezTo>
                <a:cubicBezTo>
                  <a:pt x="6267" y="86"/>
                  <a:pt x="5759" y="340"/>
                  <a:pt x="5385" y="745"/>
                </a:cubicBezTo>
                <a:cubicBezTo>
                  <a:pt x="5073" y="1082"/>
                  <a:pt x="4824" y="1473"/>
                  <a:pt x="4648" y="1897"/>
                </a:cubicBezTo>
                <a:lnTo>
                  <a:pt x="4648" y="1897"/>
                </a:lnTo>
                <a:cubicBezTo>
                  <a:pt x="4620" y="1897"/>
                  <a:pt x="4591" y="1898"/>
                  <a:pt x="4563" y="1899"/>
                </a:cubicBezTo>
                <a:cubicBezTo>
                  <a:pt x="4255" y="1923"/>
                  <a:pt x="3953" y="1996"/>
                  <a:pt x="3669" y="2111"/>
                </a:cubicBezTo>
                <a:cubicBezTo>
                  <a:pt x="3409" y="2219"/>
                  <a:pt x="3155" y="2346"/>
                  <a:pt x="2913" y="2503"/>
                </a:cubicBezTo>
                <a:cubicBezTo>
                  <a:pt x="2631" y="2693"/>
                  <a:pt x="2374" y="2936"/>
                  <a:pt x="2200" y="3229"/>
                </a:cubicBezTo>
                <a:lnTo>
                  <a:pt x="2200" y="3229"/>
                </a:lnTo>
                <a:cubicBezTo>
                  <a:pt x="1808" y="3301"/>
                  <a:pt x="1442" y="3474"/>
                  <a:pt x="1131" y="3730"/>
                </a:cubicBezTo>
                <a:cubicBezTo>
                  <a:pt x="406" y="4316"/>
                  <a:pt x="1" y="5216"/>
                  <a:pt x="43" y="6153"/>
                </a:cubicBezTo>
                <a:cubicBezTo>
                  <a:pt x="49" y="6370"/>
                  <a:pt x="92" y="6594"/>
                  <a:pt x="164" y="6805"/>
                </a:cubicBezTo>
                <a:cubicBezTo>
                  <a:pt x="169" y="6825"/>
                  <a:pt x="185" y="6834"/>
                  <a:pt x="201" y="6834"/>
                </a:cubicBezTo>
                <a:cubicBezTo>
                  <a:pt x="224" y="6834"/>
                  <a:pt x="247" y="6816"/>
                  <a:pt x="237" y="6787"/>
                </a:cubicBezTo>
                <a:lnTo>
                  <a:pt x="230" y="6787"/>
                </a:lnTo>
                <a:cubicBezTo>
                  <a:pt x="98" y="6376"/>
                  <a:pt x="73" y="5941"/>
                  <a:pt x="152" y="5518"/>
                </a:cubicBezTo>
                <a:cubicBezTo>
                  <a:pt x="230" y="5089"/>
                  <a:pt x="400" y="4685"/>
                  <a:pt x="653" y="4334"/>
                </a:cubicBezTo>
                <a:cubicBezTo>
                  <a:pt x="901" y="3978"/>
                  <a:pt x="1233" y="3694"/>
                  <a:pt x="1620" y="3500"/>
                </a:cubicBezTo>
                <a:cubicBezTo>
                  <a:pt x="1787" y="3417"/>
                  <a:pt x="1968" y="3351"/>
                  <a:pt x="2154" y="3312"/>
                </a:cubicBezTo>
                <a:lnTo>
                  <a:pt x="2154" y="3312"/>
                </a:lnTo>
                <a:cubicBezTo>
                  <a:pt x="2079" y="3454"/>
                  <a:pt x="2024" y="3608"/>
                  <a:pt x="1995" y="3772"/>
                </a:cubicBezTo>
                <a:cubicBezTo>
                  <a:pt x="1922" y="4225"/>
                  <a:pt x="2049" y="4739"/>
                  <a:pt x="2460" y="4993"/>
                </a:cubicBezTo>
                <a:cubicBezTo>
                  <a:pt x="2627" y="5097"/>
                  <a:pt x="2830" y="5158"/>
                  <a:pt x="3030" y="5158"/>
                </a:cubicBezTo>
                <a:cubicBezTo>
                  <a:pt x="3191" y="5158"/>
                  <a:pt x="3350" y="5118"/>
                  <a:pt x="3487" y="5029"/>
                </a:cubicBezTo>
                <a:cubicBezTo>
                  <a:pt x="3886" y="4763"/>
                  <a:pt x="3940" y="4201"/>
                  <a:pt x="3723" y="3808"/>
                </a:cubicBezTo>
                <a:cubicBezTo>
                  <a:pt x="3487" y="3387"/>
                  <a:pt x="3009" y="3195"/>
                  <a:pt x="2545" y="3195"/>
                </a:cubicBezTo>
                <a:cubicBezTo>
                  <a:pt x="2510" y="3195"/>
                  <a:pt x="2476" y="3196"/>
                  <a:pt x="2442" y="3198"/>
                </a:cubicBezTo>
                <a:cubicBezTo>
                  <a:pt x="2393" y="3202"/>
                  <a:pt x="2345" y="3207"/>
                  <a:pt x="2297" y="3214"/>
                </a:cubicBezTo>
                <a:lnTo>
                  <a:pt x="2297" y="3214"/>
                </a:lnTo>
                <a:cubicBezTo>
                  <a:pt x="2307" y="3198"/>
                  <a:pt x="2317" y="3183"/>
                  <a:pt x="2327" y="3168"/>
                </a:cubicBezTo>
                <a:cubicBezTo>
                  <a:pt x="2623" y="2739"/>
                  <a:pt x="3076" y="2455"/>
                  <a:pt x="3542" y="2250"/>
                </a:cubicBezTo>
                <a:cubicBezTo>
                  <a:pt x="3877" y="2098"/>
                  <a:pt x="4250" y="1980"/>
                  <a:pt x="4619" y="1971"/>
                </a:cubicBezTo>
                <a:lnTo>
                  <a:pt x="4619" y="1971"/>
                </a:lnTo>
                <a:cubicBezTo>
                  <a:pt x="4595" y="2033"/>
                  <a:pt x="4572" y="2096"/>
                  <a:pt x="4551" y="2159"/>
                </a:cubicBezTo>
                <a:cubicBezTo>
                  <a:pt x="4369" y="2679"/>
                  <a:pt x="4285" y="3301"/>
                  <a:pt x="4678" y="3748"/>
                </a:cubicBezTo>
                <a:cubicBezTo>
                  <a:pt x="4823" y="3923"/>
                  <a:pt x="5040" y="4026"/>
                  <a:pt x="5270" y="4032"/>
                </a:cubicBezTo>
                <a:cubicBezTo>
                  <a:pt x="5276" y="4032"/>
                  <a:pt x="5283" y="4032"/>
                  <a:pt x="5290" y="4032"/>
                </a:cubicBezTo>
                <a:cubicBezTo>
                  <a:pt x="5524" y="4032"/>
                  <a:pt x="5740" y="3930"/>
                  <a:pt x="5898" y="3754"/>
                </a:cubicBezTo>
                <a:cubicBezTo>
                  <a:pt x="6224" y="3392"/>
                  <a:pt x="6200" y="2842"/>
                  <a:pt x="5904" y="2467"/>
                </a:cubicBezTo>
                <a:cubicBezTo>
                  <a:pt x="5625" y="2102"/>
                  <a:pt x="5185" y="1919"/>
                  <a:pt x="4734" y="1899"/>
                </a:cubicBezTo>
                <a:lnTo>
                  <a:pt x="4734" y="1899"/>
                </a:lnTo>
                <a:cubicBezTo>
                  <a:pt x="4789" y="1768"/>
                  <a:pt x="4851" y="1639"/>
                  <a:pt x="4919" y="1512"/>
                </a:cubicBezTo>
                <a:cubicBezTo>
                  <a:pt x="5167" y="1059"/>
                  <a:pt x="5505" y="648"/>
                  <a:pt x="5946" y="389"/>
                </a:cubicBezTo>
                <a:cubicBezTo>
                  <a:pt x="6276" y="193"/>
                  <a:pt x="6654" y="76"/>
                  <a:pt x="7031" y="76"/>
                </a:cubicBezTo>
                <a:cubicBezTo>
                  <a:pt x="7166" y="76"/>
                  <a:pt x="7300" y="91"/>
                  <a:pt x="7433" y="123"/>
                </a:cubicBezTo>
                <a:cubicBezTo>
                  <a:pt x="7892" y="238"/>
                  <a:pt x="8267" y="564"/>
                  <a:pt x="8454" y="993"/>
                </a:cubicBezTo>
                <a:cubicBezTo>
                  <a:pt x="8496" y="1085"/>
                  <a:pt x="8526" y="1183"/>
                  <a:pt x="8543" y="1281"/>
                </a:cubicBezTo>
                <a:lnTo>
                  <a:pt x="8543" y="1281"/>
                </a:lnTo>
                <a:cubicBezTo>
                  <a:pt x="8325" y="1317"/>
                  <a:pt x="8113" y="1390"/>
                  <a:pt x="7916" y="1500"/>
                </a:cubicBezTo>
                <a:cubicBezTo>
                  <a:pt x="7795" y="1561"/>
                  <a:pt x="7687" y="1639"/>
                  <a:pt x="7584" y="1724"/>
                </a:cubicBezTo>
                <a:cubicBezTo>
                  <a:pt x="7505" y="1784"/>
                  <a:pt x="7451" y="1869"/>
                  <a:pt x="7433" y="1966"/>
                </a:cubicBezTo>
                <a:cubicBezTo>
                  <a:pt x="7397" y="2141"/>
                  <a:pt x="7463" y="2322"/>
                  <a:pt x="7608" y="2431"/>
                </a:cubicBezTo>
                <a:cubicBezTo>
                  <a:pt x="7693" y="2498"/>
                  <a:pt x="7780" y="2527"/>
                  <a:pt x="7866" y="2527"/>
                </a:cubicBezTo>
                <a:cubicBezTo>
                  <a:pt x="8188" y="2527"/>
                  <a:pt x="8490" y="2120"/>
                  <a:pt x="8581" y="1839"/>
                </a:cubicBezTo>
                <a:cubicBezTo>
                  <a:pt x="8633" y="1678"/>
                  <a:pt x="8645" y="1511"/>
                  <a:pt x="8626" y="1347"/>
                </a:cubicBezTo>
                <a:lnTo>
                  <a:pt x="8626" y="1347"/>
                </a:lnTo>
                <a:cubicBezTo>
                  <a:pt x="8659" y="1343"/>
                  <a:pt x="8693" y="1340"/>
                  <a:pt x="8726" y="1337"/>
                </a:cubicBezTo>
                <a:cubicBezTo>
                  <a:pt x="8776" y="1332"/>
                  <a:pt x="8826" y="1330"/>
                  <a:pt x="8875" y="1330"/>
                </a:cubicBezTo>
                <a:cubicBezTo>
                  <a:pt x="9067" y="1330"/>
                  <a:pt x="9257" y="1366"/>
                  <a:pt x="9439" y="1428"/>
                </a:cubicBezTo>
                <a:cubicBezTo>
                  <a:pt x="9444" y="1430"/>
                  <a:pt x="9449" y="1431"/>
                  <a:pt x="9454" y="1431"/>
                </a:cubicBezTo>
                <a:cubicBezTo>
                  <a:pt x="9490" y="1431"/>
                  <a:pt x="9501" y="1371"/>
                  <a:pt x="9463" y="1355"/>
                </a:cubicBezTo>
                <a:cubicBezTo>
                  <a:pt x="9263" y="1290"/>
                  <a:pt x="9056" y="1257"/>
                  <a:pt x="8850" y="1257"/>
                </a:cubicBezTo>
                <a:cubicBezTo>
                  <a:pt x="8772" y="1257"/>
                  <a:pt x="8693" y="1261"/>
                  <a:pt x="8615" y="1271"/>
                </a:cubicBezTo>
                <a:lnTo>
                  <a:pt x="8615" y="1271"/>
                </a:lnTo>
                <a:cubicBezTo>
                  <a:pt x="8565" y="984"/>
                  <a:pt x="8419" y="712"/>
                  <a:pt x="8218" y="503"/>
                </a:cubicBezTo>
                <a:cubicBezTo>
                  <a:pt x="7906" y="176"/>
                  <a:pt x="7473" y="0"/>
                  <a:pt x="7027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65"/>
          <p:cNvSpPr/>
          <p:nvPr/>
        </p:nvSpPr>
        <p:spPr>
          <a:xfrm>
            <a:off x="8490828" y="1851330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65"/>
          <p:cNvSpPr/>
          <p:nvPr/>
        </p:nvSpPr>
        <p:spPr>
          <a:xfrm>
            <a:off x="1375990" y="1417366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9" name="Google Shape;1069;p65"/>
          <p:cNvSpPr/>
          <p:nvPr/>
        </p:nvSpPr>
        <p:spPr>
          <a:xfrm>
            <a:off x="7568787" y="1417371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" name="Google Shape;1070;p65"/>
          <p:cNvSpPr/>
          <p:nvPr/>
        </p:nvSpPr>
        <p:spPr>
          <a:xfrm>
            <a:off x="7364865" y="411041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65"/>
          <p:cNvSpPr/>
          <p:nvPr/>
        </p:nvSpPr>
        <p:spPr>
          <a:xfrm>
            <a:off x="1760000" y="271697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2" name="Google Shape;1072;p65"/>
          <p:cNvSpPr/>
          <p:nvPr/>
        </p:nvSpPr>
        <p:spPr>
          <a:xfrm>
            <a:off x="644140" y="356217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3" name="Google Shape;1073;p65"/>
          <p:cNvSpPr/>
          <p:nvPr/>
        </p:nvSpPr>
        <p:spPr>
          <a:xfrm>
            <a:off x="-35050" y="4449240"/>
            <a:ext cx="9179080" cy="254796"/>
          </a:xfrm>
          <a:custGeom>
            <a:avLst/>
            <a:gdLst/>
            <a:ahLst/>
            <a:cxnLst/>
            <a:rect l="l" t="t" r="r" b="b"/>
            <a:pathLst>
              <a:path w="56647" h="1772" extrusionOk="0">
                <a:moveTo>
                  <a:pt x="0" y="1"/>
                </a:moveTo>
                <a:lnTo>
                  <a:pt x="0" y="1771"/>
                </a:lnTo>
                <a:lnTo>
                  <a:pt x="56646" y="1771"/>
                </a:lnTo>
                <a:lnTo>
                  <a:pt x="566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4" name="Google Shape;1074;p65"/>
          <p:cNvSpPr/>
          <p:nvPr/>
        </p:nvSpPr>
        <p:spPr>
          <a:xfrm>
            <a:off x="-35050" y="4541249"/>
            <a:ext cx="9179080" cy="636127"/>
          </a:xfrm>
          <a:custGeom>
            <a:avLst/>
            <a:gdLst/>
            <a:ahLst/>
            <a:cxnLst/>
            <a:rect l="l" t="t" r="r" b="b"/>
            <a:pathLst>
              <a:path w="56647" h="4424" extrusionOk="0">
                <a:moveTo>
                  <a:pt x="0" y="1"/>
                </a:moveTo>
                <a:lnTo>
                  <a:pt x="0" y="4423"/>
                </a:lnTo>
                <a:lnTo>
                  <a:pt x="56646" y="4423"/>
                </a:lnTo>
                <a:lnTo>
                  <a:pt x="566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2"/>
        </a:solidFill>
        <a:effectLst/>
      </p:bgPr>
    </p:bg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66"/>
          <p:cNvSpPr txBox="1">
            <a:spLocks noGrp="1"/>
          </p:cNvSpPr>
          <p:nvPr>
            <p:ph type="title"/>
          </p:nvPr>
        </p:nvSpPr>
        <p:spPr>
          <a:xfrm flipH="1">
            <a:off x="3506100" y="738813"/>
            <a:ext cx="2131800" cy="12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9000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77" name="Google Shape;1077;p66"/>
          <p:cNvSpPr txBox="1">
            <a:spLocks noGrp="1"/>
          </p:cNvSpPr>
          <p:nvPr>
            <p:ph type="title" idx="2"/>
          </p:nvPr>
        </p:nvSpPr>
        <p:spPr>
          <a:xfrm>
            <a:off x="2943750" y="2090825"/>
            <a:ext cx="3256500" cy="671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000">
                <a:latin typeface="Allerta"/>
                <a:ea typeface="Allerta"/>
                <a:cs typeface="Allerta"/>
                <a:sym typeface="Allert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78" name="Google Shape;1078;p66"/>
          <p:cNvSpPr txBox="1">
            <a:spLocks noGrp="1"/>
          </p:cNvSpPr>
          <p:nvPr>
            <p:ph type="subTitle" idx="1"/>
          </p:nvPr>
        </p:nvSpPr>
        <p:spPr>
          <a:xfrm>
            <a:off x="2943750" y="2925475"/>
            <a:ext cx="3256500" cy="7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9" name="Google Shape;1079;p66"/>
          <p:cNvSpPr/>
          <p:nvPr/>
        </p:nvSpPr>
        <p:spPr>
          <a:xfrm rot="10800000">
            <a:off x="-11955" y="-308707"/>
            <a:ext cx="9167892" cy="1373659"/>
          </a:xfrm>
          <a:custGeom>
            <a:avLst/>
            <a:gdLst/>
            <a:ahLst/>
            <a:cxnLst/>
            <a:rect l="l" t="t" r="r" b="b"/>
            <a:pathLst>
              <a:path w="56647" h="12453" extrusionOk="0">
                <a:moveTo>
                  <a:pt x="5727" y="1"/>
                </a:moveTo>
                <a:cubicBezTo>
                  <a:pt x="5549" y="1"/>
                  <a:pt x="5370" y="6"/>
                  <a:pt x="5190" y="18"/>
                </a:cubicBezTo>
                <a:cubicBezTo>
                  <a:pt x="3082" y="157"/>
                  <a:pt x="931" y="1389"/>
                  <a:pt x="0" y="3190"/>
                </a:cubicBezTo>
                <a:lnTo>
                  <a:pt x="0" y="12453"/>
                </a:lnTo>
                <a:cubicBezTo>
                  <a:pt x="9408" y="10657"/>
                  <a:pt x="18943" y="9760"/>
                  <a:pt x="28478" y="9760"/>
                </a:cubicBezTo>
                <a:cubicBezTo>
                  <a:pt x="37908" y="9760"/>
                  <a:pt x="47339" y="10638"/>
                  <a:pt x="56646" y="12392"/>
                </a:cubicBezTo>
                <a:lnTo>
                  <a:pt x="56646" y="3800"/>
                </a:lnTo>
                <a:cubicBezTo>
                  <a:pt x="55405" y="3980"/>
                  <a:pt x="54157" y="4078"/>
                  <a:pt x="52909" y="4078"/>
                </a:cubicBezTo>
                <a:cubicBezTo>
                  <a:pt x="51848" y="4078"/>
                  <a:pt x="50789" y="4007"/>
                  <a:pt x="49734" y="3855"/>
                </a:cubicBezTo>
                <a:cubicBezTo>
                  <a:pt x="45112" y="3184"/>
                  <a:pt x="40619" y="975"/>
                  <a:pt x="36038" y="975"/>
                </a:cubicBezTo>
                <a:cubicBezTo>
                  <a:pt x="35379" y="975"/>
                  <a:pt x="34718" y="1021"/>
                  <a:pt x="34054" y="1123"/>
                </a:cubicBezTo>
                <a:cubicBezTo>
                  <a:pt x="29612" y="1806"/>
                  <a:pt x="25689" y="4993"/>
                  <a:pt x="21213" y="4993"/>
                </a:cubicBezTo>
                <a:cubicBezTo>
                  <a:pt x="21135" y="4993"/>
                  <a:pt x="21057" y="4992"/>
                  <a:pt x="20979" y="4990"/>
                </a:cubicBezTo>
                <a:cubicBezTo>
                  <a:pt x="18193" y="4918"/>
                  <a:pt x="15613" y="3577"/>
                  <a:pt x="13124" y="2326"/>
                </a:cubicBezTo>
                <a:cubicBezTo>
                  <a:pt x="10795" y="1150"/>
                  <a:pt x="8313" y="1"/>
                  <a:pt x="5727" y="1"/>
                </a:cubicBezTo>
                <a:close/>
              </a:path>
            </a:pathLst>
          </a:custGeom>
          <a:solidFill>
            <a:srgbClr val="4586F1">
              <a:alpha val="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Google Shape;1080;p66"/>
          <p:cNvSpPr/>
          <p:nvPr/>
        </p:nvSpPr>
        <p:spPr>
          <a:xfrm>
            <a:off x="322548" y="4376852"/>
            <a:ext cx="8498921" cy="1248571"/>
          </a:xfrm>
          <a:custGeom>
            <a:avLst/>
            <a:gdLst/>
            <a:ahLst/>
            <a:cxnLst/>
            <a:rect l="l" t="t" r="r" b="b"/>
            <a:pathLst>
              <a:path w="40901" h="3644" extrusionOk="0">
                <a:moveTo>
                  <a:pt x="20447" y="0"/>
                </a:moveTo>
                <a:cubicBezTo>
                  <a:pt x="9154" y="0"/>
                  <a:pt x="0" y="810"/>
                  <a:pt x="0" y="1819"/>
                </a:cubicBezTo>
                <a:cubicBezTo>
                  <a:pt x="0" y="2828"/>
                  <a:pt x="9154" y="3644"/>
                  <a:pt x="20447" y="3644"/>
                </a:cubicBezTo>
                <a:cubicBezTo>
                  <a:pt x="31746" y="3644"/>
                  <a:pt x="40900" y="2828"/>
                  <a:pt x="40900" y="1819"/>
                </a:cubicBezTo>
                <a:cubicBezTo>
                  <a:pt x="40900" y="810"/>
                  <a:pt x="31746" y="0"/>
                  <a:pt x="204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81" name="Google Shape;1081;p66"/>
          <p:cNvGrpSpPr/>
          <p:nvPr/>
        </p:nvGrpSpPr>
        <p:grpSpPr>
          <a:xfrm>
            <a:off x="6299121" y="2983898"/>
            <a:ext cx="2893129" cy="2397298"/>
            <a:chOff x="6299146" y="2859547"/>
            <a:chExt cx="2893129" cy="2397298"/>
          </a:xfrm>
        </p:grpSpPr>
        <p:sp>
          <p:nvSpPr>
            <p:cNvPr id="1082" name="Google Shape;1082;p66"/>
            <p:cNvSpPr/>
            <p:nvPr/>
          </p:nvSpPr>
          <p:spPr>
            <a:xfrm>
              <a:off x="6299146" y="3795327"/>
              <a:ext cx="2893084" cy="1459721"/>
            </a:xfrm>
            <a:custGeom>
              <a:avLst/>
              <a:gdLst/>
              <a:ahLst/>
              <a:cxnLst/>
              <a:rect l="l" t="t" r="r" b="b"/>
              <a:pathLst>
                <a:path w="19354" h="9765" extrusionOk="0">
                  <a:moveTo>
                    <a:pt x="19354" y="0"/>
                  </a:moveTo>
                  <a:cubicBezTo>
                    <a:pt x="16888" y="453"/>
                    <a:pt x="15469" y="2532"/>
                    <a:pt x="15209" y="2949"/>
                  </a:cubicBezTo>
                  <a:cubicBezTo>
                    <a:pt x="14502" y="1982"/>
                    <a:pt x="13559" y="1227"/>
                    <a:pt x="12466" y="737"/>
                  </a:cubicBezTo>
                  <a:lnTo>
                    <a:pt x="12466" y="737"/>
                  </a:lnTo>
                  <a:lnTo>
                    <a:pt x="13456" y="2206"/>
                  </a:lnTo>
                  <a:cubicBezTo>
                    <a:pt x="13456" y="2206"/>
                    <a:pt x="11988" y="955"/>
                    <a:pt x="10453" y="846"/>
                  </a:cubicBezTo>
                  <a:lnTo>
                    <a:pt x="10453" y="846"/>
                  </a:lnTo>
                  <a:lnTo>
                    <a:pt x="10949" y="2079"/>
                  </a:lnTo>
                  <a:lnTo>
                    <a:pt x="10780" y="2067"/>
                  </a:lnTo>
                  <a:cubicBezTo>
                    <a:pt x="10188" y="1559"/>
                    <a:pt x="8605" y="411"/>
                    <a:pt x="6055" y="73"/>
                  </a:cubicBezTo>
                  <a:lnTo>
                    <a:pt x="6055" y="73"/>
                  </a:lnTo>
                  <a:lnTo>
                    <a:pt x="8182" y="2163"/>
                  </a:lnTo>
                  <a:lnTo>
                    <a:pt x="8188" y="2169"/>
                  </a:lnTo>
                  <a:cubicBezTo>
                    <a:pt x="7571" y="2266"/>
                    <a:pt x="6967" y="2429"/>
                    <a:pt x="6387" y="2659"/>
                  </a:cubicBezTo>
                  <a:lnTo>
                    <a:pt x="6363" y="2671"/>
                  </a:lnTo>
                  <a:cubicBezTo>
                    <a:pt x="5692" y="2943"/>
                    <a:pt x="5058" y="3299"/>
                    <a:pt x="4472" y="3728"/>
                  </a:cubicBezTo>
                  <a:lnTo>
                    <a:pt x="4580" y="1861"/>
                  </a:lnTo>
                  <a:lnTo>
                    <a:pt x="4580" y="1861"/>
                  </a:lnTo>
                  <a:cubicBezTo>
                    <a:pt x="3487" y="2490"/>
                    <a:pt x="3118" y="4562"/>
                    <a:pt x="3118" y="4562"/>
                  </a:cubicBezTo>
                  <a:cubicBezTo>
                    <a:pt x="3007" y="4553"/>
                    <a:pt x="2896" y="4549"/>
                    <a:pt x="2787" y="4549"/>
                  </a:cubicBezTo>
                  <a:cubicBezTo>
                    <a:pt x="1435" y="4549"/>
                    <a:pt x="296" y="5190"/>
                    <a:pt x="296" y="5190"/>
                  </a:cubicBezTo>
                  <a:cubicBezTo>
                    <a:pt x="308" y="5186"/>
                    <a:pt x="324" y="5183"/>
                    <a:pt x="342" y="5183"/>
                  </a:cubicBezTo>
                  <a:cubicBezTo>
                    <a:pt x="697" y="5183"/>
                    <a:pt x="2188" y="6024"/>
                    <a:pt x="2188" y="6024"/>
                  </a:cubicBezTo>
                  <a:lnTo>
                    <a:pt x="2236" y="5994"/>
                  </a:lnTo>
                  <a:lnTo>
                    <a:pt x="2236" y="5994"/>
                  </a:lnTo>
                  <a:cubicBezTo>
                    <a:pt x="1722" y="6683"/>
                    <a:pt x="1287" y="7426"/>
                    <a:pt x="931" y="8205"/>
                  </a:cubicBezTo>
                  <a:cubicBezTo>
                    <a:pt x="858" y="8363"/>
                    <a:pt x="828" y="8453"/>
                    <a:pt x="828" y="8453"/>
                  </a:cubicBezTo>
                  <a:lnTo>
                    <a:pt x="0" y="9764"/>
                  </a:lnTo>
                  <a:lnTo>
                    <a:pt x="19354" y="9764"/>
                  </a:lnTo>
                  <a:lnTo>
                    <a:pt x="193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66"/>
            <p:cNvSpPr/>
            <p:nvPr/>
          </p:nvSpPr>
          <p:spPr>
            <a:xfrm>
              <a:off x="8785679" y="3798915"/>
              <a:ext cx="406592" cy="1457927"/>
            </a:xfrm>
            <a:custGeom>
              <a:avLst/>
              <a:gdLst/>
              <a:ahLst/>
              <a:cxnLst/>
              <a:rect l="l" t="t" r="r" b="b"/>
              <a:pathLst>
                <a:path w="2720" h="9753" extrusionOk="0">
                  <a:moveTo>
                    <a:pt x="2720" y="0"/>
                  </a:moveTo>
                  <a:cubicBezTo>
                    <a:pt x="2267" y="744"/>
                    <a:pt x="31" y="4665"/>
                    <a:pt x="1" y="9752"/>
                  </a:cubicBezTo>
                  <a:lnTo>
                    <a:pt x="55" y="9752"/>
                  </a:lnTo>
                  <a:cubicBezTo>
                    <a:pt x="85" y="4834"/>
                    <a:pt x="2182" y="1009"/>
                    <a:pt x="2720" y="103"/>
                  </a:cubicBezTo>
                  <a:lnTo>
                    <a:pt x="27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66"/>
            <p:cNvSpPr/>
            <p:nvPr/>
          </p:nvSpPr>
          <p:spPr>
            <a:xfrm>
              <a:off x="8864308" y="4124943"/>
              <a:ext cx="327965" cy="1131900"/>
            </a:xfrm>
            <a:custGeom>
              <a:avLst/>
              <a:gdLst/>
              <a:ahLst/>
              <a:cxnLst/>
              <a:rect l="l" t="t" r="r" b="b"/>
              <a:pathLst>
                <a:path w="2194" h="7572" extrusionOk="0">
                  <a:moveTo>
                    <a:pt x="2194" y="1"/>
                  </a:moveTo>
                  <a:cubicBezTo>
                    <a:pt x="2018" y="351"/>
                    <a:pt x="1837" y="726"/>
                    <a:pt x="1656" y="1130"/>
                  </a:cubicBezTo>
                  <a:cubicBezTo>
                    <a:pt x="937" y="2756"/>
                    <a:pt x="109" y="5112"/>
                    <a:pt x="0" y="7571"/>
                  </a:cubicBezTo>
                  <a:lnTo>
                    <a:pt x="61" y="7571"/>
                  </a:lnTo>
                  <a:cubicBezTo>
                    <a:pt x="170" y="5118"/>
                    <a:pt x="985" y="2774"/>
                    <a:pt x="1704" y="1155"/>
                  </a:cubicBezTo>
                  <a:cubicBezTo>
                    <a:pt x="1867" y="792"/>
                    <a:pt x="2031" y="442"/>
                    <a:pt x="2194" y="127"/>
                  </a:cubicBezTo>
                  <a:lnTo>
                    <a:pt x="21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66"/>
            <p:cNvSpPr/>
            <p:nvPr/>
          </p:nvSpPr>
          <p:spPr>
            <a:xfrm>
              <a:off x="8982551" y="4466368"/>
              <a:ext cx="209724" cy="790477"/>
            </a:xfrm>
            <a:custGeom>
              <a:avLst/>
              <a:gdLst/>
              <a:ahLst/>
              <a:cxnLst/>
              <a:rect l="l" t="t" r="r" b="b"/>
              <a:pathLst>
                <a:path w="1403" h="5288" extrusionOk="0">
                  <a:moveTo>
                    <a:pt x="1403" y="1"/>
                  </a:moveTo>
                  <a:cubicBezTo>
                    <a:pt x="672" y="1553"/>
                    <a:pt x="1" y="3505"/>
                    <a:pt x="61" y="5287"/>
                  </a:cubicBezTo>
                  <a:lnTo>
                    <a:pt x="116" y="5287"/>
                  </a:lnTo>
                  <a:cubicBezTo>
                    <a:pt x="55" y="3553"/>
                    <a:pt x="696" y="1662"/>
                    <a:pt x="1403" y="133"/>
                  </a:cubicBezTo>
                  <a:lnTo>
                    <a:pt x="14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66"/>
            <p:cNvSpPr/>
            <p:nvPr/>
          </p:nvSpPr>
          <p:spPr>
            <a:xfrm>
              <a:off x="8585220" y="2859547"/>
              <a:ext cx="533951" cy="1444324"/>
            </a:xfrm>
            <a:custGeom>
              <a:avLst/>
              <a:gdLst/>
              <a:ahLst/>
              <a:cxnLst/>
              <a:rect l="l" t="t" r="r" b="b"/>
              <a:pathLst>
                <a:path w="3572" h="9662" extrusionOk="0">
                  <a:moveTo>
                    <a:pt x="1728" y="0"/>
                  </a:moveTo>
                  <a:lnTo>
                    <a:pt x="1680" y="55"/>
                  </a:lnTo>
                  <a:cubicBezTo>
                    <a:pt x="1112" y="768"/>
                    <a:pt x="689" y="1590"/>
                    <a:pt x="441" y="2466"/>
                  </a:cubicBezTo>
                  <a:cubicBezTo>
                    <a:pt x="0" y="3988"/>
                    <a:pt x="55" y="5662"/>
                    <a:pt x="665" y="7130"/>
                  </a:cubicBezTo>
                  <a:cubicBezTo>
                    <a:pt x="985" y="7886"/>
                    <a:pt x="1438" y="8611"/>
                    <a:pt x="1553" y="9414"/>
                  </a:cubicBezTo>
                  <a:cubicBezTo>
                    <a:pt x="1565" y="9493"/>
                    <a:pt x="1571" y="9577"/>
                    <a:pt x="1577" y="9662"/>
                  </a:cubicBezTo>
                  <a:cubicBezTo>
                    <a:pt x="1595" y="9602"/>
                    <a:pt x="1620" y="9541"/>
                    <a:pt x="1638" y="9487"/>
                  </a:cubicBezTo>
                  <a:cubicBezTo>
                    <a:pt x="1656" y="9414"/>
                    <a:pt x="1680" y="9354"/>
                    <a:pt x="1698" y="9293"/>
                  </a:cubicBezTo>
                  <a:cubicBezTo>
                    <a:pt x="1885" y="8725"/>
                    <a:pt x="1958" y="8562"/>
                    <a:pt x="2321" y="7855"/>
                  </a:cubicBezTo>
                  <a:cubicBezTo>
                    <a:pt x="3571" y="5414"/>
                    <a:pt x="3348" y="2284"/>
                    <a:pt x="1759" y="49"/>
                  </a:cubicBezTo>
                  <a:lnTo>
                    <a:pt x="17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66"/>
            <p:cNvSpPr/>
            <p:nvPr/>
          </p:nvSpPr>
          <p:spPr>
            <a:xfrm>
              <a:off x="8788370" y="2859547"/>
              <a:ext cx="59793" cy="1444324"/>
            </a:xfrm>
            <a:custGeom>
              <a:avLst/>
              <a:gdLst/>
              <a:ahLst/>
              <a:cxnLst/>
              <a:rect l="l" t="t" r="r" b="b"/>
              <a:pathLst>
                <a:path w="400" h="9662" extrusionOk="0">
                  <a:moveTo>
                    <a:pt x="369" y="0"/>
                  </a:moveTo>
                  <a:lnTo>
                    <a:pt x="321" y="61"/>
                  </a:lnTo>
                  <a:cubicBezTo>
                    <a:pt x="152" y="1590"/>
                    <a:pt x="1" y="3360"/>
                    <a:pt x="1" y="5070"/>
                  </a:cubicBezTo>
                  <a:cubicBezTo>
                    <a:pt x="1" y="6514"/>
                    <a:pt x="67" y="7964"/>
                    <a:pt x="194" y="9414"/>
                  </a:cubicBezTo>
                  <a:cubicBezTo>
                    <a:pt x="206" y="9493"/>
                    <a:pt x="212" y="9577"/>
                    <a:pt x="218" y="9662"/>
                  </a:cubicBezTo>
                  <a:cubicBezTo>
                    <a:pt x="236" y="9602"/>
                    <a:pt x="255" y="9541"/>
                    <a:pt x="273" y="9487"/>
                  </a:cubicBezTo>
                  <a:cubicBezTo>
                    <a:pt x="146" y="8012"/>
                    <a:pt x="79" y="6538"/>
                    <a:pt x="79" y="5064"/>
                  </a:cubicBezTo>
                  <a:cubicBezTo>
                    <a:pt x="73" y="3354"/>
                    <a:pt x="230" y="1577"/>
                    <a:pt x="400" y="49"/>
                  </a:cubicBezTo>
                  <a:cubicBezTo>
                    <a:pt x="388" y="31"/>
                    <a:pt x="375" y="13"/>
                    <a:pt x="3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66"/>
            <p:cNvSpPr/>
            <p:nvPr/>
          </p:nvSpPr>
          <p:spPr>
            <a:xfrm>
              <a:off x="8585220" y="3228029"/>
              <a:ext cx="327965" cy="1075844"/>
            </a:xfrm>
            <a:custGeom>
              <a:avLst/>
              <a:gdLst/>
              <a:ahLst/>
              <a:cxnLst/>
              <a:rect l="l" t="t" r="r" b="b"/>
              <a:pathLst>
                <a:path w="2194" h="7197" extrusionOk="0">
                  <a:moveTo>
                    <a:pt x="441" y="1"/>
                  </a:moveTo>
                  <a:lnTo>
                    <a:pt x="441" y="1"/>
                  </a:lnTo>
                  <a:cubicBezTo>
                    <a:pt x="0" y="1523"/>
                    <a:pt x="55" y="3197"/>
                    <a:pt x="665" y="4665"/>
                  </a:cubicBezTo>
                  <a:cubicBezTo>
                    <a:pt x="985" y="5421"/>
                    <a:pt x="1438" y="6146"/>
                    <a:pt x="1553" y="6949"/>
                  </a:cubicBezTo>
                  <a:cubicBezTo>
                    <a:pt x="1565" y="7028"/>
                    <a:pt x="1571" y="7112"/>
                    <a:pt x="1577" y="7197"/>
                  </a:cubicBezTo>
                  <a:cubicBezTo>
                    <a:pt x="1595" y="7137"/>
                    <a:pt x="1620" y="7076"/>
                    <a:pt x="1638" y="7022"/>
                  </a:cubicBezTo>
                  <a:cubicBezTo>
                    <a:pt x="1656" y="6949"/>
                    <a:pt x="1680" y="6889"/>
                    <a:pt x="1698" y="6828"/>
                  </a:cubicBezTo>
                  <a:cubicBezTo>
                    <a:pt x="1728" y="6478"/>
                    <a:pt x="1777" y="6127"/>
                    <a:pt x="1843" y="5783"/>
                  </a:cubicBezTo>
                  <a:cubicBezTo>
                    <a:pt x="2194" y="3771"/>
                    <a:pt x="1644" y="1638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66"/>
            <p:cNvSpPr/>
            <p:nvPr/>
          </p:nvSpPr>
          <p:spPr>
            <a:xfrm>
              <a:off x="8193121" y="3149549"/>
              <a:ext cx="646063" cy="1385576"/>
            </a:xfrm>
            <a:custGeom>
              <a:avLst/>
              <a:gdLst/>
              <a:ahLst/>
              <a:cxnLst/>
              <a:rect l="l" t="t" r="r" b="b"/>
              <a:pathLst>
                <a:path w="4322" h="9269" extrusionOk="0">
                  <a:moveTo>
                    <a:pt x="938" y="0"/>
                  </a:moveTo>
                  <a:cubicBezTo>
                    <a:pt x="931" y="24"/>
                    <a:pt x="919" y="42"/>
                    <a:pt x="913" y="66"/>
                  </a:cubicBezTo>
                  <a:cubicBezTo>
                    <a:pt x="1" y="2393"/>
                    <a:pt x="454" y="5202"/>
                    <a:pt x="2061" y="7118"/>
                  </a:cubicBezTo>
                  <a:cubicBezTo>
                    <a:pt x="2587" y="7746"/>
                    <a:pt x="3240" y="8302"/>
                    <a:pt x="3590" y="9033"/>
                  </a:cubicBezTo>
                  <a:cubicBezTo>
                    <a:pt x="3626" y="9112"/>
                    <a:pt x="3657" y="9190"/>
                    <a:pt x="3687" y="9269"/>
                  </a:cubicBezTo>
                  <a:lnTo>
                    <a:pt x="3687" y="9075"/>
                  </a:lnTo>
                  <a:cubicBezTo>
                    <a:pt x="3693" y="8308"/>
                    <a:pt x="3705" y="8181"/>
                    <a:pt x="3856" y="7317"/>
                  </a:cubicBezTo>
                  <a:cubicBezTo>
                    <a:pt x="4321" y="4610"/>
                    <a:pt x="3167" y="1692"/>
                    <a:pt x="986" y="36"/>
                  </a:cubicBezTo>
                  <a:cubicBezTo>
                    <a:pt x="968" y="24"/>
                    <a:pt x="956" y="12"/>
                    <a:pt x="9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66"/>
            <p:cNvSpPr/>
            <p:nvPr/>
          </p:nvSpPr>
          <p:spPr>
            <a:xfrm>
              <a:off x="8329600" y="3150446"/>
              <a:ext cx="414664" cy="1384680"/>
            </a:xfrm>
            <a:custGeom>
              <a:avLst/>
              <a:gdLst/>
              <a:ahLst/>
              <a:cxnLst/>
              <a:rect l="l" t="t" r="r" b="b"/>
              <a:pathLst>
                <a:path w="2774" h="9263" extrusionOk="0">
                  <a:moveTo>
                    <a:pt x="25" y="0"/>
                  </a:moveTo>
                  <a:cubicBezTo>
                    <a:pt x="18" y="18"/>
                    <a:pt x="12" y="42"/>
                    <a:pt x="0" y="67"/>
                  </a:cubicBezTo>
                  <a:cubicBezTo>
                    <a:pt x="296" y="1577"/>
                    <a:pt x="683" y="3311"/>
                    <a:pt x="1191" y="4943"/>
                  </a:cubicBezTo>
                  <a:cubicBezTo>
                    <a:pt x="1626" y="6320"/>
                    <a:pt x="2121" y="7686"/>
                    <a:pt x="2671" y="9027"/>
                  </a:cubicBezTo>
                  <a:cubicBezTo>
                    <a:pt x="2707" y="9106"/>
                    <a:pt x="2744" y="9184"/>
                    <a:pt x="2774" y="9263"/>
                  </a:cubicBezTo>
                  <a:lnTo>
                    <a:pt x="2774" y="9069"/>
                  </a:lnTo>
                  <a:cubicBezTo>
                    <a:pt x="2206" y="7710"/>
                    <a:pt x="1704" y="6314"/>
                    <a:pt x="1263" y="4918"/>
                  </a:cubicBezTo>
                  <a:cubicBezTo>
                    <a:pt x="744" y="3287"/>
                    <a:pt x="363" y="1541"/>
                    <a:pt x="67" y="30"/>
                  </a:cubicBezTo>
                  <a:cubicBezTo>
                    <a:pt x="55" y="18"/>
                    <a:pt x="37" y="6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1" name="Google Shape;1091;p66"/>
          <p:cNvSpPr/>
          <p:nvPr/>
        </p:nvSpPr>
        <p:spPr>
          <a:xfrm>
            <a:off x="6299139" y="406414"/>
            <a:ext cx="897583" cy="272174"/>
          </a:xfrm>
          <a:custGeom>
            <a:avLst/>
            <a:gdLst/>
            <a:ahLst/>
            <a:cxnLst/>
            <a:rect l="l" t="t" r="r" b="b"/>
            <a:pathLst>
              <a:path w="7958" h="2413" extrusionOk="0">
                <a:moveTo>
                  <a:pt x="5987" y="1"/>
                </a:moveTo>
                <a:cubicBezTo>
                  <a:pt x="5302" y="1"/>
                  <a:pt x="4651" y="320"/>
                  <a:pt x="4181" y="829"/>
                </a:cubicBezTo>
                <a:cubicBezTo>
                  <a:pt x="4103" y="914"/>
                  <a:pt x="4036" y="998"/>
                  <a:pt x="3970" y="1089"/>
                </a:cubicBezTo>
                <a:cubicBezTo>
                  <a:pt x="3970" y="1089"/>
                  <a:pt x="3659" y="723"/>
                  <a:pt x="3273" y="723"/>
                </a:cubicBezTo>
                <a:cubicBezTo>
                  <a:pt x="3056" y="723"/>
                  <a:pt x="2814" y="840"/>
                  <a:pt x="2592" y="1204"/>
                </a:cubicBezTo>
                <a:cubicBezTo>
                  <a:pt x="2592" y="1204"/>
                  <a:pt x="2289" y="804"/>
                  <a:pt x="1827" y="804"/>
                </a:cubicBezTo>
                <a:cubicBezTo>
                  <a:pt x="1569" y="804"/>
                  <a:pt x="1262" y="929"/>
                  <a:pt x="931" y="1319"/>
                </a:cubicBezTo>
                <a:cubicBezTo>
                  <a:pt x="0" y="2412"/>
                  <a:pt x="393" y="2412"/>
                  <a:pt x="393" y="2412"/>
                </a:cubicBezTo>
                <a:lnTo>
                  <a:pt x="7940" y="2291"/>
                </a:lnTo>
                <a:cubicBezTo>
                  <a:pt x="7958" y="2062"/>
                  <a:pt x="7946" y="1826"/>
                  <a:pt x="7897" y="1603"/>
                </a:cubicBezTo>
                <a:cubicBezTo>
                  <a:pt x="7825" y="1252"/>
                  <a:pt x="7662" y="926"/>
                  <a:pt x="7432" y="648"/>
                </a:cubicBezTo>
                <a:cubicBezTo>
                  <a:pt x="7178" y="346"/>
                  <a:pt x="6828" y="134"/>
                  <a:pt x="6447" y="50"/>
                </a:cubicBezTo>
                <a:cubicBezTo>
                  <a:pt x="6293" y="17"/>
                  <a:pt x="6139" y="1"/>
                  <a:pt x="59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66"/>
          <p:cNvSpPr/>
          <p:nvPr/>
        </p:nvSpPr>
        <p:spPr>
          <a:xfrm>
            <a:off x="5284200" y="4464924"/>
            <a:ext cx="495874" cy="221200"/>
          </a:xfrm>
          <a:custGeom>
            <a:avLst/>
            <a:gdLst/>
            <a:ahLst/>
            <a:cxnLst/>
            <a:rect l="l" t="t" r="r" b="b"/>
            <a:pathLst>
              <a:path w="2885" h="1287" extrusionOk="0">
                <a:moveTo>
                  <a:pt x="1908" y="0"/>
                </a:moveTo>
                <a:cubicBezTo>
                  <a:pt x="1884" y="0"/>
                  <a:pt x="1859" y="7"/>
                  <a:pt x="1837" y="23"/>
                </a:cubicBezTo>
                <a:cubicBezTo>
                  <a:pt x="1674" y="168"/>
                  <a:pt x="1414" y="428"/>
                  <a:pt x="1299" y="761"/>
                </a:cubicBezTo>
                <a:cubicBezTo>
                  <a:pt x="1299" y="761"/>
                  <a:pt x="1172" y="223"/>
                  <a:pt x="955" y="60"/>
                </a:cubicBezTo>
                <a:cubicBezTo>
                  <a:pt x="938" y="47"/>
                  <a:pt x="922" y="41"/>
                  <a:pt x="907" y="41"/>
                </a:cubicBezTo>
                <a:cubicBezTo>
                  <a:pt x="732" y="41"/>
                  <a:pt x="701" y="869"/>
                  <a:pt x="701" y="869"/>
                </a:cubicBezTo>
                <a:cubicBezTo>
                  <a:pt x="623" y="553"/>
                  <a:pt x="340" y="331"/>
                  <a:pt x="13" y="331"/>
                </a:cubicBezTo>
                <a:cubicBezTo>
                  <a:pt x="9" y="331"/>
                  <a:pt x="4" y="331"/>
                  <a:pt x="0" y="332"/>
                </a:cubicBezTo>
                <a:lnTo>
                  <a:pt x="375" y="1286"/>
                </a:lnTo>
                <a:lnTo>
                  <a:pt x="2538" y="1286"/>
                </a:lnTo>
                <a:lnTo>
                  <a:pt x="2870" y="241"/>
                </a:lnTo>
                <a:cubicBezTo>
                  <a:pt x="2885" y="197"/>
                  <a:pt x="2849" y="154"/>
                  <a:pt x="2809" y="154"/>
                </a:cubicBezTo>
                <a:cubicBezTo>
                  <a:pt x="2799" y="154"/>
                  <a:pt x="2789" y="156"/>
                  <a:pt x="2780" y="162"/>
                </a:cubicBezTo>
                <a:cubicBezTo>
                  <a:pt x="2580" y="259"/>
                  <a:pt x="2242" y="452"/>
                  <a:pt x="2127" y="652"/>
                </a:cubicBezTo>
                <a:lnTo>
                  <a:pt x="2018" y="84"/>
                </a:lnTo>
                <a:cubicBezTo>
                  <a:pt x="2006" y="31"/>
                  <a:pt x="1958" y="0"/>
                  <a:pt x="1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66"/>
          <p:cNvSpPr/>
          <p:nvPr/>
        </p:nvSpPr>
        <p:spPr>
          <a:xfrm flipH="1">
            <a:off x="542064" y="1350312"/>
            <a:ext cx="1726627" cy="523549"/>
          </a:xfrm>
          <a:custGeom>
            <a:avLst/>
            <a:gdLst/>
            <a:ahLst/>
            <a:cxnLst/>
            <a:rect l="l" t="t" r="r" b="b"/>
            <a:pathLst>
              <a:path w="7958" h="2413" extrusionOk="0">
                <a:moveTo>
                  <a:pt x="5987" y="1"/>
                </a:moveTo>
                <a:cubicBezTo>
                  <a:pt x="5302" y="1"/>
                  <a:pt x="4651" y="320"/>
                  <a:pt x="4181" y="829"/>
                </a:cubicBezTo>
                <a:cubicBezTo>
                  <a:pt x="4103" y="914"/>
                  <a:pt x="4036" y="998"/>
                  <a:pt x="3970" y="1089"/>
                </a:cubicBezTo>
                <a:cubicBezTo>
                  <a:pt x="3970" y="1089"/>
                  <a:pt x="3659" y="723"/>
                  <a:pt x="3273" y="723"/>
                </a:cubicBezTo>
                <a:cubicBezTo>
                  <a:pt x="3056" y="723"/>
                  <a:pt x="2814" y="840"/>
                  <a:pt x="2592" y="1204"/>
                </a:cubicBezTo>
                <a:cubicBezTo>
                  <a:pt x="2592" y="1204"/>
                  <a:pt x="2289" y="804"/>
                  <a:pt x="1827" y="804"/>
                </a:cubicBezTo>
                <a:cubicBezTo>
                  <a:pt x="1569" y="804"/>
                  <a:pt x="1262" y="929"/>
                  <a:pt x="931" y="1319"/>
                </a:cubicBezTo>
                <a:cubicBezTo>
                  <a:pt x="0" y="2412"/>
                  <a:pt x="393" y="2412"/>
                  <a:pt x="393" y="2412"/>
                </a:cubicBezTo>
                <a:lnTo>
                  <a:pt x="7940" y="2291"/>
                </a:lnTo>
                <a:cubicBezTo>
                  <a:pt x="7958" y="2062"/>
                  <a:pt x="7946" y="1826"/>
                  <a:pt x="7897" y="1603"/>
                </a:cubicBezTo>
                <a:cubicBezTo>
                  <a:pt x="7825" y="1252"/>
                  <a:pt x="7662" y="926"/>
                  <a:pt x="7432" y="648"/>
                </a:cubicBezTo>
                <a:cubicBezTo>
                  <a:pt x="7178" y="346"/>
                  <a:pt x="6828" y="134"/>
                  <a:pt x="6447" y="50"/>
                </a:cubicBezTo>
                <a:cubicBezTo>
                  <a:pt x="6293" y="17"/>
                  <a:pt x="6139" y="1"/>
                  <a:pt x="59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66"/>
          <p:cNvSpPr/>
          <p:nvPr/>
        </p:nvSpPr>
        <p:spPr>
          <a:xfrm>
            <a:off x="269215" y="597318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66"/>
          <p:cNvSpPr/>
          <p:nvPr/>
        </p:nvSpPr>
        <p:spPr>
          <a:xfrm>
            <a:off x="1096242" y="972593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66"/>
          <p:cNvSpPr/>
          <p:nvPr/>
        </p:nvSpPr>
        <p:spPr>
          <a:xfrm>
            <a:off x="1631667" y="597329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66"/>
          <p:cNvSpPr/>
          <p:nvPr/>
        </p:nvSpPr>
        <p:spPr>
          <a:xfrm>
            <a:off x="655700" y="157572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66"/>
          <p:cNvSpPr/>
          <p:nvPr/>
        </p:nvSpPr>
        <p:spPr>
          <a:xfrm>
            <a:off x="8020390" y="187254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66"/>
          <p:cNvSpPr/>
          <p:nvPr/>
        </p:nvSpPr>
        <p:spPr>
          <a:xfrm>
            <a:off x="8540352" y="406427"/>
            <a:ext cx="223975" cy="192013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66"/>
          <p:cNvSpPr/>
          <p:nvPr/>
        </p:nvSpPr>
        <p:spPr>
          <a:xfrm>
            <a:off x="8121765" y="717218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66"/>
          <p:cNvSpPr/>
          <p:nvPr/>
        </p:nvSpPr>
        <p:spPr>
          <a:xfrm>
            <a:off x="7294454" y="3321455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66"/>
          <p:cNvSpPr/>
          <p:nvPr/>
        </p:nvSpPr>
        <p:spPr>
          <a:xfrm>
            <a:off x="7725972" y="3075326"/>
            <a:ext cx="136092" cy="143613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66"/>
          <p:cNvSpPr/>
          <p:nvPr/>
        </p:nvSpPr>
        <p:spPr>
          <a:xfrm>
            <a:off x="1631675" y="2574172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67"/>
          <p:cNvSpPr txBox="1">
            <a:spLocks noGrp="1"/>
          </p:cNvSpPr>
          <p:nvPr>
            <p:ph type="body" idx="1"/>
          </p:nvPr>
        </p:nvSpPr>
        <p:spPr>
          <a:xfrm>
            <a:off x="721050" y="1152475"/>
            <a:ext cx="7701900" cy="3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AutoNum type="arabicPeriod"/>
              <a:defRPr sz="11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106" name="Google Shape;1106;p67"/>
          <p:cNvSpPr txBox="1">
            <a:spLocks noGrp="1"/>
          </p:cNvSpPr>
          <p:nvPr>
            <p:ph type="title"/>
          </p:nvPr>
        </p:nvSpPr>
        <p:spPr>
          <a:xfrm>
            <a:off x="721050" y="542500"/>
            <a:ext cx="7701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7" name="Google Shape;1107;p67"/>
          <p:cNvSpPr/>
          <p:nvPr/>
        </p:nvSpPr>
        <p:spPr>
          <a:xfrm rot="-1697183">
            <a:off x="284124" y="3568266"/>
            <a:ext cx="398837" cy="377531"/>
          </a:xfrm>
          <a:custGeom>
            <a:avLst/>
            <a:gdLst/>
            <a:ahLst/>
            <a:cxnLst/>
            <a:rect l="l" t="t" r="r" b="b"/>
            <a:pathLst>
              <a:path w="1964" h="1859" extrusionOk="0">
                <a:moveTo>
                  <a:pt x="1085" y="80"/>
                </a:moveTo>
                <a:cubicBezTo>
                  <a:pt x="1344" y="80"/>
                  <a:pt x="1529" y="354"/>
                  <a:pt x="1408" y="602"/>
                </a:cubicBezTo>
                <a:lnTo>
                  <a:pt x="1372" y="686"/>
                </a:lnTo>
                <a:lnTo>
                  <a:pt x="1456" y="656"/>
                </a:lnTo>
                <a:cubicBezTo>
                  <a:pt x="1516" y="637"/>
                  <a:pt x="1560" y="625"/>
                  <a:pt x="1603" y="625"/>
                </a:cubicBezTo>
                <a:cubicBezTo>
                  <a:pt x="1643" y="625"/>
                  <a:pt x="1681" y="636"/>
                  <a:pt x="1728" y="662"/>
                </a:cubicBezTo>
                <a:cubicBezTo>
                  <a:pt x="1831" y="716"/>
                  <a:pt x="1885" y="831"/>
                  <a:pt x="1861" y="940"/>
                </a:cubicBezTo>
                <a:cubicBezTo>
                  <a:pt x="1849" y="994"/>
                  <a:pt x="1813" y="1043"/>
                  <a:pt x="1758" y="1067"/>
                </a:cubicBezTo>
                <a:cubicBezTo>
                  <a:pt x="1734" y="1081"/>
                  <a:pt x="1707" y="1087"/>
                  <a:pt x="1680" y="1087"/>
                </a:cubicBezTo>
                <a:cubicBezTo>
                  <a:pt x="1661" y="1087"/>
                  <a:pt x="1643" y="1084"/>
                  <a:pt x="1625" y="1079"/>
                </a:cubicBezTo>
                <a:lnTo>
                  <a:pt x="1595" y="1145"/>
                </a:lnTo>
                <a:cubicBezTo>
                  <a:pt x="1704" y="1200"/>
                  <a:pt x="1734" y="1327"/>
                  <a:pt x="1686" y="1526"/>
                </a:cubicBezTo>
                <a:cubicBezTo>
                  <a:pt x="1645" y="1673"/>
                  <a:pt x="1506" y="1780"/>
                  <a:pt x="1348" y="1780"/>
                </a:cubicBezTo>
                <a:cubicBezTo>
                  <a:pt x="1344" y="1780"/>
                  <a:pt x="1340" y="1780"/>
                  <a:pt x="1335" y="1780"/>
                </a:cubicBezTo>
                <a:cubicBezTo>
                  <a:pt x="1142" y="1774"/>
                  <a:pt x="1033" y="1701"/>
                  <a:pt x="1015" y="1574"/>
                </a:cubicBezTo>
                <a:lnTo>
                  <a:pt x="1003" y="1484"/>
                </a:lnTo>
                <a:lnTo>
                  <a:pt x="949" y="1556"/>
                </a:lnTo>
                <a:cubicBezTo>
                  <a:pt x="881" y="1635"/>
                  <a:pt x="784" y="1677"/>
                  <a:pt x="685" y="1677"/>
                </a:cubicBezTo>
                <a:cubicBezTo>
                  <a:pt x="624" y="1677"/>
                  <a:pt x="563" y="1661"/>
                  <a:pt x="508" y="1629"/>
                </a:cubicBezTo>
                <a:cubicBezTo>
                  <a:pt x="369" y="1538"/>
                  <a:pt x="393" y="1363"/>
                  <a:pt x="459" y="1230"/>
                </a:cubicBezTo>
                <a:lnTo>
                  <a:pt x="502" y="1158"/>
                </a:lnTo>
                <a:lnTo>
                  <a:pt x="502" y="1158"/>
                </a:lnTo>
                <a:lnTo>
                  <a:pt x="417" y="1182"/>
                </a:lnTo>
                <a:cubicBezTo>
                  <a:pt x="400" y="1185"/>
                  <a:pt x="383" y="1186"/>
                  <a:pt x="366" y="1186"/>
                </a:cubicBezTo>
                <a:cubicBezTo>
                  <a:pt x="315" y="1186"/>
                  <a:pt x="264" y="1173"/>
                  <a:pt x="224" y="1145"/>
                </a:cubicBezTo>
                <a:cubicBezTo>
                  <a:pt x="157" y="1103"/>
                  <a:pt x="115" y="1037"/>
                  <a:pt x="97" y="964"/>
                </a:cubicBezTo>
                <a:cubicBezTo>
                  <a:pt x="79" y="813"/>
                  <a:pt x="163" y="668"/>
                  <a:pt x="308" y="614"/>
                </a:cubicBezTo>
                <a:cubicBezTo>
                  <a:pt x="329" y="606"/>
                  <a:pt x="352" y="602"/>
                  <a:pt x="377" y="602"/>
                </a:cubicBezTo>
                <a:cubicBezTo>
                  <a:pt x="500" y="602"/>
                  <a:pt x="670" y="692"/>
                  <a:pt x="786" y="777"/>
                </a:cubicBezTo>
                <a:cubicBezTo>
                  <a:pt x="798" y="783"/>
                  <a:pt x="810" y="795"/>
                  <a:pt x="822" y="807"/>
                </a:cubicBezTo>
                <a:lnTo>
                  <a:pt x="870" y="747"/>
                </a:lnTo>
                <a:cubicBezTo>
                  <a:pt x="858" y="735"/>
                  <a:pt x="846" y="729"/>
                  <a:pt x="834" y="716"/>
                </a:cubicBezTo>
                <a:cubicBezTo>
                  <a:pt x="610" y="517"/>
                  <a:pt x="713" y="142"/>
                  <a:pt x="1009" y="88"/>
                </a:cubicBezTo>
                <a:cubicBezTo>
                  <a:pt x="1035" y="83"/>
                  <a:pt x="1060" y="80"/>
                  <a:pt x="1085" y="80"/>
                </a:cubicBezTo>
                <a:close/>
                <a:moveTo>
                  <a:pt x="1070" y="0"/>
                </a:moveTo>
                <a:cubicBezTo>
                  <a:pt x="934" y="0"/>
                  <a:pt x="797" y="63"/>
                  <a:pt x="707" y="209"/>
                </a:cubicBezTo>
                <a:cubicBezTo>
                  <a:pt x="628" y="336"/>
                  <a:pt x="622" y="487"/>
                  <a:pt x="677" y="614"/>
                </a:cubicBezTo>
                <a:cubicBezTo>
                  <a:pt x="583" y="565"/>
                  <a:pt x="476" y="525"/>
                  <a:pt x="380" y="525"/>
                </a:cubicBezTo>
                <a:cubicBezTo>
                  <a:pt x="346" y="525"/>
                  <a:pt x="314" y="530"/>
                  <a:pt x="284" y="541"/>
                </a:cubicBezTo>
                <a:cubicBezTo>
                  <a:pt x="103" y="608"/>
                  <a:pt x="0" y="789"/>
                  <a:pt x="24" y="976"/>
                </a:cubicBezTo>
                <a:cubicBezTo>
                  <a:pt x="42" y="1073"/>
                  <a:pt x="103" y="1158"/>
                  <a:pt x="181" y="1206"/>
                </a:cubicBezTo>
                <a:cubicBezTo>
                  <a:pt x="236" y="1242"/>
                  <a:pt x="302" y="1260"/>
                  <a:pt x="363" y="1260"/>
                </a:cubicBezTo>
                <a:cubicBezTo>
                  <a:pt x="296" y="1442"/>
                  <a:pt x="332" y="1605"/>
                  <a:pt x="471" y="1695"/>
                </a:cubicBezTo>
                <a:cubicBezTo>
                  <a:pt x="536" y="1734"/>
                  <a:pt x="609" y="1753"/>
                  <a:pt x="683" y="1753"/>
                </a:cubicBezTo>
                <a:cubicBezTo>
                  <a:pt x="782" y="1753"/>
                  <a:pt x="881" y="1719"/>
                  <a:pt x="961" y="1653"/>
                </a:cubicBezTo>
                <a:cubicBezTo>
                  <a:pt x="997" y="1750"/>
                  <a:pt x="1094" y="1846"/>
                  <a:pt x="1329" y="1858"/>
                </a:cubicBezTo>
                <a:lnTo>
                  <a:pt x="1354" y="1858"/>
                </a:lnTo>
                <a:cubicBezTo>
                  <a:pt x="1541" y="1852"/>
                  <a:pt x="1704" y="1726"/>
                  <a:pt x="1758" y="1544"/>
                </a:cubicBezTo>
                <a:cubicBezTo>
                  <a:pt x="1801" y="1375"/>
                  <a:pt x="1795" y="1242"/>
                  <a:pt x="1728" y="1158"/>
                </a:cubicBezTo>
                <a:cubicBezTo>
                  <a:pt x="1752" y="1152"/>
                  <a:pt x="1770" y="1145"/>
                  <a:pt x="1795" y="1133"/>
                </a:cubicBezTo>
                <a:cubicBezTo>
                  <a:pt x="1867" y="1097"/>
                  <a:pt x="1915" y="1037"/>
                  <a:pt x="1940" y="958"/>
                </a:cubicBezTo>
                <a:cubicBezTo>
                  <a:pt x="1964" y="813"/>
                  <a:pt x="1897" y="668"/>
                  <a:pt x="1770" y="596"/>
                </a:cubicBezTo>
                <a:cubicBezTo>
                  <a:pt x="1718" y="563"/>
                  <a:pt x="1658" y="547"/>
                  <a:pt x="1596" y="547"/>
                </a:cubicBezTo>
                <a:cubicBezTo>
                  <a:pt x="1566" y="547"/>
                  <a:pt x="1535" y="551"/>
                  <a:pt x="1505" y="559"/>
                </a:cubicBezTo>
                <a:cubicBezTo>
                  <a:pt x="1592" y="236"/>
                  <a:pt x="1333" y="0"/>
                  <a:pt x="10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67"/>
          <p:cNvSpPr/>
          <p:nvPr/>
        </p:nvSpPr>
        <p:spPr>
          <a:xfrm rot="-1697182">
            <a:off x="708244" y="3191081"/>
            <a:ext cx="270548" cy="256429"/>
          </a:xfrm>
          <a:custGeom>
            <a:avLst/>
            <a:gdLst/>
            <a:ahLst/>
            <a:cxnLst/>
            <a:rect l="l" t="t" r="r" b="b"/>
            <a:pathLst>
              <a:path w="1475" h="1398" extrusionOk="0">
                <a:moveTo>
                  <a:pt x="807" y="77"/>
                </a:moveTo>
                <a:cubicBezTo>
                  <a:pt x="991" y="77"/>
                  <a:pt x="1130" y="276"/>
                  <a:pt x="1046" y="455"/>
                </a:cubicBezTo>
                <a:lnTo>
                  <a:pt x="1004" y="534"/>
                </a:lnTo>
                <a:lnTo>
                  <a:pt x="1088" y="504"/>
                </a:lnTo>
                <a:cubicBezTo>
                  <a:pt x="1120" y="489"/>
                  <a:pt x="1153" y="482"/>
                  <a:pt x="1186" y="482"/>
                </a:cubicBezTo>
                <a:cubicBezTo>
                  <a:pt x="1221" y="482"/>
                  <a:pt x="1256" y="491"/>
                  <a:pt x="1288" y="510"/>
                </a:cubicBezTo>
                <a:cubicBezTo>
                  <a:pt x="1354" y="546"/>
                  <a:pt x="1396" y="625"/>
                  <a:pt x="1378" y="703"/>
                </a:cubicBezTo>
                <a:cubicBezTo>
                  <a:pt x="1372" y="739"/>
                  <a:pt x="1342" y="776"/>
                  <a:pt x="1312" y="794"/>
                </a:cubicBezTo>
                <a:cubicBezTo>
                  <a:pt x="1293" y="801"/>
                  <a:pt x="1272" y="806"/>
                  <a:pt x="1252" y="806"/>
                </a:cubicBezTo>
                <a:cubicBezTo>
                  <a:pt x="1239" y="806"/>
                  <a:pt x="1227" y="804"/>
                  <a:pt x="1215" y="800"/>
                </a:cubicBezTo>
                <a:lnTo>
                  <a:pt x="1185" y="866"/>
                </a:lnTo>
                <a:cubicBezTo>
                  <a:pt x="1215" y="884"/>
                  <a:pt x="1306" y="927"/>
                  <a:pt x="1251" y="1138"/>
                </a:cubicBezTo>
                <a:cubicBezTo>
                  <a:pt x="1216" y="1243"/>
                  <a:pt x="1120" y="1320"/>
                  <a:pt x="1010" y="1320"/>
                </a:cubicBezTo>
                <a:cubicBezTo>
                  <a:pt x="1006" y="1320"/>
                  <a:pt x="1002" y="1320"/>
                  <a:pt x="998" y="1319"/>
                </a:cubicBezTo>
                <a:cubicBezTo>
                  <a:pt x="865" y="1313"/>
                  <a:pt x="786" y="1265"/>
                  <a:pt x="774" y="1174"/>
                </a:cubicBezTo>
                <a:lnTo>
                  <a:pt x="762" y="1090"/>
                </a:lnTo>
                <a:lnTo>
                  <a:pt x="708" y="1156"/>
                </a:lnTo>
                <a:cubicBezTo>
                  <a:pt x="658" y="1213"/>
                  <a:pt x="587" y="1244"/>
                  <a:pt x="516" y="1244"/>
                </a:cubicBezTo>
                <a:cubicBezTo>
                  <a:pt x="474" y="1244"/>
                  <a:pt x="432" y="1233"/>
                  <a:pt x="393" y="1211"/>
                </a:cubicBezTo>
                <a:cubicBezTo>
                  <a:pt x="297" y="1144"/>
                  <a:pt x="309" y="1023"/>
                  <a:pt x="357" y="927"/>
                </a:cubicBezTo>
                <a:lnTo>
                  <a:pt x="399" y="854"/>
                </a:lnTo>
                <a:lnTo>
                  <a:pt x="315" y="872"/>
                </a:lnTo>
                <a:cubicBezTo>
                  <a:pt x="300" y="876"/>
                  <a:pt x="284" y="878"/>
                  <a:pt x="269" y="878"/>
                </a:cubicBezTo>
                <a:cubicBezTo>
                  <a:pt x="237" y="878"/>
                  <a:pt x="207" y="869"/>
                  <a:pt x="182" y="848"/>
                </a:cubicBezTo>
                <a:cubicBezTo>
                  <a:pt x="134" y="824"/>
                  <a:pt x="103" y="776"/>
                  <a:pt x="91" y="721"/>
                </a:cubicBezTo>
                <a:cubicBezTo>
                  <a:pt x="79" y="612"/>
                  <a:pt x="140" y="510"/>
                  <a:pt x="242" y="473"/>
                </a:cubicBezTo>
                <a:cubicBezTo>
                  <a:pt x="257" y="467"/>
                  <a:pt x="274" y="464"/>
                  <a:pt x="293" y="464"/>
                </a:cubicBezTo>
                <a:cubicBezTo>
                  <a:pt x="382" y="464"/>
                  <a:pt x="507" y="528"/>
                  <a:pt x="587" y="588"/>
                </a:cubicBezTo>
                <a:cubicBezTo>
                  <a:pt x="593" y="600"/>
                  <a:pt x="605" y="606"/>
                  <a:pt x="617" y="612"/>
                </a:cubicBezTo>
                <a:lnTo>
                  <a:pt x="659" y="558"/>
                </a:lnTo>
                <a:cubicBezTo>
                  <a:pt x="653" y="546"/>
                  <a:pt x="641" y="540"/>
                  <a:pt x="635" y="534"/>
                </a:cubicBezTo>
                <a:cubicBezTo>
                  <a:pt x="472" y="389"/>
                  <a:pt x="550" y="123"/>
                  <a:pt x="762" y="81"/>
                </a:cubicBezTo>
                <a:cubicBezTo>
                  <a:pt x="777" y="78"/>
                  <a:pt x="792" y="77"/>
                  <a:pt x="807" y="77"/>
                </a:cubicBezTo>
                <a:close/>
                <a:moveTo>
                  <a:pt x="803" y="1"/>
                </a:moveTo>
                <a:cubicBezTo>
                  <a:pt x="700" y="1"/>
                  <a:pt x="595" y="49"/>
                  <a:pt x="526" y="159"/>
                </a:cubicBezTo>
                <a:cubicBezTo>
                  <a:pt x="472" y="250"/>
                  <a:pt x="460" y="353"/>
                  <a:pt x="496" y="449"/>
                </a:cubicBezTo>
                <a:cubicBezTo>
                  <a:pt x="436" y="410"/>
                  <a:pt x="369" y="393"/>
                  <a:pt x="300" y="393"/>
                </a:cubicBezTo>
                <a:cubicBezTo>
                  <a:pt x="273" y="393"/>
                  <a:pt x="246" y="396"/>
                  <a:pt x="218" y="401"/>
                </a:cubicBezTo>
                <a:cubicBezTo>
                  <a:pt x="79" y="455"/>
                  <a:pt x="1" y="594"/>
                  <a:pt x="19" y="739"/>
                </a:cubicBezTo>
                <a:cubicBezTo>
                  <a:pt x="31" y="812"/>
                  <a:pt x="79" y="872"/>
                  <a:pt x="140" y="915"/>
                </a:cubicBezTo>
                <a:cubicBezTo>
                  <a:pt x="182" y="939"/>
                  <a:pt x="224" y="951"/>
                  <a:pt x="266" y="957"/>
                </a:cubicBezTo>
                <a:cubicBezTo>
                  <a:pt x="224" y="1090"/>
                  <a:pt x="254" y="1211"/>
                  <a:pt x="357" y="1277"/>
                </a:cubicBezTo>
                <a:cubicBezTo>
                  <a:pt x="405" y="1306"/>
                  <a:pt x="459" y="1320"/>
                  <a:pt x="515" y="1320"/>
                </a:cubicBezTo>
                <a:cubicBezTo>
                  <a:pt x="586" y="1320"/>
                  <a:pt x="659" y="1297"/>
                  <a:pt x="720" y="1253"/>
                </a:cubicBezTo>
                <a:cubicBezTo>
                  <a:pt x="750" y="1319"/>
                  <a:pt x="828" y="1386"/>
                  <a:pt x="998" y="1398"/>
                </a:cubicBezTo>
                <a:lnTo>
                  <a:pt x="1016" y="1398"/>
                </a:lnTo>
                <a:cubicBezTo>
                  <a:pt x="1161" y="1392"/>
                  <a:pt x="1282" y="1295"/>
                  <a:pt x="1324" y="1156"/>
                </a:cubicBezTo>
                <a:cubicBezTo>
                  <a:pt x="1360" y="1066"/>
                  <a:pt x="1354" y="963"/>
                  <a:pt x="1306" y="878"/>
                </a:cubicBezTo>
                <a:cubicBezTo>
                  <a:pt x="1318" y="872"/>
                  <a:pt x="1330" y="866"/>
                  <a:pt x="1348" y="860"/>
                </a:cubicBezTo>
                <a:cubicBezTo>
                  <a:pt x="1402" y="830"/>
                  <a:pt x="1439" y="782"/>
                  <a:pt x="1457" y="721"/>
                </a:cubicBezTo>
                <a:cubicBezTo>
                  <a:pt x="1475" y="612"/>
                  <a:pt x="1427" y="498"/>
                  <a:pt x="1324" y="443"/>
                </a:cubicBezTo>
                <a:cubicBezTo>
                  <a:pt x="1286" y="418"/>
                  <a:pt x="1242" y="407"/>
                  <a:pt x="1197" y="407"/>
                </a:cubicBezTo>
                <a:cubicBezTo>
                  <a:pt x="1177" y="407"/>
                  <a:pt x="1157" y="409"/>
                  <a:pt x="1137" y="413"/>
                </a:cubicBezTo>
                <a:cubicBezTo>
                  <a:pt x="1192" y="172"/>
                  <a:pt x="999" y="1"/>
                  <a:pt x="8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67"/>
          <p:cNvSpPr/>
          <p:nvPr/>
        </p:nvSpPr>
        <p:spPr>
          <a:xfrm rot="-6158353" flipH="1">
            <a:off x="7062246" y="188432"/>
            <a:ext cx="2842342" cy="1799976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p67"/>
          <p:cNvSpPr/>
          <p:nvPr/>
        </p:nvSpPr>
        <p:spPr>
          <a:xfrm>
            <a:off x="7553616" y="182291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Google Shape;1111;p67"/>
          <p:cNvSpPr/>
          <p:nvPr/>
        </p:nvSpPr>
        <p:spPr>
          <a:xfrm>
            <a:off x="8310962" y="666397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67"/>
          <p:cNvSpPr/>
          <p:nvPr/>
        </p:nvSpPr>
        <p:spPr>
          <a:xfrm>
            <a:off x="7341765" y="681243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67"/>
          <p:cNvSpPr/>
          <p:nvPr/>
        </p:nvSpPr>
        <p:spPr>
          <a:xfrm>
            <a:off x="8757366" y="1502168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p67"/>
          <p:cNvSpPr/>
          <p:nvPr/>
        </p:nvSpPr>
        <p:spPr>
          <a:xfrm>
            <a:off x="6819252" y="234952"/>
            <a:ext cx="153823" cy="131876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67"/>
          <p:cNvSpPr/>
          <p:nvPr/>
        </p:nvSpPr>
        <p:spPr>
          <a:xfrm>
            <a:off x="1520590" y="153605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67"/>
          <p:cNvSpPr/>
          <p:nvPr/>
        </p:nvSpPr>
        <p:spPr>
          <a:xfrm>
            <a:off x="1863240" y="-44358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67"/>
          <p:cNvSpPr/>
          <p:nvPr/>
        </p:nvSpPr>
        <p:spPr>
          <a:xfrm>
            <a:off x="1023402" y="206251"/>
            <a:ext cx="153823" cy="131876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67"/>
          <p:cNvSpPr/>
          <p:nvPr/>
        </p:nvSpPr>
        <p:spPr>
          <a:xfrm>
            <a:off x="-17537" y="4449240"/>
            <a:ext cx="9179080" cy="254796"/>
          </a:xfrm>
          <a:custGeom>
            <a:avLst/>
            <a:gdLst/>
            <a:ahLst/>
            <a:cxnLst/>
            <a:rect l="l" t="t" r="r" b="b"/>
            <a:pathLst>
              <a:path w="56647" h="1772" extrusionOk="0">
                <a:moveTo>
                  <a:pt x="0" y="1"/>
                </a:moveTo>
                <a:lnTo>
                  <a:pt x="0" y="1771"/>
                </a:lnTo>
                <a:lnTo>
                  <a:pt x="56646" y="1771"/>
                </a:lnTo>
                <a:lnTo>
                  <a:pt x="566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67"/>
          <p:cNvSpPr/>
          <p:nvPr/>
        </p:nvSpPr>
        <p:spPr>
          <a:xfrm>
            <a:off x="-17537" y="4541249"/>
            <a:ext cx="9179080" cy="636127"/>
          </a:xfrm>
          <a:custGeom>
            <a:avLst/>
            <a:gdLst/>
            <a:ahLst/>
            <a:cxnLst/>
            <a:rect l="l" t="t" r="r" b="b"/>
            <a:pathLst>
              <a:path w="56647" h="4424" extrusionOk="0">
                <a:moveTo>
                  <a:pt x="0" y="1"/>
                </a:moveTo>
                <a:lnTo>
                  <a:pt x="0" y="4423"/>
                </a:lnTo>
                <a:lnTo>
                  <a:pt x="56646" y="4423"/>
                </a:lnTo>
                <a:lnTo>
                  <a:pt x="566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68"/>
          <p:cNvSpPr txBox="1">
            <a:spLocks noGrp="1"/>
          </p:cNvSpPr>
          <p:nvPr>
            <p:ph type="title"/>
          </p:nvPr>
        </p:nvSpPr>
        <p:spPr>
          <a:xfrm>
            <a:off x="2493375" y="542500"/>
            <a:ext cx="4157400" cy="10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22" name="Google Shape;1122;p68"/>
          <p:cNvSpPr txBox="1">
            <a:spLocks noGrp="1"/>
          </p:cNvSpPr>
          <p:nvPr>
            <p:ph type="subTitle" idx="1"/>
          </p:nvPr>
        </p:nvSpPr>
        <p:spPr>
          <a:xfrm>
            <a:off x="1470650" y="3110100"/>
            <a:ext cx="24669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23" name="Google Shape;1123;p68"/>
          <p:cNvSpPr txBox="1">
            <a:spLocks noGrp="1"/>
          </p:cNvSpPr>
          <p:nvPr>
            <p:ph type="subTitle" idx="2"/>
          </p:nvPr>
        </p:nvSpPr>
        <p:spPr>
          <a:xfrm>
            <a:off x="1470950" y="2651400"/>
            <a:ext cx="2466300" cy="38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24" name="Google Shape;1124;p68"/>
          <p:cNvSpPr txBox="1">
            <a:spLocks noGrp="1"/>
          </p:cNvSpPr>
          <p:nvPr>
            <p:ph type="subTitle" idx="3"/>
          </p:nvPr>
        </p:nvSpPr>
        <p:spPr>
          <a:xfrm>
            <a:off x="5207050" y="3110100"/>
            <a:ext cx="24663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25" name="Google Shape;1125;p68"/>
          <p:cNvSpPr txBox="1">
            <a:spLocks noGrp="1"/>
          </p:cNvSpPr>
          <p:nvPr>
            <p:ph type="subTitle" idx="4"/>
          </p:nvPr>
        </p:nvSpPr>
        <p:spPr>
          <a:xfrm>
            <a:off x="5207350" y="2651400"/>
            <a:ext cx="2465700" cy="38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26" name="Google Shape;1126;p68"/>
          <p:cNvSpPr/>
          <p:nvPr/>
        </p:nvSpPr>
        <p:spPr>
          <a:xfrm rot="10800000">
            <a:off x="6297702" y="-152325"/>
            <a:ext cx="3021622" cy="2398001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7" name="Google Shape;1127;p68"/>
          <p:cNvSpPr/>
          <p:nvPr/>
        </p:nvSpPr>
        <p:spPr>
          <a:xfrm rot="-5400000" flipH="1">
            <a:off x="105647" y="2396029"/>
            <a:ext cx="2422602" cy="3326546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p68"/>
          <p:cNvSpPr/>
          <p:nvPr/>
        </p:nvSpPr>
        <p:spPr>
          <a:xfrm flipH="1">
            <a:off x="7951791" y="930679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Google Shape;1129;p68"/>
          <p:cNvSpPr/>
          <p:nvPr/>
        </p:nvSpPr>
        <p:spPr>
          <a:xfrm flipH="1">
            <a:off x="8338945" y="416172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0" name="Google Shape;1130;p68"/>
          <p:cNvSpPr/>
          <p:nvPr/>
        </p:nvSpPr>
        <p:spPr>
          <a:xfrm flipH="1">
            <a:off x="7195520" y="261863"/>
            <a:ext cx="112275" cy="11846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1" name="Google Shape;1131;p68"/>
          <p:cNvSpPr/>
          <p:nvPr/>
        </p:nvSpPr>
        <p:spPr>
          <a:xfrm flipH="1">
            <a:off x="914645" y="4343072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2" name="Google Shape;1132;p68"/>
          <p:cNvSpPr/>
          <p:nvPr/>
        </p:nvSpPr>
        <p:spPr>
          <a:xfrm flipH="1">
            <a:off x="1299782" y="4843743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3" name="Google Shape;1133;p68"/>
          <p:cNvSpPr/>
          <p:nvPr/>
        </p:nvSpPr>
        <p:spPr>
          <a:xfrm flipH="1">
            <a:off x="-517" y="3870323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4" name="Google Shape;1134;p68"/>
          <p:cNvSpPr/>
          <p:nvPr/>
        </p:nvSpPr>
        <p:spPr>
          <a:xfrm flipH="1">
            <a:off x="464139" y="4111778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Google Shape;1135;p68"/>
          <p:cNvSpPr/>
          <p:nvPr/>
        </p:nvSpPr>
        <p:spPr>
          <a:xfrm flipH="1">
            <a:off x="7797971" y="1306399"/>
            <a:ext cx="153823" cy="131864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68"/>
          <p:cNvSpPr/>
          <p:nvPr/>
        </p:nvSpPr>
        <p:spPr>
          <a:xfrm flipH="1">
            <a:off x="8562927" y="1666154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p68"/>
          <p:cNvSpPr/>
          <p:nvPr/>
        </p:nvSpPr>
        <p:spPr>
          <a:xfrm flipH="1">
            <a:off x="310321" y="4843750"/>
            <a:ext cx="153823" cy="131864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68"/>
          <p:cNvSpPr/>
          <p:nvPr/>
        </p:nvSpPr>
        <p:spPr>
          <a:xfrm flipH="1">
            <a:off x="8856559" y="2627348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68"/>
          <p:cNvSpPr/>
          <p:nvPr/>
        </p:nvSpPr>
        <p:spPr>
          <a:xfrm flipH="1">
            <a:off x="721043" y="3427537"/>
            <a:ext cx="112275" cy="11846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p68"/>
          <p:cNvSpPr/>
          <p:nvPr/>
        </p:nvSpPr>
        <p:spPr>
          <a:xfrm flipH="1">
            <a:off x="257853" y="2653505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69"/>
          <p:cNvSpPr txBox="1">
            <a:spLocks noGrp="1"/>
          </p:cNvSpPr>
          <p:nvPr>
            <p:ph type="title"/>
          </p:nvPr>
        </p:nvSpPr>
        <p:spPr>
          <a:xfrm>
            <a:off x="721050" y="542500"/>
            <a:ext cx="7701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43" name="Google Shape;1143;p69"/>
          <p:cNvSpPr/>
          <p:nvPr/>
        </p:nvSpPr>
        <p:spPr>
          <a:xfrm>
            <a:off x="-35050" y="4601640"/>
            <a:ext cx="9179080" cy="254796"/>
          </a:xfrm>
          <a:custGeom>
            <a:avLst/>
            <a:gdLst/>
            <a:ahLst/>
            <a:cxnLst/>
            <a:rect l="l" t="t" r="r" b="b"/>
            <a:pathLst>
              <a:path w="56647" h="1772" extrusionOk="0">
                <a:moveTo>
                  <a:pt x="0" y="1"/>
                </a:moveTo>
                <a:lnTo>
                  <a:pt x="0" y="1771"/>
                </a:lnTo>
                <a:lnTo>
                  <a:pt x="56646" y="1771"/>
                </a:lnTo>
                <a:lnTo>
                  <a:pt x="566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69"/>
          <p:cNvSpPr/>
          <p:nvPr/>
        </p:nvSpPr>
        <p:spPr>
          <a:xfrm>
            <a:off x="-35050" y="4693649"/>
            <a:ext cx="9179080" cy="636127"/>
          </a:xfrm>
          <a:custGeom>
            <a:avLst/>
            <a:gdLst/>
            <a:ahLst/>
            <a:cxnLst/>
            <a:rect l="l" t="t" r="r" b="b"/>
            <a:pathLst>
              <a:path w="56647" h="4424" extrusionOk="0">
                <a:moveTo>
                  <a:pt x="0" y="1"/>
                </a:moveTo>
                <a:lnTo>
                  <a:pt x="0" y="4423"/>
                </a:lnTo>
                <a:lnTo>
                  <a:pt x="56646" y="4423"/>
                </a:lnTo>
                <a:lnTo>
                  <a:pt x="566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69"/>
          <p:cNvSpPr/>
          <p:nvPr/>
        </p:nvSpPr>
        <p:spPr>
          <a:xfrm rot="10800000">
            <a:off x="-11955" y="-308707"/>
            <a:ext cx="9167892" cy="1373659"/>
          </a:xfrm>
          <a:custGeom>
            <a:avLst/>
            <a:gdLst/>
            <a:ahLst/>
            <a:cxnLst/>
            <a:rect l="l" t="t" r="r" b="b"/>
            <a:pathLst>
              <a:path w="56647" h="12453" extrusionOk="0">
                <a:moveTo>
                  <a:pt x="5727" y="1"/>
                </a:moveTo>
                <a:cubicBezTo>
                  <a:pt x="5549" y="1"/>
                  <a:pt x="5370" y="6"/>
                  <a:pt x="5190" y="18"/>
                </a:cubicBezTo>
                <a:cubicBezTo>
                  <a:pt x="3082" y="157"/>
                  <a:pt x="931" y="1389"/>
                  <a:pt x="0" y="3190"/>
                </a:cubicBezTo>
                <a:lnTo>
                  <a:pt x="0" y="12453"/>
                </a:lnTo>
                <a:cubicBezTo>
                  <a:pt x="9408" y="10657"/>
                  <a:pt x="18943" y="9760"/>
                  <a:pt x="28478" y="9760"/>
                </a:cubicBezTo>
                <a:cubicBezTo>
                  <a:pt x="37908" y="9760"/>
                  <a:pt x="47339" y="10638"/>
                  <a:pt x="56646" y="12392"/>
                </a:cubicBezTo>
                <a:lnTo>
                  <a:pt x="56646" y="3800"/>
                </a:lnTo>
                <a:cubicBezTo>
                  <a:pt x="55405" y="3980"/>
                  <a:pt x="54157" y="4078"/>
                  <a:pt x="52909" y="4078"/>
                </a:cubicBezTo>
                <a:cubicBezTo>
                  <a:pt x="51848" y="4078"/>
                  <a:pt x="50789" y="4007"/>
                  <a:pt x="49734" y="3855"/>
                </a:cubicBezTo>
                <a:cubicBezTo>
                  <a:pt x="45112" y="3184"/>
                  <a:pt x="40619" y="975"/>
                  <a:pt x="36038" y="975"/>
                </a:cubicBezTo>
                <a:cubicBezTo>
                  <a:pt x="35379" y="975"/>
                  <a:pt x="34718" y="1021"/>
                  <a:pt x="34054" y="1123"/>
                </a:cubicBezTo>
                <a:cubicBezTo>
                  <a:pt x="29612" y="1806"/>
                  <a:pt x="25689" y="4993"/>
                  <a:pt x="21213" y="4993"/>
                </a:cubicBezTo>
                <a:cubicBezTo>
                  <a:pt x="21135" y="4993"/>
                  <a:pt x="21057" y="4992"/>
                  <a:pt x="20979" y="4990"/>
                </a:cubicBezTo>
                <a:cubicBezTo>
                  <a:pt x="18193" y="4918"/>
                  <a:pt x="15613" y="3577"/>
                  <a:pt x="13124" y="2326"/>
                </a:cubicBezTo>
                <a:cubicBezTo>
                  <a:pt x="10795" y="1150"/>
                  <a:pt x="8313" y="1"/>
                  <a:pt x="5727" y="1"/>
                </a:cubicBezTo>
                <a:close/>
              </a:path>
            </a:pathLst>
          </a:custGeom>
          <a:solidFill>
            <a:srgbClr val="4586F1">
              <a:alpha val="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69"/>
          <p:cNvSpPr/>
          <p:nvPr/>
        </p:nvSpPr>
        <p:spPr>
          <a:xfrm>
            <a:off x="968742" y="930679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69"/>
          <p:cNvSpPr/>
          <p:nvPr/>
        </p:nvSpPr>
        <p:spPr>
          <a:xfrm>
            <a:off x="410075" y="416172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69"/>
          <p:cNvSpPr/>
          <p:nvPr/>
        </p:nvSpPr>
        <p:spPr>
          <a:xfrm>
            <a:off x="1665197" y="261863"/>
            <a:ext cx="112275" cy="11846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69"/>
          <p:cNvSpPr/>
          <p:nvPr/>
        </p:nvSpPr>
        <p:spPr>
          <a:xfrm>
            <a:off x="361036" y="1064948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69"/>
          <p:cNvSpPr/>
          <p:nvPr/>
        </p:nvSpPr>
        <p:spPr>
          <a:xfrm>
            <a:off x="8346051" y="2716300"/>
            <a:ext cx="153823" cy="131864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69"/>
          <p:cNvSpPr/>
          <p:nvPr/>
        </p:nvSpPr>
        <p:spPr>
          <a:xfrm>
            <a:off x="8751261" y="2144924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69"/>
          <p:cNvSpPr/>
          <p:nvPr/>
        </p:nvSpPr>
        <p:spPr>
          <a:xfrm>
            <a:off x="8850717" y="3547880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69"/>
          <p:cNvSpPr/>
          <p:nvPr/>
        </p:nvSpPr>
        <p:spPr>
          <a:xfrm>
            <a:off x="8217740" y="461343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69"/>
          <p:cNvSpPr/>
          <p:nvPr/>
        </p:nvSpPr>
        <p:spPr>
          <a:xfrm>
            <a:off x="225498" y="2957849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69"/>
          <p:cNvSpPr/>
          <p:nvPr/>
        </p:nvSpPr>
        <p:spPr>
          <a:xfrm>
            <a:off x="8698791" y="294767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69"/>
          <p:cNvSpPr/>
          <p:nvPr/>
        </p:nvSpPr>
        <p:spPr>
          <a:xfrm>
            <a:off x="7734925" y="-107853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69"/>
          <p:cNvSpPr/>
          <p:nvPr/>
        </p:nvSpPr>
        <p:spPr>
          <a:xfrm>
            <a:off x="694815" y="2519105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70"/>
          <p:cNvSpPr/>
          <p:nvPr/>
        </p:nvSpPr>
        <p:spPr>
          <a:xfrm rot="10800000" flipH="1">
            <a:off x="-346325" y="-152325"/>
            <a:ext cx="4027384" cy="2398001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70"/>
          <p:cNvSpPr/>
          <p:nvPr/>
        </p:nvSpPr>
        <p:spPr>
          <a:xfrm rot="5400000">
            <a:off x="6523600" y="2474889"/>
            <a:ext cx="2422602" cy="3168829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70"/>
          <p:cNvSpPr/>
          <p:nvPr/>
        </p:nvSpPr>
        <p:spPr>
          <a:xfrm>
            <a:off x="968742" y="930679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70"/>
          <p:cNvSpPr/>
          <p:nvPr/>
        </p:nvSpPr>
        <p:spPr>
          <a:xfrm>
            <a:off x="410075" y="416172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70"/>
          <p:cNvSpPr/>
          <p:nvPr/>
        </p:nvSpPr>
        <p:spPr>
          <a:xfrm>
            <a:off x="1665197" y="261863"/>
            <a:ext cx="112275" cy="11846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70"/>
          <p:cNvSpPr/>
          <p:nvPr/>
        </p:nvSpPr>
        <p:spPr>
          <a:xfrm>
            <a:off x="7834375" y="4343072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70"/>
          <p:cNvSpPr/>
          <p:nvPr/>
        </p:nvSpPr>
        <p:spPr>
          <a:xfrm>
            <a:off x="7518128" y="756543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70"/>
          <p:cNvSpPr/>
          <p:nvPr/>
        </p:nvSpPr>
        <p:spPr>
          <a:xfrm>
            <a:off x="3940961" y="380323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70"/>
          <p:cNvSpPr/>
          <p:nvPr/>
        </p:nvSpPr>
        <p:spPr>
          <a:xfrm>
            <a:off x="8456391" y="4111778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70"/>
          <p:cNvSpPr/>
          <p:nvPr/>
        </p:nvSpPr>
        <p:spPr>
          <a:xfrm>
            <a:off x="4781301" y="129998"/>
            <a:ext cx="153823" cy="131864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70"/>
          <p:cNvSpPr/>
          <p:nvPr/>
        </p:nvSpPr>
        <p:spPr>
          <a:xfrm>
            <a:off x="3173640" y="866204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70"/>
          <p:cNvSpPr/>
          <p:nvPr/>
        </p:nvSpPr>
        <p:spPr>
          <a:xfrm>
            <a:off x="8508851" y="4843750"/>
            <a:ext cx="153823" cy="131864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70"/>
          <p:cNvSpPr/>
          <p:nvPr/>
        </p:nvSpPr>
        <p:spPr>
          <a:xfrm>
            <a:off x="534586" y="4177874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70"/>
          <p:cNvSpPr/>
          <p:nvPr/>
        </p:nvSpPr>
        <p:spPr>
          <a:xfrm>
            <a:off x="8662673" y="2729537"/>
            <a:ext cx="112275" cy="11846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70"/>
          <p:cNvSpPr/>
          <p:nvPr/>
        </p:nvSpPr>
        <p:spPr>
          <a:xfrm>
            <a:off x="5886228" y="930679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70"/>
          <p:cNvSpPr/>
          <p:nvPr/>
        </p:nvSpPr>
        <p:spPr>
          <a:xfrm>
            <a:off x="1511376" y="4627324"/>
            <a:ext cx="153823" cy="131864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70"/>
          <p:cNvSpPr txBox="1">
            <a:spLocks noGrp="1"/>
          </p:cNvSpPr>
          <p:nvPr>
            <p:ph type="title"/>
          </p:nvPr>
        </p:nvSpPr>
        <p:spPr>
          <a:xfrm>
            <a:off x="896275" y="1441450"/>
            <a:ext cx="4268400" cy="64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76" name="Google Shape;1176;p70"/>
          <p:cNvSpPr txBox="1">
            <a:spLocks noGrp="1"/>
          </p:cNvSpPr>
          <p:nvPr>
            <p:ph type="subTitle" idx="1"/>
          </p:nvPr>
        </p:nvSpPr>
        <p:spPr>
          <a:xfrm>
            <a:off x="780625" y="2279738"/>
            <a:ext cx="44997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7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0" name="Google Shape;1180;p72"/>
          <p:cNvGrpSpPr/>
          <p:nvPr/>
        </p:nvGrpSpPr>
        <p:grpSpPr>
          <a:xfrm>
            <a:off x="-35050" y="4449240"/>
            <a:ext cx="9179080" cy="728134"/>
            <a:chOff x="-35050" y="4449240"/>
            <a:chExt cx="9179080" cy="728134"/>
          </a:xfrm>
        </p:grpSpPr>
        <p:sp>
          <p:nvSpPr>
            <p:cNvPr id="1181" name="Google Shape;1181;p72"/>
            <p:cNvSpPr/>
            <p:nvPr/>
          </p:nvSpPr>
          <p:spPr>
            <a:xfrm>
              <a:off x="-35050" y="4449240"/>
              <a:ext cx="9179080" cy="254796"/>
            </a:xfrm>
            <a:custGeom>
              <a:avLst/>
              <a:gdLst/>
              <a:ahLst/>
              <a:cxnLst/>
              <a:rect l="l" t="t" r="r" b="b"/>
              <a:pathLst>
                <a:path w="56647" h="1772" extrusionOk="0">
                  <a:moveTo>
                    <a:pt x="0" y="1"/>
                  </a:moveTo>
                  <a:lnTo>
                    <a:pt x="0" y="1771"/>
                  </a:lnTo>
                  <a:lnTo>
                    <a:pt x="56646" y="1771"/>
                  </a:lnTo>
                  <a:lnTo>
                    <a:pt x="566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72"/>
            <p:cNvSpPr/>
            <p:nvPr/>
          </p:nvSpPr>
          <p:spPr>
            <a:xfrm>
              <a:off x="-35050" y="4541247"/>
              <a:ext cx="9179080" cy="636127"/>
            </a:xfrm>
            <a:custGeom>
              <a:avLst/>
              <a:gdLst/>
              <a:ahLst/>
              <a:cxnLst/>
              <a:rect l="l" t="t" r="r" b="b"/>
              <a:pathLst>
                <a:path w="56647" h="4424" extrusionOk="0">
                  <a:moveTo>
                    <a:pt x="0" y="1"/>
                  </a:moveTo>
                  <a:lnTo>
                    <a:pt x="0" y="4423"/>
                  </a:lnTo>
                  <a:lnTo>
                    <a:pt x="56646" y="4423"/>
                  </a:lnTo>
                  <a:lnTo>
                    <a:pt x="566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3" name="Google Shape;1183;p72"/>
          <p:cNvSpPr/>
          <p:nvPr/>
        </p:nvSpPr>
        <p:spPr>
          <a:xfrm>
            <a:off x="2" y="1287702"/>
            <a:ext cx="9143995" cy="4071637"/>
          </a:xfrm>
          <a:custGeom>
            <a:avLst/>
            <a:gdLst/>
            <a:ahLst/>
            <a:cxnLst/>
            <a:rect l="l" t="t" r="r" b="b"/>
            <a:pathLst>
              <a:path w="12013" h="10430" extrusionOk="0">
                <a:moveTo>
                  <a:pt x="1" y="1"/>
                </a:moveTo>
                <a:lnTo>
                  <a:pt x="1" y="9668"/>
                </a:lnTo>
                <a:lnTo>
                  <a:pt x="1" y="9734"/>
                </a:lnTo>
                <a:cubicBezTo>
                  <a:pt x="37" y="10127"/>
                  <a:pt x="363" y="10423"/>
                  <a:pt x="756" y="10429"/>
                </a:cubicBezTo>
                <a:lnTo>
                  <a:pt x="11258" y="10429"/>
                </a:lnTo>
                <a:cubicBezTo>
                  <a:pt x="11674" y="10423"/>
                  <a:pt x="12013" y="10085"/>
                  <a:pt x="12013" y="9668"/>
                </a:cubicBezTo>
                <a:lnTo>
                  <a:pt x="12013" y="2321"/>
                </a:lnTo>
                <a:cubicBezTo>
                  <a:pt x="11596" y="2726"/>
                  <a:pt x="11239" y="3185"/>
                  <a:pt x="10961" y="3692"/>
                </a:cubicBezTo>
                <a:cubicBezTo>
                  <a:pt x="10895" y="3807"/>
                  <a:pt x="10835" y="3928"/>
                  <a:pt x="10774" y="4055"/>
                </a:cubicBezTo>
                <a:cubicBezTo>
                  <a:pt x="10744" y="4115"/>
                  <a:pt x="10714" y="4176"/>
                  <a:pt x="10690" y="4236"/>
                </a:cubicBezTo>
                <a:cubicBezTo>
                  <a:pt x="10635" y="4363"/>
                  <a:pt x="10587" y="4490"/>
                  <a:pt x="10539" y="4623"/>
                </a:cubicBezTo>
                <a:lnTo>
                  <a:pt x="10526" y="4665"/>
                </a:lnTo>
                <a:cubicBezTo>
                  <a:pt x="10520" y="4653"/>
                  <a:pt x="10514" y="4641"/>
                  <a:pt x="10508" y="4629"/>
                </a:cubicBezTo>
                <a:cubicBezTo>
                  <a:pt x="10472" y="4526"/>
                  <a:pt x="10424" y="4423"/>
                  <a:pt x="10375" y="4327"/>
                </a:cubicBezTo>
                <a:cubicBezTo>
                  <a:pt x="10351" y="4284"/>
                  <a:pt x="10321" y="4236"/>
                  <a:pt x="10297" y="4188"/>
                </a:cubicBezTo>
                <a:cubicBezTo>
                  <a:pt x="10236" y="4097"/>
                  <a:pt x="10176" y="4006"/>
                  <a:pt x="10110" y="3922"/>
                </a:cubicBezTo>
                <a:cubicBezTo>
                  <a:pt x="9801" y="3547"/>
                  <a:pt x="9421" y="3239"/>
                  <a:pt x="8992" y="3028"/>
                </a:cubicBezTo>
                <a:cubicBezTo>
                  <a:pt x="8303" y="2689"/>
                  <a:pt x="7523" y="2568"/>
                  <a:pt x="6756" y="2568"/>
                </a:cubicBezTo>
                <a:cubicBezTo>
                  <a:pt x="6623" y="2568"/>
                  <a:pt x="6484" y="2574"/>
                  <a:pt x="6345" y="2593"/>
                </a:cubicBezTo>
                <a:cubicBezTo>
                  <a:pt x="6146" y="2617"/>
                  <a:pt x="5946" y="2653"/>
                  <a:pt x="5747" y="2701"/>
                </a:cubicBezTo>
                <a:cubicBezTo>
                  <a:pt x="5602" y="2732"/>
                  <a:pt x="5457" y="2774"/>
                  <a:pt x="5312" y="2816"/>
                </a:cubicBezTo>
                <a:cubicBezTo>
                  <a:pt x="5082" y="2877"/>
                  <a:pt x="4853" y="2955"/>
                  <a:pt x="4635" y="3028"/>
                </a:cubicBezTo>
                <a:cubicBezTo>
                  <a:pt x="4466" y="3088"/>
                  <a:pt x="4309" y="3142"/>
                  <a:pt x="4158" y="3197"/>
                </a:cubicBezTo>
                <a:lnTo>
                  <a:pt x="4140" y="3203"/>
                </a:lnTo>
                <a:cubicBezTo>
                  <a:pt x="4073" y="3028"/>
                  <a:pt x="3995" y="2865"/>
                  <a:pt x="3910" y="2701"/>
                </a:cubicBezTo>
                <a:cubicBezTo>
                  <a:pt x="3203" y="1378"/>
                  <a:pt x="1959" y="423"/>
                  <a:pt x="496" y="85"/>
                </a:cubicBezTo>
                <a:cubicBezTo>
                  <a:pt x="333" y="49"/>
                  <a:pt x="170" y="19"/>
                  <a:pt x="1" y="1"/>
                </a:cubicBezTo>
                <a:close/>
              </a:path>
            </a:pathLst>
          </a:custGeom>
          <a:solidFill>
            <a:srgbClr val="4586F1">
              <a:alpha val="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72"/>
          <p:cNvSpPr txBox="1">
            <a:spLocks noGrp="1"/>
          </p:cNvSpPr>
          <p:nvPr>
            <p:ph type="title"/>
          </p:nvPr>
        </p:nvSpPr>
        <p:spPr>
          <a:xfrm>
            <a:off x="1710700" y="542500"/>
            <a:ext cx="57225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85" name="Google Shape;1185;p72"/>
          <p:cNvSpPr txBox="1">
            <a:spLocks noGrp="1"/>
          </p:cNvSpPr>
          <p:nvPr>
            <p:ph type="subTitle" idx="1"/>
          </p:nvPr>
        </p:nvSpPr>
        <p:spPr>
          <a:xfrm>
            <a:off x="1710825" y="1469563"/>
            <a:ext cx="5722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86" name="Google Shape;1186;p72"/>
          <p:cNvSpPr txBox="1">
            <a:spLocks noGrp="1"/>
          </p:cNvSpPr>
          <p:nvPr>
            <p:ph type="subTitle" idx="2"/>
          </p:nvPr>
        </p:nvSpPr>
        <p:spPr>
          <a:xfrm>
            <a:off x="2933700" y="2076763"/>
            <a:ext cx="3276600" cy="510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000">
                <a:latin typeface="Barrio"/>
                <a:ea typeface="Barrio"/>
                <a:cs typeface="Barrio"/>
                <a:sym typeface="Barri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87" name="Google Shape;1187;p72"/>
          <p:cNvSpPr txBox="1">
            <a:spLocks noGrp="1"/>
          </p:cNvSpPr>
          <p:nvPr>
            <p:ph type="subTitle" idx="3"/>
          </p:nvPr>
        </p:nvSpPr>
        <p:spPr>
          <a:xfrm>
            <a:off x="1710750" y="2748438"/>
            <a:ext cx="5722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88" name="Google Shape;1188;p72"/>
          <p:cNvSpPr txBox="1">
            <a:spLocks noGrp="1"/>
          </p:cNvSpPr>
          <p:nvPr>
            <p:ph type="subTitle" idx="4"/>
          </p:nvPr>
        </p:nvSpPr>
        <p:spPr>
          <a:xfrm>
            <a:off x="6041963" y="3441000"/>
            <a:ext cx="23811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89" name="Google Shape;1189;p72"/>
          <p:cNvSpPr txBox="1">
            <a:spLocks noGrp="1"/>
          </p:cNvSpPr>
          <p:nvPr>
            <p:ph type="subTitle" idx="5"/>
          </p:nvPr>
        </p:nvSpPr>
        <p:spPr>
          <a:xfrm>
            <a:off x="721038" y="3441000"/>
            <a:ext cx="23811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1190" name="Google Shape;1190;p72"/>
          <p:cNvGrpSpPr/>
          <p:nvPr/>
        </p:nvGrpSpPr>
        <p:grpSpPr>
          <a:xfrm>
            <a:off x="126823" y="273443"/>
            <a:ext cx="8890214" cy="2579796"/>
            <a:chOff x="126822" y="273441"/>
            <a:chExt cx="8890214" cy="2579796"/>
          </a:xfrm>
        </p:grpSpPr>
        <p:sp>
          <p:nvSpPr>
            <p:cNvPr id="1191" name="Google Shape;1191;p72"/>
            <p:cNvSpPr/>
            <p:nvPr/>
          </p:nvSpPr>
          <p:spPr>
            <a:xfrm>
              <a:off x="126822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72"/>
            <p:cNvSpPr/>
            <p:nvPr/>
          </p:nvSpPr>
          <p:spPr>
            <a:xfrm>
              <a:off x="8501323" y="1405883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72"/>
            <p:cNvSpPr/>
            <p:nvPr/>
          </p:nvSpPr>
          <p:spPr>
            <a:xfrm>
              <a:off x="6990878" y="2734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72"/>
            <p:cNvSpPr/>
            <p:nvPr/>
          </p:nvSpPr>
          <p:spPr>
            <a:xfrm>
              <a:off x="888865" y="11721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72"/>
            <p:cNvSpPr/>
            <p:nvPr/>
          </p:nvSpPr>
          <p:spPr>
            <a:xfrm>
              <a:off x="1408640" y="32610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72"/>
            <p:cNvSpPr/>
            <p:nvPr/>
          </p:nvSpPr>
          <p:spPr>
            <a:xfrm>
              <a:off x="721048" y="597320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72"/>
            <p:cNvSpPr/>
            <p:nvPr/>
          </p:nvSpPr>
          <p:spPr>
            <a:xfrm>
              <a:off x="317399" y="1529898"/>
              <a:ext cx="153823" cy="131864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72"/>
            <p:cNvSpPr/>
            <p:nvPr/>
          </p:nvSpPr>
          <p:spPr>
            <a:xfrm>
              <a:off x="1196488" y="1759367"/>
              <a:ext cx="153835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72"/>
            <p:cNvSpPr/>
            <p:nvPr/>
          </p:nvSpPr>
          <p:spPr>
            <a:xfrm>
              <a:off x="156728" y="2800578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72"/>
            <p:cNvSpPr/>
            <p:nvPr/>
          </p:nvSpPr>
          <p:spPr>
            <a:xfrm flipH="1">
              <a:off x="8904761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72"/>
            <p:cNvSpPr/>
            <p:nvPr/>
          </p:nvSpPr>
          <p:spPr>
            <a:xfrm flipH="1">
              <a:off x="8373211" y="395360"/>
              <a:ext cx="99474" cy="8527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72"/>
            <p:cNvSpPr/>
            <p:nvPr/>
          </p:nvSpPr>
          <p:spPr>
            <a:xfrm flipH="1">
              <a:off x="7592932" y="7911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72"/>
            <p:cNvSpPr/>
            <p:nvPr/>
          </p:nvSpPr>
          <p:spPr>
            <a:xfrm flipH="1">
              <a:off x="8725307" y="23827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4" name="Google Shape;1204;p72"/>
          <p:cNvSpPr/>
          <p:nvPr/>
        </p:nvSpPr>
        <p:spPr>
          <a:xfrm>
            <a:off x="7155615" y="2996229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5" name="Google Shape;1205;p72"/>
          <p:cNvSpPr/>
          <p:nvPr/>
        </p:nvSpPr>
        <p:spPr>
          <a:xfrm>
            <a:off x="1477311" y="2779361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73"/>
          <p:cNvSpPr txBox="1">
            <a:spLocks noGrp="1"/>
          </p:cNvSpPr>
          <p:nvPr>
            <p:ph type="title"/>
          </p:nvPr>
        </p:nvSpPr>
        <p:spPr>
          <a:xfrm>
            <a:off x="4572000" y="549065"/>
            <a:ext cx="3850800" cy="23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7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210" name="Google Shape;1210;p7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20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20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20"/>
          <p:cNvSpPr txBox="1">
            <a:spLocks noGrp="1"/>
          </p:cNvSpPr>
          <p:nvPr>
            <p:ph type="title"/>
          </p:nvPr>
        </p:nvSpPr>
        <p:spPr>
          <a:xfrm>
            <a:off x="3623247" y="1418125"/>
            <a:ext cx="26175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48" name="Google Shape;848;p20"/>
          <p:cNvSpPr txBox="1">
            <a:spLocks noGrp="1"/>
          </p:cNvSpPr>
          <p:nvPr>
            <p:ph type="title" idx="2"/>
          </p:nvPr>
        </p:nvSpPr>
        <p:spPr>
          <a:xfrm>
            <a:off x="2903250" y="1364125"/>
            <a:ext cx="7200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 b="1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49" name="Google Shape;849;p20"/>
          <p:cNvSpPr txBox="1">
            <a:spLocks noGrp="1"/>
          </p:cNvSpPr>
          <p:nvPr>
            <p:ph type="subTitle" idx="1"/>
          </p:nvPr>
        </p:nvSpPr>
        <p:spPr>
          <a:xfrm>
            <a:off x="3623247" y="1756525"/>
            <a:ext cx="2617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50" name="Google Shape;850;p20"/>
          <p:cNvSpPr txBox="1">
            <a:spLocks noGrp="1"/>
          </p:cNvSpPr>
          <p:nvPr>
            <p:ph type="title" idx="3"/>
          </p:nvPr>
        </p:nvSpPr>
        <p:spPr>
          <a:xfrm>
            <a:off x="3623247" y="2589613"/>
            <a:ext cx="26175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51" name="Google Shape;851;p20"/>
          <p:cNvSpPr txBox="1">
            <a:spLocks noGrp="1"/>
          </p:cNvSpPr>
          <p:nvPr>
            <p:ph type="title" idx="4"/>
          </p:nvPr>
        </p:nvSpPr>
        <p:spPr>
          <a:xfrm>
            <a:off x="2903250" y="2535675"/>
            <a:ext cx="7200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 b="1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52" name="Google Shape;852;p20"/>
          <p:cNvSpPr txBox="1">
            <a:spLocks noGrp="1"/>
          </p:cNvSpPr>
          <p:nvPr>
            <p:ph type="subTitle" idx="5"/>
          </p:nvPr>
        </p:nvSpPr>
        <p:spPr>
          <a:xfrm>
            <a:off x="3623247" y="2928013"/>
            <a:ext cx="2617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53" name="Google Shape;853;p20"/>
          <p:cNvSpPr txBox="1">
            <a:spLocks noGrp="1"/>
          </p:cNvSpPr>
          <p:nvPr>
            <p:ph type="title" idx="6"/>
          </p:nvPr>
        </p:nvSpPr>
        <p:spPr>
          <a:xfrm>
            <a:off x="3623247" y="3761100"/>
            <a:ext cx="26175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54" name="Google Shape;854;p20"/>
          <p:cNvSpPr txBox="1">
            <a:spLocks noGrp="1"/>
          </p:cNvSpPr>
          <p:nvPr>
            <p:ph type="title" idx="7"/>
          </p:nvPr>
        </p:nvSpPr>
        <p:spPr>
          <a:xfrm>
            <a:off x="2903250" y="3707100"/>
            <a:ext cx="7200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 b="1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55" name="Google Shape;855;p20"/>
          <p:cNvSpPr txBox="1">
            <a:spLocks noGrp="1"/>
          </p:cNvSpPr>
          <p:nvPr>
            <p:ph type="subTitle" idx="8"/>
          </p:nvPr>
        </p:nvSpPr>
        <p:spPr>
          <a:xfrm>
            <a:off x="3623247" y="4099500"/>
            <a:ext cx="2617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56" name="Google Shape;856;p20"/>
          <p:cNvSpPr txBox="1">
            <a:spLocks noGrp="1"/>
          </p:cNvSpPr>
          <p:nvPr>
            <p:ph type="title" idx="9"/>
          </p:nvPr>
        </p:nvSpPr>
        <p:spPr>
          <a:xfrm>
            <a:off x="720000" y="540000"/>
            <a:ext cx="77040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857" name="Google Shape;857;p20" descr="A picture containing qr cod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25510" y="1"/>
            <a:ext cx="556591" cy="556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76"/>
          <p:cNvSpPr/>
          <p:nvPr/>
        </p:nvSpPr>
        <p:spPr>
          <a:xfrm rot="10800000" flipH="1">
            <a:off x="-377199" y="-59720"/>
            <a:ext cx="3363293" cy="2116820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76"/>
          <p:cNvSpPr txBox="1">
            <a:spLocks noGrp="1"/>
          </p:cNvSpPr>
          <p:nvPr>
            <p:ph type="subTitle" idx="1"/>
          </p:nvPr>
        </p:nvSpPr>
        <p:spPr>
          <a:xfrm>
            <a:off x="1152650" y="2922463"/>
            <a:ext cx="1819500" cy="6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15" name="Google Shape;1215;p76"/>
          <p:cNvSpPr txBox="1">
            <a:spLocks noGrp="1"/>
          </p:cNvSpPr>
          <p:nvPr>
            <p:ph type="subTitle" idx="2"/>
          </p:nvPr>
        </p:nvSpPr>
        <p:spPr>
          <a:xfrm>
            <a:off x="1094450" y="2463775"/>
            <a:ext cx="1935900" cy="38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16" name="Google Shape;1216;p76"/>
          <p:cNvSpPr txBox="1">
            <a:spLocks noGrp="1"/>
          </p:cNvSpPr>
          <p:nvPr>
            <p:ph type="subTitle" idx="3"/>
          </p:nvPr>
        </p:nvSpPr>
        <p:spPr>
          <a:xfrm>
            <a:off x="3662425" y="2922463"/>
            <a:ext cx="1819500" cy="6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17" name="Google Shape;1217;p76"/>
          <p:cNvSpPr txBox="1">
            <a:spLocks noGrp="1"/>
          </p:cNvSpPr>
          <p:nvPr>
            <p:ph type="subTitle" idx="4"/>
          </p:nvPr>
        </p:nvSpPr>
        <p:spPr>
          <a:xfrm>
            <a:off x="3604225" y="2463775"/>
            <a:ext cx="1935900" cy="38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18" name="Google Shape;1218;p76"/>
          <p:cNvSpPr txBox="1">
            <a:spLocks noGrp="1"/>
          </p:cNvSpPr>
          <p:nvPr>
            <p:ph type="subTitle" idx="5"/>
          </p:nvPr>
        </p:nvSpPr>
        <p:spPr>
          <a:xfrm>
            <a:off x="6172200" y="2922463"/>
            <a:ext cx="1819500" cy="6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19" name="Google Shape;1219;p76"/>
          <p:cNvSpPr txBox="1">
            <a:spLocks noGrp="1"/>
          </p:cNvSpPr>
          <p:nvPr>
            <p:ph type="subTitle" idx="6"/>
          </p:nvPr>
        </p:nvSpPr>
        <p:spPr>
          <a:xfrm>
            <a:off x="6114000" y="2463775"/>
            <a:ext cx="1935900" cy="38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20" name="Google Shape;1220;p76"/>
          <p:cNvSpPr txBox="1">
            <a:spLocks noGrp="1"/>
          </p:cNvSpPr>
          <p:nvPr>
            <p:ph type="title"/>
          </p:nvPr>
        </p:nvSpPr>
        <p:spPr>
          <a:xfrm flipH="1">
            <a:off x="1625900" y="1664338"/>
            <a:ext cx="873000" cy="6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21" name="Google Shape;1221;p76"/>
          <p:cNvSpPr txBox="1">
            <a:spLocks noGrp="1"/>
          </p:cNvSpPr>
          <p:nvPr>
            <p:ph type="title" idx="7"/>
          </p:nvPr>
        </p:nvSpPr>
        <p:spPr>
          <a:xfrm flipH="1">
            <a:off x="4135675" y="1664338"/>
            <a:ext cx="873000" cy="6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22" name="Google Shape;1222;p76"/>
          <p:cNvSpPr txBox="1">
            <a:spLocks noGrp="1"/>
          </p:cNvSpPr>
          <p:nvPr>
            <p:ph type="title" idx="8"/>
          </p:nvPr>
        </p:nvSpPr>
        <p:spPr>
          <a:xfrm flipH="1">
            <a:off x="6645450" y="1664338"/>
            <a:ext cx="873000" cy="6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23" name="Google Shape;1223;p76"/>
          <p:cNvSpPr/>
          <p:nvPr/>
        </p:nvSpPr>
        <p:spPr>
          <a:xfrm>
            <a:off x="6847969" y="-59735"/>
            <a:ext cx="2422602" cy="1578627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76"/>
          <p:cNvSpPr/>
          <p:nvPr/>
        </p:nvSpPr>
        <p:spPr>
          <a:xfrm>
            <a:off x="694815" y="2246243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76"/>
          <p:cNvSpPr/>
          <p:nvPr/>
        </p:nvSpPr>
        <p:spPr>
          <a:xfrm>
            <a:off x="1625650" y="332872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76"/>
          <p:cNvSpPr/>
          <p:nvPr/>
        </p:nvSpPr>
        <p:spPr>
          <a:xfrm>
            <a:off x="364390" y="1672068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76"/>
          <p:cNvSpPr/>
          <p:nvPr/>
        </p:nvSpPr>
        <p:spPr>
          <a:xfrm>
            <a:off x="364398" y="3374174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76"/>
          <p:cNvSpPr/>
          <p:nvPr/>
        </p:nvSpPr>
        <p:spPr>
          <a:xfrm>
            <a:off x="8224861" y="2152124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76"/>
          <p:cNvSpPr/>
          <p:nvPr/>
        </p:nvSpPr>
        <p:spPr>
          <a:xfrm>
            <a:off x="8526551" y="2983600"/>
            <a:ext cx="153823" cy="131864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76"/>
          <p:cNvSpPr/>
          <p:nvPr/>
        </p:nvSpPr>
        <p:spPr>
          <a:xfrm>
            <a:off x="7463490" y="826317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76"/>
          <p:cNvSpPr/>
          <p:nvPr/>
        </p:nvSpPr>
        <p:spPr>
          <a:xfrm>
            <a:off x="8742567" y="1165517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76"/>
          <p:cNvSpPr/>
          <p:nvPr/>
        </p:nvSpPr>
        <p:spPr>
          <a:xfrm>
            <a:off x="6939717" y="280217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76"/>
          <p:cNvSpPr/>
          <p:nvPr/>
        </p:nvSpPr>
        <p:spPr>
          <a:xfrm>
            <a:off x="8224850" y="350497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76"/>
          <p:cNvSpPr/>
          <p:nvPr/>
        </p:nvSpPr>
        <p:spPr>
          <a:xfrm>
            <a:off x="-35050" y="4449240"/>
            <a:ext cx="9179080" cy="254796"/>
          </a:xfrm>
          <a:custGeom>
            <a:avLst/>
            <a:gdLst/>
            <a:ahLst/>
            <a:cxnLst/>
            <a:rect l="l" t="t" r="r" b="b"/>
            <a:pathLst>
              <a:path w="56647" h="1772" extrusionOk="0">
                <a:moveTo>
                  <a:pt x="0" y="1"/>
                </a:moveTo>
                <a:lnTo>
                  <a:pt x="0" y="1771"/>
                </a:lnTo>
                <a:lnTo>
                  <a:pt x="56646" y="1771"/>
                </a:lnTo>
                <a:lnTo>
                  <a:pt x="566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76"/>
          <p:cNvSpPr/>
          <p:nvPr/>
        </p:nvSpPr>
        <p:spPr>
          <a:xfrm>
            <a:off x="-35050" y="4541249"/>
            <a:ext cx="9179080" cy="636127"/>
          </a:xfrm>
          <a:custGeom>
            <a:avLst/>
            <a:gdLst/>
            <a:ahLst/>
            <a:cxnLst/>
            <a:rect l="l" t="t" r="r" b="b"/>
            <a:pathLst>
              <a:path w="56647" h="4424" extrusionOk="0">
                <a:moveTo>
                  <a:pt x="0" y="1"/>
                </a:moveTo>
                <a:lnTo>
                  <a:pt x="0" y="4423"/>
                </a:lnTo>
                <a:lnTo>
                  <a:pt x="56646" y="4423"/>
                </a:lnTo>
                <a:lnTo>
                  <a:pt x="566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76"/>
          <p:cNvSpPr txBox="1">
            <a:spLocks noGrp="1"/>
          </p:cNvSpPr>
          <p:nvPr>
            <p:ph type="title" idx="9"/>
          </p:nvPr>
        </p:nvSpPr>
        <p:spPr>
          <a:xfrm>
            <a:off x="721050" y="542500"/>
            <a:ext cx="7701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77"/>
          <p:cNvSpPr txBox="1">
            <a:spLocks noGrp="1"/>
          </p:cNvSpPr>
          <p:nvPr>
            <p:ph type="title"/>
          </p:nvPr>
        </p:nvSpPr>
        <p:spPr>
          <a:xfrm flipH="1">
            <a:off x="5215263" y="738813"/>
            <a:ext cx="2131800" cy="12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9000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39" name="Google Shape;1239;p77"/>
          <p:cNvSpPr txBox="1">
            <a:spLocks noGrp="1"/>
          </p:cNvSpPr>
          <p:nvPr>
            <p:ph type="title" idx="2"/>
          </p:nvPr>
        </p:nvSpPr>
        <p:spPr>
          <a:xfrm>
            <a:off x="4652913" y="2102000"/>
            <a:ext cx="3256500" cy="671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000">
                <a:latin typeface="Allerta"/>
                <a:ea typeface="Allerta"/>
                <a:cs typeface="Allerta"/>
                <a:sym typeface="Allert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40" name="Google Shape;1240;p77"/>
          <p:cNvSpPr txBox="1">
            <a:spLocks noGrp="1"/>
          </p:cNvSpPr>
          <p:nvPr>
            <p:ph type="subTitle" idx="1"/>
          </p:nvPr>
        </p:nvSpPr>
        <p:spPr>
          <a:xfrm>
            <a:off x="4652913" y="2925475"/>
            <a:ext cx="3256500" cy="7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1" name="Google Shape;1241;p77"/>
          <p:cNvSpPr/>
          <p:nvPr/>
        </p:nvSpPr>
        <p:spPr>
          <a:xfrm>
            <a:off x="7548219" y="-59735"/>
            <a:ext cx="2422602" cy="1578627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77"/>
          <p:cNvSpPr/>
          <p:nvPr/>
        </p:nvSpPr>
        <p:spPr>
          <a:xfrm rot="10800000" flipH="1">
            <a:off x="-377199" y="-59720"/>
            <a:ext cx="3363293" cy="2116820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77"/>
          <p:cNvSpPr/>
          <p:nvPr/>
        </p:nvSpPr>
        <p:spPr>
          <a:xfrm flipH="1">
            <a:off x="109585" y="4376852"/>
            <a:ext cx="8498921" cy="1248571"/>
          </a:xfrm>
          <a:custGeom>
            <a:avLst/>
            <a:gdLst/>
            <a:ahLst/>
            <a:cxnLst/>
            <a:rect l="l" t="t" r="r" b="b"/>
            <a:pathLst>
              <a:path w="40901" h="3644" extrusionOk="0">
                <a:moveTo>
                  <a:pt x="20447" y="0"/>
                </a:moveTo>
                <a:cubicBezTo>
                  <a:pt x="9154" y="0"/>
                  <a:pt x="0" y="810"/>
                  <a:pt x="0" y="1819"/>
                </a:cubicBezTo>
                <a:cubicBezTo>
                  <a:pt x="0" y="2828"/>
                  <a:pt x="9154" y="3644"/>
                  <a:pt x="20447" y="3644"/>
                </a:cubicBezTo>
                <a:cubicBezTo>
                  <a:pt x="31746" y="3644"/>
                  <a:pt x="40900" y="2828"/>
                  <a:pt x="40900" y="1819"/>
                </a:cubicBezTo>
                <a:cubicBezTo>
                  <a:pt x="40900" y="810"/>
                  <a:pt x="31746" y="0"/>
                  <a:pt x="204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44" name="Google Shape;1244;p77"/>
          <p:cNvGrpSpPr/>
          <p:nvPr/>
        </p:nvGrpSpPr>
        <p:grpSpPr>
          <a:xfrm flipH="1">
            <a:off x="5911745" y="2927926"/>
            <a:ext cx="3558881" cy="2509262"/>
            <a:chOff x="-212950" y="2797175"/>
            <a:chExt cx="3558881" cy="2509262"/>
          </a:xfrm>
        </p:grpSpPr>
        <p:sp>
          <p:nvSpPr>
            <p:cNvPr id="1245" name="Google Shape;1245;p77"/>
            <p:cNvSpPr/>
            <p:nvPr/>
          </p:nvSpPr>
          <p:spPr>
            <a:xfrm>
              <a:off x="-212950" y="2798072"/>
              <a:ext cx="599873" cy="1365844"/>
            </a:xfrm>
            <a:custGeom>
              <a:avLst/>
              <a:gdLst/>
              <a:ahLst/>
              <a:cxnLst/>
              <a:rect l="l" t="t" r="r" b="b"/>
              <a:pathLst>
                <a:path w="4013" h="9137" extrusionOk="0">
                  <a:moveTo>
                    <a:pt x="3578" y="0"/>
                  </a:moveTo>
                  <a:lnTo>
                    <a:pt x="3529" y="31"/>
                  </a:lnTo>
                  <a:cubicBezTo>
                    <a:pt x="1282" y="1595"/>
                    <a:pt x="1" y="4465"/>
                    <a:pt x="357" y="7184"/>
                  </a:cubicBezTo>
                  <a:cubicBezTo>
                    <a:pt x="454" y="7976"/>
                    <a:pt x="472" y="8145"/>
                    <a:pt x="454" y="8749"/>
                  </a:cubicBezTo>
                  <a:cubicBezTo>
                    <a:pt x="454" y="8810"/>
                    <a:pt x="448" y="8876"/>
                    <a:pt x="448" y="8949"/>
                  </a:cubicBezTo>
                  <a:cubicBezTo>
                    <a:pt x="448" y="9009"/>
                    <a:pt x="442" y="9070"/>
                    <a:pt x="442" y="9136"/>
                  </a:cubicBezTo>
                  <a:cubicBezTo>
                    <a:pt x="472" y="9064"/>
                    <a:pt x="508" y="8985"/>
                    <a:pt x="551" y="8913"/>
                  </a:cubicBezTo>
                  <a:cubicBezTo>
                    <a:pt x="931" y="8194"/>
                    <a:pt x="1602" y="7668"/>
                    <a:pt x="2158" y="7064"/>
                  </a:cubicBezTo>
                  <a:cubicBezTo>
                    <a:pt x="3227" y="5891"/>
                    <a:pt x="3850" y="4339"/>
                    <a:pt x="3952" y="2756"/>
                  </a:cubicBezTo>
                  <a:cubicBezTo>
                    <a:pt x="4013" y="1843"/>
                    <a:pt x="3898" y="931"/>
                    <a:pt x="3602" y="67"/>
                  </a:cubicBezTo>
                  <a:cubicBezTo>
                    <a:pt x="3596" y="43"/>
                    <a:pt x="3584" y="18"/>
                    <a:pt x="35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77"/>
            <p:cNvSpPr/>
            <p:nvPr/>
          </p:nvSpPr>
          <p:spPr>
            <a:xfrm>
              <a:off x="-147027" y="2797175"/>
              <a:ext cx="472514" cy="1366741"/>
            </a:xfrm>
            <a:custGeom>
              <a:avLst/>
              <a:gdLst/>
              <a:ahLst/>
              <a:cxnLst/>
              <a:rect l="l" t="t" r="r" b="b"/>
              <a:pathLst>
                <a:path w="3161" h="9143" extrusionOk="0">
                  <a:moveTo>
                    <a:pt x="3137" y="0"/>
                  </a:moveTo>
                  <a:cubicBezTo>
                    <a:pt x="3125" y="12"/>
                    <a:pt x="3107" y="24"/>
                    <a:pt x="3088" y="30"/>
                  </a:cubicBezTo>
                  <a:cubicBezTo>
                    <a:pt x="2732" y="1529"/>
                    <a:pt x="2273" y="3257"/>
                    <a:pt x="1693" y="4864"/>
                  </a:cubicBezTo>
                  <a:cubicBezTo>
                    <a:pt x="1191" y="6248"/>
                    <a:pt x="629" y="7613"/>
                    <a:pt x="7" y="8955"/>
                  </a:cubicBezTo>
                  <a:cubicBezTo>
                    <a:pt x="7" y="9015"/>
                    <a:pt x="1" y="9076"/>
                    <a:pt x="1" y="9142"/>
                  </a:cubicBezTo>
                  <a:cubicBezTo>
                    <a:pt x="31" y="9070"/>
                    <a:pt x="67" y="8991"/>
                    <a:pt x="110" y="8919"/>
                  </a:cubicBezTo>
                  <a:cubicBezTo>
                    <a:pt x="714" y="7601"/>
                    <a:pt x="1270" y="6260"/>
                    <a:pt x="1759" y="4900"/>
                  </a:cubicBezTo>
                  <a:cubicBezTo>
                    <a:pt x="2345" y="3293"/>
                    <a:pt x="2798" y="1571"/>
                    <a:pt x="3161" y="73"/>
                  </a:cubicBezTo>
                  <a:lnTo>
                    <a:pt x="31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77"/>
            <p:cNvSpPr/>
            <p:nvPr/>
          </p:nvSpPr>
          <p:spPr>
            <a:xfrm>
              <a:off x="-147027" y="3209905"/>
              <a:ext cx="524983" cy="954013"/>
            </a:xfrm>
            <a:custGeom>
              <a:avLst/>
              <a:gdLst/>
              <a:ahLst/>
              <a:cxnLst/>
              <a:rect l="l" t="t" r="r" b="b"/>
              <a:pathLst>
                <a:path w="3512" h="6382" extrusionOk="0">
                  <a:moveTo>
                    <a:pt x="3511" y="1"/>
                  </a:moveTo>
                  <a:lnTo>
                    <a:pt x="3511" y="1"/>
                  </a:lnTo>
                  <a:cubicBezTo>
                    <a:pt x="1820" y="1136"/>
                    <a:pt x="581" y="2955"/>
                    <a:pt x="230" y="4955"/>
                  </a:cubicBezTo>
                  <a:cubicBezTo>
                    <a:pt x="176" y="5306"/>
                    <a:pt x="104" y="5650"/>
                    <a:pt x="13" y="5994"/>
                  </a:cubicBezTo>
                  <a:cubicBezTo>
                    <a:pt x="13" y="6055"/>
                    <a:pt x="7" y="6121"/>
                    <a:pt x="7" y="6194"/>
                  </a:cubicBezTo>
                  <a:cubicBezTo>
                    <a:pt x="7" y="6254"/>
                    <a:pt x="1" y="6315"/>
                    <a:pt x="1" y="6381"/>
                  </a:cubicBezTo>
                  <a:cubicBezTo>
                    <a:pt x="31" y="6309"/>
                    <a:pt x="67" y="6230"/>
                    <a:pt x="110" y="6158"/>
                  </a:cubicBezTo>
                  <a:cubicBezTo>
                    <a:pt x="490" y="5439"/>
                    <a:pt x="1161" y="4913"/>
                    <a:pt x="1717" y="4309"/>
                  </a:cubicBezTo>
                  <a:cubicBezTo>
                    <a:pt x="2786" y="3136"/>
                    <a:pt x="3409" y="1584"/>
                    <a:pt x="3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77"/>
            <p:cNvSpPr/>
            <p:nvPr/>
          </p:nvSpPr>
          <p:spPr>
            <a:xfrm>
              <a:off x="-86486" y="4148375"/>
              <a:ext cx="3432417" cy="1158060"/>
            </a:xfrm>
            <a:custGeom>
              <a:avLst/>
              <a:gdLst/>
              <a:ahLst/>
              <a:cxnLst/>
              <a:rect l="l" t="t" r="r" b="b"/>
              <a:pathLst>
                <a:path w="22962" h="7747" extrusionOk="0">
                  <a:moveTo>
                    <a:pt x="4982" y="0"/>
                  </a:moveTo>
                  <a:cubicBezTo>
                    <a:pt x="4321" y="0"/>
                    <a:pt x="3666" y="90"/>
                    <a:pt x="3034" y="260"/>
                  </a:cubicBezTo>
                  <a:lnTo>
                    <a:pt x="3022" y="260"/>
                  </a:lnTo>
                  <a:lnTo>
                    <a:pt x="2961" y="278"/>
                  </a:lnTo>
                  <a:cubicBezTo>
                    <a:pt x="2399" y="441"/>
                    <a:pt x="1850" y="653"/>
                    <a:pt x="1324" y="919"/>
                  </a:cubicBezTo>
                  <a:lnTo>
                    <a:pt x="1288" y="937"/>
                  </a:lnTo>
                  <a:lnTo>
                    <a:pt x="1421" y="387"/>
                  </a:lnTo>
                  <a:cubicBezTo>
                    <a:pt x="1303" y="371"/>
                    <a:pt x="1185" y="363"/>
                    <a:pt x="1068" y="363"/>
                  </a:cubicBezTo>
                  <a:cubicBezTo>
                    <a:pt x="702" y="363"/>
                    <a:pt x="339" y="440"/>
                    <a:pt x="1" y="586"/>
                  </a:cubicBezTo>
                  <a:lnTo>
                    <a:pt x="1" y="7746"/>
                  </a:lnTo>
                  <a:lnTo>
                    <a:pt x="22961" y="7746"/>
                  </a:lnTo>
                  <a:cubicBezTo>
                    <a:pt x="22647" y="7227"/>
                    <a:pt x="22303" y="6737"/>
                    <a:pt x="21922" y="6278"/>
                  </a:cubicBezTo>
                  <a:cubicBezTo>
                    <a:pt x="21868" y="6212"/>
                    <a:pt x="21813" y="6145"/>
                    <a:pt x="21759" y="6079"/>
                  </a:cubicBezTo>
                  <a:cubicBezTo>
                    <a:pt x="21112" y="5324"/>
                    <a:pt x="20369" y="4641"/>
                    <a:pt x="19493" y="4170"/>
                  </a:cubicBezTo>
                  <a:cubicBezTo>
                    <a:pt x="19161" y="3988"/>
                    <a:pt x="18810" y="3837"/>
                    <a:pt x="18448" y="3722"/>
                  </a:cubicBezTo>
                  <a:cubicBezTo>
                    <a:pt x="17874" y="3124"/>
                    <a:pt x="17185" y="2641"/>
                    <a:pt x="16423" y="2302"/>
                  </a:cubicBezTo>
                  <a:lnTo>
                    <a:pt x="16423" y="2302"/>
                  </a:lnTo>
                  <a:lnTo>
                    <a:pt x="17197" y="3450"/>
                  </a:lnTo>
                  <a:cubicBezTo>
                    <a:pt x="17136" y="3444"/>
                    <a:pt x="17076" y="3432"/>
                    <a:pt x="17016" y="3426"/>
                  </a:cubicBezTo>
                  <a:cubicBezTo>
                    <a:pt x="16514" y="3076"/>
                    <a:pt x="15535" y="2484"/>
                    <a:pt x="14520" y="2411"/>
                  </a:cubicBezTo>
                  <a:lnTo>
                    <a:pt x="14520" y="2411"/>
                  </a:lnTo>
                  <a:lnTo>
                    <a:pt x="14925" y="3408"/>
                  </a:lnTo>
                  <a:cubicBezTo>
                    <a:pt x="14834" y="3414"/>
                    <a:pt x="14750" y="3420"/>
                    <a:pt x="14659" y="3426"/>
                  </a:cubicBezTo>
                  <a:cubicBezTo>
                    <a:pt x="14001" y="2901"/>
                    <a:pt x="12569" y="1976"/>
                    <a:pt x="10369" y="1680"/>
                  </a:cubicBezTo>
                  <a:lnTo>
                    <a:pt x="10369" y="1680"/>
                  </a:lnTo>
                  <a:lnTo>
                    <a:pt x="12375" y="3656"/>
                  </a:lnTo>
                  <a:lnTo>
                    <a:pt x="12393" y="3674"/>
                  </a:lnTo>
                  <a:lnTo>
                    <a:pt x="12387" y="3674"/>
                  </a:lnTo>
                  <a:lnTo>
                    <a:pt x="12109" y="3432"/>
                  </a:lnTo>
                  <a:cubicBezTo>
                    <a:pt x="12043" y="3372"/>
                    <a:pt x="11976" y="3312"/>
                    <a:pt x="11904" y="3251"/>
                  </a:cubicBezTo>
                  <a:cubicBezTo>
                    <a:pt x="10623" y="2133"/>
                    <a:pt x="9275" y="1046"/>
                    <a:pt x="7674" y="466"/>
                  </a:cubicBezTo>
                  <a:cubicBezTo>
                    <a:pt x="6853" y="164"/>
                    <a:pt x="5982" y="6"/>
                    <a:pt x="5106" y="0"/>
                  </a:cubicBezTo>
                  <a:lnTo>
                    <a:pt x="5046" y="0"/>
                  </a:lnTo>
                  <a:cubicBezTo>
                    <a:pt x="5025" y="0"/>
                    <a:pt x="5003" y="0"/>
                    <a:pt x="49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77"/>
            <p:cNvSpPr/>
            <p:nvPr/>
          </p:nvSpPr>
          <p:spPr>
            <a:xfrm>
              <a:off x="103211" y="4286500"/>
              <a:ext cx="630517" cy="1019936"/>
            </a:xfrm>
            <a:custGeom>
              <a:avLst/>
              <a:gdLst/>
              <a:ahLst/>
              <a:cxnLst/>
              <a:rect l="l" t="t" r="r" b="b"/>
              <a:pathLst>
                <a:path w="4218" h="6823" extrusionOk="0">
                  <a:moveTo>
                    <a:pt x="61" y="1"/>
                  </a:moveTo>
                  <a:lnTo>
                    <a:pt x="1" y="25"/>
                  </a:lnTo>
                  <a:cubicBezTo>
                    <a:pt x="840" y="587"/>
                    <a:pt x="1584" y="1270"/>
                    <a:pt x="2206" y="2067"/>
                  </a:cubicBezTo>
                  <a:cubicBezTo>
                    <a:pt x="3275" y="3445"/>
                    <a:pt x="3952" y="5088"/>
                    <a:pt x="4164" y="6822"/>
                  </a:cubicBezTo>
                  <a:lnTo>
                    <a:pt x="4218" y="6822"/>
                  </a:lnTo>
                  <a:cubicBezTo>
                    <a:pt x="4007" y="5076"/>
                    <a:pt x="3324" y="3421"/>
                    <a:pt x="2248" y="2031"/>
                  </a:cubicBezTo>
                  <a:cubicBezTo>
                    <a:pt x="1632" y="1240"/>
                    <a:pt x="889" y="557"/>
                    <a:pt x="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77"/>
            <p:cNvSpPr/>
            <p:nvPr/>
          </p:nvSpPr>
          <p:spPr>
            <a:xfrm>
              <a:off x="356139" y="4188138"/>
              <a:ext cx="446355" cy="1118297"/>
            </a:xfrm>
            <a:custGeom>
              <a:avLst/>
              <a:gdLst/>
              <a:ahLst/>
              <a:cxnLst/>
              <a:rect l="l" t="t" r="r" b="b"/>
              <a:pathLst>
                <a:path w="2986" h="7481" extrusionOk="0">
                  <a:moveTo>
                    <a:pt x="61" y="0"/>
                  </a:moveTo>
                  <a:lnTo>
                    <a:pt x="0" y="18"/>
                  </a:lnTo>
                  <a:cubicBezTo>
                    <a:pt x="447" y="441"/>
                    <a:pt x="846" y="913"/>
                    <a:pt x="1197" y="1420"/>
                  </a:cubicBezTo>
                  <a:cubicBezTo>
                    <a:pt x="2671" y="3565"/>
                    <a:pt x="2931" y="5885"/>
                    <a:pt x="2882" y="7480"/>
                  </a:cubicBezTo>
                  <a:lnTo>
                    <a:pt x="2937" y="7480"/>
                  </a:lnTo>
                  <a:cubicBezTo>
                    <a:pt x="2985" y="5879"/>
                    <a:pt x="2719" y="3547"/>
                    <a:pt x="1239" y="1390"/>
                  </a:cubicBezTo>
                  <a:cubicBezTo>
                    <a:pt x="895" y="888"/>
                    <a:pt x="496" y="423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77"/>
            <p:cNvSpPr/>
            <p:nvPr/>
          </p:nvSpPr>
          <p:spPr>
            <a:xfrm>
              <a:off x="666769" y="4148375"/>
              <a:ext cx="217945" cy="1158060"/>
            </a:xfrm>
            <a:custGeom>
              <a:avLst/>
              <a:gdLst/>
              <a:ahLst/>
              <a:cxnLst/>
              <a:rect l="l" t="t" r="r" b="b"/>
              <a:pathLst>
                <a:path w="1458" h="7747" extrusionOk="0">
                  <a:moveTo>
                    <a:pt x="1" y="0"/>
                  </a:moveTo>
                  <a:cubicBezTo>
                    <a:pt x="357" y="822"/>
                    <a:pt x="714" y="1662"/>
                    <a:pt x="950" y="2538"/>
                  </a:cubicBezTo>
                  <a:cubicBezTo>
                    <a:pt x="1403" y="4242"/>
                    <a:pt x="1403" y="6043"/>
                    <a:pt x="950" y="7746"/>
                  </a:cubicBezTo>
                  <a:lnTo>
                    <a:pt x="1004" y="7746"/>
                  </a:lnTo>
                  <a:cubicBezTo>
                    <a:pt x="1457" y="6037"/>
                    <a:pt x="1451" y="4236"/>
                    <a:pt x="998" y="2526"/>
                  </a:cubicBezTo>
                  <a:cubicBezTo>
                    <a:pt x="762" y="1656"/>
                    <a:pt x="412" y="816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77"/>
            <p:cNvSpPr/>
            <p:nvPr/>
          </p:nvSpPr>
          <p:spPr>
            <a:xfrm>
              <a:off x="1692834" y="4635249"/>
              <a:ext cx="343361" cy="671188"/>
            </a:xfrm>
            <a:custGeom>
              <a:avLst/>
              <a:gdLst/>
              <a:ahLst/>
              <a:cxnLst/>
              <a:rect l="l" t="t" r="r" b="b"/>
              <a:pathLst>
                <a:path w="2297" h="4490" extrusionOk="0">
                  <a:moveTo>
                    <a:pt x="1" y="0"/>
                  </a:moveTo>
                  <a:lnTo>
                    <a:pt x="1" y="0"/>
                  </a:lnTo>
                  <a:cubicBezTo>
                    <a:pt x="1052" y="1323"/>
                    <a:pt x="1814" y="2852"/>
                    <a:pt x="2243" y="4489"/>
                  </a:cubicBezTo>
                  <a:lnTo>
                    <a:pt x="2297" y="4489"/>
                  </a:lnTo>
                  <a:cubicBezTo>
                    <a:pt x="1892" y="2931"/>
                    <a:pt x="1179" y="1462"/>
                    <a:pt x="200" y="17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77"/>
            <p:cNvSpPr/>
            <p:nvPr/>
          </p:nvSpPr>
          <p:spPr>
            <a:xfrm>
              <a:off x="2075814" y="4662306"/>
              <a:ext cx="77880" cy="644131"/>
            </a:xfrm>
            <a:custGeom>
              <a:avLst/>
              <a:gdLst/>
              <a:ahLst/>
              <a:cxnLst/>
              <a:rect l="l" t="t" r="r" b="b"/>
              <a:pathLst>
                <a:path w="521" h="4309" extrusionOk="0">
                  <a:moveTo>
                    <a:pt x="1" y="0"/>
                  </a:moveTo>
                  <a:cubicBezTo>
                    <a:pt x="267" y="550"/>
                    <a:pt x="321" y="1179"/>
                    <a:pt x="387" y="1873"/>
                  </a:cubicBezTo>
                  <a:lnTo>
                    <a:pt x="400" y="2031"/>
                  </a:lnTo>
                  <a:cubicBezTo>
                    <a:pt x="472" y="2792"/>
                    <a:pt x="406" y="3553"/>
                    <a:pt x="309" y="4308"/>
                  </a:cubicBezTo>
                  <a:lnTo>
                    <a:pt x="363" y="4308"/>
                  </a:lnTo>
                  <a:cubicBezTo>
                    <a:pt x="460" y="3553"/>
                    <a:pt x="520" y="2792"/>
                    <a:pt x="454" y="2025"/>
                  </a:cubicBezTo>
                  <a:lnTo>
                    <a:pt x="436" y="1867"/>
                  </a:lnTo>
                  <a:cubicBezTo>
                    <a:pt x="375" y="1203"/>
                    <a:pt x="321" y="562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77"/>
            <p:cNvSpPr/>
            <p:nvPr/>
          </p:nvSpPr>
          <p:spPr>
            <a:xfrm>
              <a:off x="-153306" y="3244286"/>
              <a:ext cx="867297" cy="1163442"/>
            </a:xfrm>
            <a:custGeom>
              <a:avLst/>
              <a:gdLst/>
              <a:ahLst/>
              <a:cxnLst/>
              <a:rect l="l" t="t" r="r" b="b"/>
              <a:pathLst>
                <a:path w="5802" h="7783" extrusionOk="0">
                  <a:moveTo>
                    <a:pt x="5729" y="0"/>
                  </a:moveTo>
                  <a:lnTo>
                    <a:pt x="5674" y="12"/>
                  </a:lnTo>
                  <a:cubicBezTo>
                    <a:pt x="3058" y="834"/>
                    <a:pt x="979" y="3190"/>
                    <a:pt x="502" y="5891"/>
                  </a:cubicBezTo>
                  <a:cubicBezTo>
                    <a:pt x="351" y="6755"/>
                    <a:pt x="321" y="6876"/>
                    <a:pt x="61" y="7607"/>
                  </a:cubicBezTo>
                  <a:lnTo>
                    <a:pt x="1" y="7783"/>
                  </a:lnTo>
                  <a:cubicBezTo>
                    <a:pt x="55" y="7716"/>
                    <a:pt x="115" y="7656"/>
                    <a:pt x="170" y="7595"/>
                  </a:cubicBezTo>
                  <a:cubicBezTo>
                    <a:pt x="750" y="7027"/>
                    <a:pt x="1553" y="6725"/>
                    <a:pt x="2260" y="6314"/>
                  </a:cubicBezTo>
                  <a:cubicBezTo>
                    <a:pt x="4417" y="5057"/>
                    <a:pt x="5801" y="2568"/>
                    <a:pt x="5729" y="67"/>
                  </a:cubicBezTo>
                  <a:lnTo>
                    <a:pt x="57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77"/>
            <p:cNvSpPr/>
            <p:nvPr/>
          </p:nvSpPr>
          <p:spPr>
            <a:xfrm>
              <a:off x="-153306" y="3243389"/>
              <a:ext cx="856385" cy="1164339"/>
            </a:xfrm>
            <a:custGeom>
              <a:avLst/>
              <a:gdLst/>
              <a:ahLst/>
              <a:cxnLst/>
              <a:rect l="l" t="t" r="r" b="b"/>
              <a:pathLst>
                <a:path w="5729" h="7789" extrusionOk="0">
                  <a:moveTo>
                    <a:pt x="5729" y="0"/>
                  </a:moveTo>
                  <a:lnTo>
                    <a:pt x="5674" y="18"/>
                  </a:lnTo>
                  <a:cubicBezTo>
                    <a:pt x="4883" y="1341"/>
                    <a:pt x="3934" y="2852"/>
                    <a:pt x="2895" y="4212"/>
                  </a:cubicBezTo>
                  <a:cubicBezTo>
                    <a:pt x="2001" y="5378"/>
                    <a:pt x="1058" y="6520"/>
                    <a:pt x="61" y="7607"/>
                  </a:cubicBezTo>
                  <a:lnTo>
                    <a:pt x="1" y="7789"/>
                  </a:lnTo>
                  <a:cubicBezTo>
                    <a:pt x="55" y="7722"/>
                    <a:pt x="115" y="7662"/>
                    <a:pt x="170" y="7601"/>
                  </a:cubicBezTo>
                  <a:cubicBezTo>
                    <a:pt x="1149" y="6526"/>
                    <a:pt x="2079" y="5408"/>
                    <a:pt x="2949" y="4260"/>
                  </a:cubicBezTo>
                  <a:cubicBezTo>
                    <a:pt x="3988" y="2900"/>
                    <a:pt x="4937" y="1396"/>
                    <a:pt x="5729" y="73"/>
                  </a:cubicBezTo>
                  <a:lnTo>
                    <a:pt x="57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6" name="Google Shape;1256;p77"/>
          <p:cNvSpPr/>
          <p:nvPr/>
        </p:nvSpPr>
        <p:spPr>
          <a:xfrm flipH="1">
            <a:off x="5624747" y="4601002"/>
            <a:ext cx="444528" cy="198301"/>
          </a:xfrm>
          <a:custGeom>
            <a:avLst/>
            <a:gdLst/>
            <a:ahLst/>
            <a:cxnLst/>
            <a:rect l="l" t="t" r="r" b="b"/>
            <a:pathLst>
              <a:path w="2885" h="1287" extrusionOk="0">
                <a:moveTo>
                  <a:pt x="1908" y="0"/>
                </a:moveTo>
                <a:cubicBezTo>
                  <a:pt x="1884" y="0"/>
                  <a:pt x="1859" y="7"/>
                  <a:pt x="1837" y="23"/>
                </a:cubicBezTo>
                <a:cubicBezTo>
                  <a:pt x="1674" y="168"/>
                  <a:pt x="1414" y="428"/>
                  <a:pt x="1299" y="761"/>
                </a:cubicBezTo>
                <a:cubicBezTo>
                  <a:pt x="1299" y="761"/>
                  <a:pt x="1172" y="223"/>
                  <a:pt x="955" y="60"/>
                </a:cubicBezTo>
                <a:cubicBezTo>
                  <a:pt x="938" y="47"/>
                  <a:pt x="922" y="41"/>
                  <a:pt x="907" y="41"/>
                </a:cubicBezTo>
                <a:cubicBezTo>
                  <a:pt x="732" y="41"/>
                  <a:pt x="701" y="869"/>
                  <a:pt x="701" y="869"/>
                </a:cubicBezTo>
                <a:cubicBezTo>
                  <a:pt x="623" y="553"/>
                  <a:pt x="340" y="331"/>
                  <a:pt x="13" y="331"/>
                </a:cubicBezTo>
                <a:cubicBezTo>
                  <a:pt x="9" y="331"/>
                  <a:pt x="4" y="331"/>
                  <a:pt x="0" y="332"/>
                </a:cubicBezTo>
                <a:lnTo>
                  <a:pt x="375" y="1286"/>
                </a:lnTo>
                <a:lnTo>
                  <a:pt x="2538" y="1286"/>
                </a:lnTo>
                <a:lnTo>
                  <a:pt x="2870" y="241"/>
                </a:lnTo>
                <a:cubicBezTo>
                  <a:pt x="2885" y="197"/>
                  <a:pt x="2849" y="154"/>
                  <a:pt x="2809" y="154"/>
                </a:cubicBezTo>
                <a:cubicBezTo>
                  <a:pt x="2799" y="154"/>
                  <a:pt x="2789" y="156"/>
                  <a:pt x="2780" y="162"/>
                </a:cubicBezTo>
                <a:cubicBezTo>
                  <a:pt x="2580" y="259"/>
                  <a:pt x="2242" y="452"/>
                  <a:pt x="2127" y="652"/>
                </a:cubicBezTo>
                <a:lnTo>
                  <a:pt x="2018" y="84"/>
                </a:lnTo>
                <a:cubicBezTo>
                  <a:pt x="2006" y="31"/>
                  <a:pt x="1958" y="0"/>
                  <a:pt x="1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77"/>
          <p:cNvSpPr/>
          <p:nvPr/>
        </p:nvSpPr>
        <p:spPr>
          <a:xfrm flipH="1">
            <a:off x="2920550" y="4950325"/>
            <a:ext cx="610127" cy="272149"/>
          </a:xfrm>
          <a:custGeom>
            <a:avLst/>
            <a:gdLst/>
            <a:ahLst/>
            <a:cxnLst/>
            <a:rect l="l" t="t" r="r" b="b"/>
            <a:pathLst>
              <a:path w="2885" h="1287" extrusionOk="0">
                <a:moveTo>
                  <a:pt x="1908" y="0"/>
                </a:moveTo>
                <a:cubicBezTo>
                  <a:pt x="1884" y="0"/>
                  <a:pt x="1859" y="7"/>
                  <a:pt x="1837" y="23"/>
                </a:cubicBezTo>
                <a:cubicBezTo>
                  <a:pt x="1674" y="168"/>
                  <a:pt x="1414" y="428"/>
                  <a:pt x="1299" y="761"/>
                </a:cubicBezTo>
                <a:cubicBezTo>
                  <a:pt x="1299" y="761"/>
                  <a:pt x="1172" y="223"/>
                  <a:pt x="955" y="60"/>
                </a:cubicBezTo>
                <a:cubicBezTo>
                  <a:pt x="938" y="47"/>
                  <a:pt x="922" y="41"/>
                  <a:pt x="907" y="41"/>
                </a:cubicBezTo>
                <a:cubicBezTo>
                  <a:pt x="732" y="41"/>
                  <a:pt x="701" y="869"/>
                  <a:pt x="701" y="869"/>
                </a:cubicBezTo>
                <a:cubicBezTo>
                  <a:pt x="623" y="553"/>
                  <a:pt x="340" y="331"/>
                  <a:pt x="13" y="331"/>
                </a:cubicBezTo>
                <a:cubicBezTo>
                  <a:pt x="9" y="331"/>
                  <a:pt x="4" y="331"/>
                  <a:pt x="0" y="332"/>
                </a:cubicBezTo>
                <a:lnTo>
                  <a:pt x="375" y="1286"/>
                </a:lnTo>
                <a:lnTo>
                  <a:pt x="2538" y="1286"/>
                </a:lnTo>
                <a:lnTo>
                  <a:pt x="2870" y="241"/>
                </a:lnTo>
                <a:cubicBezTo>
                  <a:pt x="2885" y="197"/>
                  <a:pt x="2849" y="154"/>
                  <a:pt x="2809" y="154"/>
                </a:cubicBezTo>
                <a:cubicBezTo>
                  <a:pt x="2799" y="154"/>
                  <a:pt x="2789" y="156"/>
                  <a:pt x="2780" y="162"/>
                </a:cubicBezTo>
                <a:cubicBezTo>
                  <a:pt x="2580" y="259"/>
                  <a:pt x="2242" y="452"/>
                  <a:pt x="2127" y="652"/>
                </a:cubicBezTo>
                <a:lnTo>
                  <a:pt x="2018" y="84"/>
                </a:lnTo>
                <a:cubicBezTo>
                  <a:pt x="2006" y="31"/>
                  <a:pt x="1958" y="0"/>
                  <a:pt x="1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77"/>
          <p:cNvSpPr/>
          <p:nvPr/>
        </p:nvSpPr>
        <p:spPr>
          <a:xfrm>
            <a:off x="7996639" y="280737"/>
            <a:ext cx="1726627" cy="523549"/>
          </a:xfrm>
          <a:custGeom>
            <a:avLst/>
            <a:gdLst/>
            <a:ahLst/>
            <a:cxnLst/>
            <a:rect l="l" t="t" r="r" b="b"/>
            <a:pathLst>
              <a:path w="7958" h="2413" extrusionOk="0">
                <a:moveTo>
                  <a:pt x="5987" y="1"/>
                </a:moveTo>
                <a:cubicBezTo>
                  <a:pt x="5302" y="1"/>
                  <a:pt x="4651" y="320"/>
                  <a:pt x="4181" y="829"/>
                </a:cubicBezTo>
                <a:cubicBezTo>
                  <a:pt x="4103" y="914"/>
                  <a:pt x="4036" y="998"/>
                  <a:pt x="3970" y="1089"/>
                </a:cubicBezTo>
                <a:cubicBezTo>
                  <a:pt x="3970" y="1089"/>
                  <a:pt x="3659" y="723"/>
                  <a:pt x="3273" y="723"/>
                </a:cubicBezTo>
                <a:cubicBezTo>
                  <a:pt x="3056" y="723"/>
                  <a:pt x="2814" y="840"/>
                  <a:pt x="2592" y="1204"/>
                </a:cubicBezTo>
                <a:cubicBezTo>
                  <a:pt x="2592" y="1204"/>
                  <a:pt x="2289" y="804"/>
                  <a:pt x="1827" y="804"/>
                </a:cubicBezTo>
                <a:cubicBezTo>
                  <a:pt x="1569" y="804"/>
                  <a:pt x="1262" y="929"/>
                  <a:pt x="931" y="1319"/>
                </a:cubicBezTo>
                <a:cubicBezTo>
                  <a:pt x="0" y="2412"/>
                  <a:pt x="393" y="2412"/>
                  <a:pt x="393" y="2412"/>
                </a:cubicBezTo>
                <a:lnTo>
                  <a:pt x="7940" y="2291"/>
                </a:lnTo>
                <a:cubicBezTo>
                  <a:pt x="7958" y="2062"/>
                  <a:pt x="7946" y="1826"/>
                  <a:pt x="7897" y="1603"/>
                </a:cubicBezTo>
                <a:cubicBezTo>
                  <a:pt x="7825" y="1252"/>
                  <a:pt x="7662" y="926"/>
                  <a:pt x="7432" y="648"/>
                </a:cubicBezTo>
                <a:cubicBezTo>
                  <a:pt x="7178" y="346"/>
                  <a:pt x="6828" y="134"/>
                  <a:pt x="6447" y="50"/>
                </a:cubicBezTo>
                <a:cubicBezTo>
                  <a:pt x="6293" y="17"/>
                  <a:pt x="6139" y="1"/>
                  <a:pt x="59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77"/>
          <p:cNvSpPr/>
          <p:nvPr/>
        </p:nvSpPr>
        <p:spPr>
          <a:xfrm flipH="1">
            <a:off x="589264" y="924529"/>
            <a:ext cx="897583" cy="272174"/>
          </a:xfrm>
          <a:custGeom>
            <a:avLst/>
            <a:gdLst/>
            <a:ahLst/>
            <a:cxnLst/>
            <a:rect l="l" t="t" r="r" b="b"/>
            <a:pathLst>
              <a:path w="7958" h="2413" extrusionOk="0">
                <a:moveTo>
                  <a:pt x="5987" y="1"/>
                </a:moveTo>
                <a:cubicBezTo>
                  <a:pt x="5302" y="1"/>
                  <a:pt x="4651" y="320"/>
                  <a:pt x="4181" y="829"/>
                </a:cubicBezTo>
                <a:cubicBezTo>
                  <a:pt x="4103" y="914"/>
                  <a:pt x="4036" y="998"/>
                  <a:pt x="3970" y="1089"/>
                </a:cubicBezTo>
                <a:cubicBezTo>
                  <a:pt x="3970" y="1089"/>
                  <a:pt x="3659" y="723"/>
                  <a:pt x="3273" y="723"/>
                </a:cubicBezTo>
                <a:cubicBezTo>
                  <a:pt x="3056" y="723"/>
                  <a:pt x="2814" y="840"/>
                  <a:pt x="2592" y="1204"/>
                </a:cubicBezTo>
                <a:cubicBezTo>
                  <a:pt x="2592" y="1204"/>
                  <a:pt x="2289" y="804"/>
                  <a:pt x="1827" y="804"/>
                </a:cubicBezTo>
                <a:cubicBezTo>
                  <a:pt x="1569" y="804"/>
                  <a:pt x="1262" y="929"/>
                  <a:pt x="931" y="1319"/>
                </a:cubicBezTo>
                <a:cubicBezTo>
                  <a:pt x="0" y="2412"/>
                  <a:pt x="393" y="2412"/>
                  <a:pt x="393" y="2412"/>
                </a:cubicBezTo>
                <a:lnTo>
                  <a:pt x="7940" y="2291"/>
                </a:lnTo>
                <a:cubicBezTo>
                  <a:pt x="7958" y="2062"/>
                  <a:pt x="7946" y="1826"/>
                  <a:pt x="7897" y="1603"/>
                </a:cubicBezTo>
                <a:cubicBezTo>
                  <a:pt x="7825" y="1252"/>
                  <a:pt x="7662" y="926"/>
                  <a:pt x="7432" y="648"/>
                </a:cubicBezTo>
                <a:cubicBezTo>
                  <a:pt x="7178" y="346"/>
                  <a:pt x="6828" y="134"/>
                  <a:pt x="6447" y="50"/>
                </a:cubicBezTo>
                <a:cubicBezTo>
                  <a:pt x="6293" y="17"/>
                  <a:pt x="6139" y="1"/>
                  <a:pt x="59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77"/>
          <p:cNvSpPr/>
          <p:nvPr/>
        </p:nvSpPr>
        <p:spPr>
          <a:xfrm>
            <a:off x="1783917" y="607292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77"/>
          <p:cNvSpPr/>
          <p:nvPr/>
        </p:nvSpPr>
        <p:spPr>
          <a:xfrm>
            <a:off x="2071425" y="227121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77"/>
          <p:cNvSpPr/>
          <p:nvPr/>
        </p:nvSpPr>
        <p:spPr>
          <a:xfrm>
            <a:off x="1273740" y="241968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p77"/>
          <p:cNvSpPr/>
          <p:nvPr/>
        </p:nvSpPr>
        <p:spPr>
          <a:xfrm>
            <a:off x="8175890" y="3724806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Google Shape;1264;p77"/>
          <p:cNvSpPr/>
          <p:nvPr/>
        </p:nvSpPr>
        <p:spPr>
          <a:xfrm>
            <a:off x="4176765" y="419117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Google Shape;1265;p77"/>
          <p:cNvSpPr/>
          <p:nvPr/>
        </p:nvSpPr>
        <p:spPr>
          <a:xfrm>
            <a:off x="2986092" y="972353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p77"/>
          <p:cNvSpPr/>
          <p:nvPr/>
        </p:nvSpPr>
        <p:spPr>
          <a:xfrm>
            <a:off x="8310962" y="2494560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77"/>
          <p:cNvSpPr/>
          <p:nvPr/>
        </p:nvSpPr>
        <p:spPr>
          <a:xfrm>
            <a:off x="3574776" y="840499"/>
            <a:ext cx="153823" cy="131864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8" name="Google Shape;1268;p77"/>
          <p:cNvSpPr/>
          <p:nvPr/>
        </p:nvSpPr>
        <p:spPr>
          <a:xfrm>
            <a:off x="7495755" y="4021103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9" name="Google Shape;1269;p77"/>
          <p:cNvSpPr/>
          <p:nvPr/>
        </p:nvSpPr>
        <p:spPr>
          <a:xfrm>
            <a:off x="8396715" y="1839779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0" name="Google Shape;1270;p77"/>
          <p:cNvSpPr/>
          <p:nvPr/>
        </p:nvSpPr>
        <p:spPr>
          <a:xfrm>
            <a:off x="8833716" y="2176829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2"/>
        </a:solidFill>
        <a:effectLst/>
      </p:bgPr>
    </p:bg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78"/>
          <p:cNvSpPr txBox="1">
            <a:spLocks noGrp="1"/>
          </p:cNvSpPr>
          <p:nvPr>
            <p:ph type="title"/>
          </p:nvPr>
        </p:nvSpPr>
        <p:spPr>
          <a:xfrm flipH="1">
            <a:off x="3506100" y="738813"/>
            <a:ext cx="2131800" cy="12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9000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73" name="Google Shape;1273;p78"/>
          <p:cNvSpPr txBox="1">
            <a:spLocks noGrp="1"/>
          </p:cNvSpPr>
          <p:nvPr>
            <p:ph type="title" idx="2"/>
          </p:nvPr>
        </p:nvSpPr>
        <p:spPr>
          <a:xfrm>
            <a:off x="2943750" y="2094575"/>
            <a:ext cx="3256500" cy="671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000">
                <a:latin typeface="Allerta"/>
                <a:ea typeface="Allerta"/>
                <a:cs typeface="Allerta"/>
                <a:sym typeface="Allert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74" name="Google Shape;1274;p78"/>
          <p:cNvSpPr txBox="1">
            <a:spLocks noGrp="1"/>
          </p:cNvSpPr>
          <p:nvPr>
            <p:ph type="subTitle" idx="1"/>
          </p:nvPr>
        </p:nvSpPr>
        <p:spPr>
          <a:xfrm>
            <a:off x="2943750" y="2925475"/>
            <a:ext cx="3256500" cy="7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5" name="Google Shape;1275;p78"/>
          <p:cNvSpPr/>
          <p:nvPr/>
        </p:nvSpPr>
        <p:spPr>
          <a:xfrm rot="10800000">
            <a:off x="-11955" y="-308707"/>
            <a:ext cx="9167892" cy="1373659"/>
          </a:xfrm>
          <a:custGeom>
            <a:avLst/>
            <a:gdLst/>
            <a:ahLst/>
            <a:cxnLst/>
            <a:rect l="l" t="t" r="r" b="b"/>
            <a:pathLst>
              <a:path w="56647" h="12453" extrusionOk="0">
                <a:moveTo>
                  <a:pt x="5727" y="1"/>
                </a:moveTo>
                <a:cubicBezTo>
                  <a:pt x="5549" y="1"/>
                  <a:pt x="5370" y="6"/>
                  <a:pt x="5190" y="18"/>
                </a:cubicBezTo>
                <a:cubicBezTo>
                  <a:pt x="3082" y="157"/>
                  <a:pt x="931" y="1389"/>
                  <a:pt x="0" y="3190"/>
                </a:cubicBezTo>
                <a:lnTo>
                  <a:pt x="0" y="12453"/>
                </a:lnTo>
                <a:cubicBezTo>
                  <a:pt x="9408" y="10657"/>
                  <a:pt x="18943" y="9760"/>
                  <a:pt x="28478" y="9760"/>
                </a:cubicBezTo>
                <a:cubicBezTo>
                  <a:pt x="37908" y="9760"/>
                  <a:pt x="47339" y="10638"/>
                  <a:pt x="56646" y="12392"/>
                </a:cubicBezTo>
                <a:lnTo>
                  <a:pt x="56646" y="3800"/>
                </a:lnTo>
                <a:cubicBezTo>
                  <a:pt x="55405" y="3980"/>
                  <a:pt x="54157" y="4078"/>
                  <a:pt x="52909" y="4078"/>
                </a:cubicBezTo>
                <a:cubicBezTo>
                  <a:pt x="51848" y="4078"/>
                  <a:pt x="50789" y="4007"/>
                  <a:pt x="49734" y="3855"/>
                </a:cubicBezTo>
                <a:cubicBezTo>
                  <a:pt x="45112" y="3184"/>
                  <a:pt x="40619" y="975"/>
                  <a:pt x="36038" y="975"/>
                </a:cubicBezTo>
                <a:cubicBezTo>
                  <a:pt x="35379" y="975"/>
                  <a:pt x="34718" y="1021"/>
                  <a:pt x="34054" y="1123"/>
                </a:cubicBezTo>
                <a:cubicBezTo>
                  <a:pt x="29612" y="1806"/>
                  <a:pt x="25689" y="4993"/>
                  <a:pt x="21213" y="4993"/>
                </a:cubicBezTo>
                <a:cubicBezTo>
                  <a:pt x="21135" y="4993"/>
                  <a:pt x="21057" y="4992"/>
                  <a:pt x="20979" y="4990"/>
                </a:cubicBezTo>
                <a:cubicBezTo>
                  <a:pt x="18193" y="4918"/>
                  <a:pt x="15613" y="3577"/>
                  <a:pt x="13124" y="2326"/>
                </a:cubicBezTo>
                <a:cubicBezTo>
                  <a:pt x="10795" y="1150"/>
                  <a:pt x="8313" y="1"/>
                  <a:pt x="5727" y="1"/>
                </a:cubicBezTo>
                <a:close/>
              </a:path>
            </a:pathLst>
          </a:custGeom>
          <a:solidFill>
            <a:srgbClr val="4586F1">
              <a:alpha val="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6" name="Google Shape;1276;p78"/>
          <p:cNvSpPr/>
          <p:nvPr/>
        </p:nvSpPr>
        <p:spPr>
          <a:xfrm>
            <a:off x="322548" y="4376852"/>
            <a:ext cx="8498921" cy="1248571"/>
          </a:xfrm>
          <a:custGeom>
            <a:avLst/>
            <a:gdLst/>
            <a:ahLst/>
            <a:cxnLst/>
            <a:rect l="l" t="t" r="r" b="b"/>
            <a:pathLst>
              <a:path w="40901" h="3644" extrusionOk="0">
                <a:moveTo>
                  <a:pt x="20447" y="0"/>
                </a:moveTo>
                <a:cubicBezTo>
                  <a:pt x="9154" y="0"/>
                  <a:pt x="0" y="810"/>
                  <a:pt x="0" y="1819"/>
                </a:cubicBezTo>
                <a:cubicBezTo>
                  <a:pt x="0" y="2828"/>
                  <a:pt x="9154" y="3644"/>
                  <a:pt x="20447" y="3644"/>
                </a:cubicBezTo>
                <a:cubicBezTo>
                  <a:pt x="31746" y="3644"/>
                  <a:pt x="40900" y="2828"/>
                  <a:pt x="40900" y="1819"/>
                </a:cubicBezTo>
                <a:cubicBezTo>
                  <a:pt x="40900" y="810"/>
                  <a:pt x="31746" y="0"/>
                  <a:pt x="204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7" name="Google Shape;1277;p78"/>
          <p:cNvSpPr/>
          <p:nvPr/>
        </p:nvSpPr>
        <p:spPr>
          <a:xfrm>
            <a:off x="5153175" y="4564050"/>
            <a:ext cx="495874" cy="221200"/>
          </a:xfrm>
          <a:custGeom>
            <a:avLst/>
            <a:gdLst/>
            <a:ahLst/>
            <a:cxnLst/>
            <a:rect l="l" t="t" r="r" b="b"/>
            <a:pathLst>
              <a:path w="2885" h="1287" extrusionOk="0">
                <a:moveTo>
                  <a:pt x="1908" y="0"/>
                </a:moveTo>
                <a:cubicBezTo>
                  <a:pt x="1884" y="0"/>
                  <a:pt x="1859" y="7"/>
                  <a:pt x="1837" y="23"/>
                </a:cubicBezTo>
                <a:cubicBezTo>
                  <a:pt x="1674" y="168"/>
                  <a:pt x="1414" y="428"/>
                  <a:pt x="1299" y="761"/>
                </a:cubicBezTo>
                <a:cubicBezTo>
                  <a:pt x="1299" y="761"/>
                  <a:pt x="1172" y="223"/>
                  <a:pt x="955" y="60"/>
                </a:cubicBezTo>
                <a:cubicBezTo>
                  <a:pt x="938" y="47"/>
                  <a:pt x="922" y="41"/>
                  <a:pt x="907" y="41"/>
                </a:cubicBezTo>
                <a:cubicBezTo>
                  <a:pt x="732" y="41"/>
                  <a:pt x="701" y="869"/>
                  <a:pt x="701" y="869"/>
                </a:cubicBezTo>
                <a:cubicBezTo>
                  <a:pt x="623" y="553"/>
                  <a:pt x="340" y="331"/>
                  <a:pt x="13" y="331"/>
                </a:cubicBezTo>
                <a:cubicBezTo>
                  <a:pt x="9" y="331"/>
                  <a:pt x="4" y="331"/>
                  <a:pt x="0" y="332"/>
                </a:cubicBezTo>
                <a:lnTo>
                  <a:pt x="375" y="1286"/>
                </a:lnTo>
                <a:lnTo>
                  <a:pt x="2538" y="1286"/>
                </a:lnTo>
                <a:lnTo>
                  <a:pt x="2870" y="241"/>
                </a:lnTo>
                <a:cubicBezTo>
                  <a:pt x="2885" y="197"/>
                  <a:pt x="2849" y="154"/>
                  <a:pt x="2809" y="154"/>
                </a:cubicBezTo>
                <a:cubicBezTo>
                  <a:pt x="2799" y="154"/>
                  <a:pt x="2789" y="156"/>
                  <a:pt x="2780" y="162"/>
                </a:cubicBezTo>
                <a:cubicBezTo>
                  <a:pt x="2580" y="259"/>
                  <a:pt x="2242" y="452"/>
                  <a:pt x="2127" y="652"/>
                </a:cubicBezTo>
                <a:lnTo>
                  <a:pt x="2018" y="84"/>
                </a:lnTo>
                <a:cubicBezTo>
                  <a:pt x="2006" y="31"/>
                  <a:pt x="1958" y="0"/>
                  <a:pt x="1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8" name="Google Shape;1278;p78"/>
          <p:cNvSpPr/>
          <p:nvPr/>
        </p:nvSpPr>
        <p:spPr>
          <a:xfrm>
            <a:off x="269215" y="597318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9" name="Google Shape;1279;p78"/>
          <p:cNvSpPr/>
          <p:nvPr/>
        </p:nvSpPr>
        <p:spPr>
          <a:xfrm>
            <a:off x="879666" y="2465891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0" name="Google Shape;1280;p78"/>
          <p:cNvSpPr/>
          <p:nvPr/>
        </p:nvSpPr>
        <p:spPr>
          <a:xfrm>
            <a:off x="1664979" y="1309829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1" name="Google Shape;1281;p78"/>
          <p:cNvSpPr/>
          <p:nvPr/>
        </p:nvSpPr>
        <p:spPr>
          <a:xfrm>
            <a:off x="1579225" y="704797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2" name="Google Shape;1282;p78"/>
          <p:cNvSpPr/>
          <p:nvPr/>
        </p:nvSpPr>
        <p:spPr>
          <a:xfrm>
            <a:off x="8020390" y="187254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3" name="Google Shape;1283;p78"/>
          <p:cNvSpPr/>
          <p:nvPr/>
        </p:nvSpPr>
        <p:spPr>
          <a:xfrm>
            <a:off x="8466727" y="1362477"/>
            <a:ext cx="223975" cy="192013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4" name="Google Shape;1284;p78"/>
          <p:cNvSpPr/>
          <p:nvPr/>
        </p:nvSpPr>
        <p:spPr>
          <a:xfrm>
            <a:off x="8594991" y="597317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5" name="Google Shape;1285;p78"/>
          <p:cNvSpPr/>
          <p:nvPr/>
        </p:nvSpPr>
        <p:spPr>
          <a:xfrm>
            <a:off x="7294454" y="3321455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6" name="Google Shape;1286;p78"/>
          <p:cNvSpPr/>
          <p:nvPr/>
        </p:nvSpPr>
        <p:spPr>
          <a:xfrm>
            <a:off x="7725972" y="3075326"/>
            <a:ext cx="136092" cy="143613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7" name="Google Shape;1287;p78"/>
          <p:cNvSpPr/>
          <p:nvPr/>
        </p:nvSpPr>
        <p:spPr>
          <a:xfrm>
            <a:off x="1631675" y="2574172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8" name="Google Shape;1288;p78"/>
          <p:cNvSpPr/>
          <p:nvPr/>
        </p:nvSpPr>
        <p:spPr>
          <a:xfrm>
            <a:off x="269217" y="1817453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9" name="Google Shape;1289;p78"/>
          <p:cNvSpPr/>
          <p:nvPr/>
        </p:nvSpPr>
        <p:spPr>
          <a:xfrm>
            <a:off x="1010292" y="516167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0" name="Google Shape;1290;p78"/>
          <p:cNvSpPr/>
          <p:nvPr/>
        </p:nvSpPr>
        <p:spPr>
          <a:xfrm>
            <a:off x="2705090" y="542493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1" name="Google Shape;1291;p78"/>
          <p:cNvSpPr/>
          <p:nvPr/>
        </p:nvSpPr>
        <p:spPr>
          <a:xfrm>
            <a:off x="6727905" y="2102168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92" name="Google Shape;1292;p78"/>
          <p:cNvGrpSpPr/>
          <p:nvPr/>
        </p:nvGrpSpPr>
        <p:grpSpPr>
          <a:xfrm>
            <a:off x="6299121" y="2983898"/>
            <a:ext cx="2893129" cy="2397298"/>
            <a:chOff x="6299146" y="2859547"/>
            <a:chExt cx="2893129" cy="2397298"/>
          </a:xfrm>
        </p:grpSpPr>
        <p:sp>
          <p:nvSpPr>
            <p:cNvPr id="1293" name="Google Shape;1293;p78"/>
            <p:cNvSpPr/>
            <p:nvPr/>
          </p:nvSpPr>
          <p:spPr>
            <a:xfrm>
              <a:off x="6299146" y="3795327"/>
              <a:ext cx="2893084" cy="1459721"/>
            </a:xfrm>
            <a:custGeom>
              <a:avLst/>
              <a:gdLst/>
              <a:ahLst/>
              <a:cxnLst/>
              <a:rect l="l" t="t" r="r" b="b"/>
              <a:pathLst>
                <a:path w="19354" h="9765" extrusionOk="0">
                  <a:moveTo>
                    <a:pt x="19354" y="0"/>
                  </a:moveTo>
                  <a:cubicBezTo>
                    <a:pt x="16888" y="453"/>
                    <a:pt x="15469" y="2532"/>
                    <a:pt x="15209" y="2949"/>
                  </a:cubicBezTo>
                  <a:cubicBezTo>
                    <a:pt x="14502" y="1982"/>
                    <a:pt x="13559" y="1227"/>
                    <a:pt x="12466" y="737"/>
                  </a:cubicBezTo>
                  <a:lnTo>
                    <a:pt x="12466" y="737"/>
                  </a:lnTo>
                  <a:lnTo>
                    <a:pt x="13456" y="2206"/>
                  </a:lnTo>
                  <a:cubicBezTo>
                    <a:pt x="13456" y="2206"/>
                    <a:pt x="11988" y="955"/>
                    <a:pt x="10453" y="846"/>
                  </a:cubicBezTo>
                  <a:lnTo>
                    <a:pt x="10453" y="846"/>
                  </a:lnTo>
                  <a:lnTo>
                    <a:pt x="10949" y="2079"/>
                  </a:lnTo>
                  <a:lnTo>
                    <a:pt x="10780" y="2067"/>
                  </a:lnTo>
                  <a:cubicBezTo>
                    <a:pt x="10188" y="1559"/>
                    <a:pt x="8605" y="411"/>
                    <a:pt x="6055" y="73"/>
                  </a:cubicBezTo>
                  <a:lnTo>
                    <a:pt x="6055" y="73"/>
                  </a:lnTo>
                  <a:lnTo>
                    <a:pt x="8182" y="2163"/>
                  </a:lnTo>
                  <a:lnTo>
                    <a:pt x="8188" y="2169"/>
                  </a:lnTo>
                  <a:cubicBezTo>
                    <a:pt x="7571" y="2266"/>
                    <a:pt x="6967" y="2429"/>
                    <a:pt x="6387" y="2659"/>
                  </a:cubicBezTo>
                  <a:lnTo>
                    <a:pt x="6363" y="2671"/>
                  </a:lnTo>
                  <a:cubicBezTo>
                    <a:pt x="5692" y="2943"/>
                    <a:pt x="5058" y="3299"/>
                    <a:pt x="4472" y="3728"/>
                  </a:cubicBezTo>
                  <a:lnTo>
                    <a:pt x="4580" y="1861"/>
                  </a:lnTo>
                  <a:lnTo>
                    <a:pt x="4580" y="1861"/>
                  </a:lnTo>
                  <a:cubicBezTo>
                    <a:pt x="3487" y="2490"/>
                    <a:pt x="3118" y="4562"/>
                    <a:pt x="3118" y="4562"/>
                  </a:cubicBezTo>
                  <a:cubicBezTo>
                    <a:pt x="3007" y="4553"/>
                    <a:pt x="2896" y="4549"/>
                    <a:pt x="2787" y="4549"/>
                  </a:cubicBezTo>
                  <a:cubicBezTo>
                    <a:pt x="1435" y="4549"/>
                    <a:pt x="296" y="5190"/>
                    <a:pt x="296" y="5190"/>
                  </a:cubicBezTo>
                  <a:cubicBezTo>
                    <a:pt x="308" y="5186"/>
                    <a:pt x="324" y="5183"/>
                    <a:pt x="342" y="5183"/>
                  </a:cubicBezTo>
                  <a:cubicBezTo>
                    <a:pt x="697" y="5183"/>
                    <a:pt x="2188" y="6024"/>
                    <a:pt x="2188" y="6024"/>
                  </a:cubicBezTo>
                  <a:lnTo>
                    <a:pt x="2236" y="5994"/>
                  </a:lnTo>
                  <a:lnTo>
                    <a:pt x="2236" y="5994"/>
                  </a:lnTo>
                  <a:cubicBezTo>
                    <a:pt x="1722" y="6683"/>
                    <a:pt x="1287" y="7426"/>
                    <a:pt x="931" y="8205"/>
                  </a:cubicBezTo>
                  <a:cubicBezTo>
                    <a:pt x="858" y="8363"/>
                    <a:pt x="828" y="8453"/>
                    <a:pt x="828" y="8453"/>
                  </a:cubicBezTo>
                  <a:lnTo>
                    <a:pt x="0" y="9764"/>
                  </a:lnTo>
                  <a:lnTo>
                    <a:pt x="19354" y="9764"/>
                  </a:lnTo>
                  <a:lnTo>
                    <a:pt x="193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78"/>
            <p:cNvSpPr/>
            <p:nvPr/>
          </p:nvSpPr>
          <p:spPr>
            <a:xfrm>
              <a:off x="8785679" y="3798915"/>
              <a:ext cx="406592" cy="1457927"/>
            </a:xfrm>
            <a:custGeom>
              <a:avLst/>
              <a:gdLst/>
              <a:ahLst/>
              <a:cxnLst/>
              <a:rect l="l" t="t" r="r" b="b"/>
              <a:pathLst>
                <a:path w="2720" h="9753" extrusionOk="0">
                  <a:moveTo>
                    <a:pt x="2720" y="0"/>
                  </a:moveTo>
                  <a:cubicBezTo>
                    <a:pt x="2267" y="744"/>
                    <a:pt x="31" y="4665"/>
                    <a:pt x="1" y="9752"/>
                  </a:cubicBezTo>
                  <a:lnTo>
                    <a:pt x="55" y="9752"/>
                  </a:lnTo>
                  <a:cubicBezTo>
                    <a:pt x="85" y="4834"/>
                    <a:pt x="2182" y="1009"/>
                    <a:pt x="2720" y="103"/>
                  </a:cubicBezTo>
                  <a:lnTo>
                    <a:pt x="27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78"/>
            <p:cNvSpPr/>
            <p:nvPr/>
          </p:nvSpPr>
          <p:spPr>
            <a:xfrm>
              <a:off x="8864308" y="4124943"/>
              <a:ext cx="327965" cy="1131900"/>
            </a:xfrm>
            <a:custGeom>
              <a:avLst/>
              <a:gdLst/>
              <a:ahLst/>
              <a:cxnLst/>
              <a:rect l="l" t="t" r="r" b="b"/>
              <a:pathLst>
                <a:path w="2194" h="7572" extrusionOk="0">
                  <a:moveTo>
                    <a:pt x="2194" y="1"/>
                  </a:moveTo>
                  <a:cubicBezTo>
                    <a:pt x="2018" y="351"/>
                    <a:pt x="1837" y="726"/>
                    <a:pt x="1656" y="1130"/>
                  </a:cubicBezTo>
                  <a:cubicBezTo>
                    <a:pt x="937" y="2756"/>
                    <a:pt x="109" y="5112"/>
                    <a:pt x="0" y="7571"/>
                  </a:cubicBezTo>
                  <a:lnTo>
                    <a:pt x="61" y="7571"/>
                  </a:lnTo>
                  <a:cubicBezTo>
                    <a:pt x="170" y="5118"/>
                    <a:pt x="985" y="2774"/>
                    <a:pt x="1704" y="1155"/>
                  </a:cubicBezTo>
                  <a:cubicBezTo>
                    <a:pt x="1867" y="792"/>
                    <a:pt x="2031" y="442"/>
                    <a:pt x="2194" y="127"/>
                  </a:cubicBezTo>
                  <a:lnTo>
                    <a:pt x="21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78"/>
            <p:cNvSpPr/>
            <p:nvPr/>
          </p:nvSpPr>
          <p:spPr>
            <a:xfrm>
              <a:off x="8982551" y="4466368"/>
              <a:ext cx="209724" cy="790477"/>
            </a:xfrm>
            <a:custGeom>
              <a:avLst/>
              <a:gdLst/>
              <a:ahLst/>
              <a:cxnLst/>
              <a:rect l="l" t="t" r="r" b="b"/>
              <a:pathLst>
                <a:path w="1403" h="5288" extrusionOk="0">
                  <a:moveTo>
                    <a:pt x="1403" y="1"/>
                  </a:moveTo>
                  <a:cubicBezTo>
                    <a:pt x="672" y="1553"/>
                    <a:pt x="1" y="3505"/>
                    <a:pt x="61" y="5287"/>
                  </a:cubicBezTo>
                  <a:lnTo>
                    <a:pt x="116" y="5287"/>
                  </a:lnTo>
                  <a:cubicBezTo>
                    <a:pt x="55" y="3553"/>
                    <a:pt x="696" y="1662"/>
                    <a:pt x="1403" y="133"/>
                  </a:cubicBezTo>
                  <a:lnTo>
                    <a:pt x="14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78"/>
            <p:cNvSpPr/>
            <p:nvPr/>
          </p:nvSpPr>
          <p:spPr>
            <a:xfrm>
              <a:off x="8585220" y="2859547"/>
              <a:ext cx="533951" cy="1444324"/>
            </a:xfrm>
            <a:custGeom>
              <a:avLst/>
              <a:gdLst/>
              <a:ahLst/>
              <a:cxnLst/>
              <a:rect l="l" t="t" r="r" b="b"/>
              <a:pathLst>
                <a:path w="3572" h="9662" extrusionOk="0">
                  <a:moveTo>
                    <a:pt x="1728" y="0"/>
                  </a:moveTo>
                  <a:lnTo>
                    <a:pt x="1680" y="55"/>
                  </a:lnTo>
                  <a:cubicBezTo>
                    <a:pt x="1112" y="768"/>
                    <a:pt x="689" y="1590"/>
                    <a:pt x="441" y="2466"/>
                  </a:cubicBezTo>
                  <a:cubicBezTo>
                    <a:pt x="0" y="3988"/>
                    <a:pt x="55" y="5662"/>
                    <a:pt x="665" y="7130"/>
                  </a:cubicBezTo>
                  <a:cubicBezTo>
                    <a:pt x="985" y="7886"/>
                    <a:pt x="1438" y="8611"/>
                    <a:pt x="1553" y="9414"/>
                  </a:cubicBezTo>
                  <a:cubicBezTo>
                    <a:pt x="1565" y="9493"/>
                    <a:pt x="1571" y="9577"/>
                    <a:pt x="1577" y="9662"/>
                  </a:cubicBezTo>
                  <a:cubicBezTo>
                    <a:pt x="1595" y="9602"/>
                    <a:pt x="1620" y="9541"/>
                    <a:pt x="1638" y="9487"/>
                  </a:cubicBezTo>
                  <a:cubicBezTo>
                    <a:pt x="1656" y="9414"/>
                    <a:pt x="1680" y="9354"/>
                    <a:pt x="1698" y="9293"/>
                  </a:cubicBezTo>
                  <a:cubicBezTo>
                    <a:pt x="1885" y="8725"/>
                    <a:pt x="1958" y="8562"/>
                    <a:pt x="2321" y="7855"/>
                  </a:cubicBezTo>
                  <a:cubicBezTo>
                    <a:pt x="3571" y="5414"/>
                    <a:pt x="3348" y="2284"/>
                    <a:pt x="1759" y="49"/>
                  </a:cubicBezTo>
                  <a:lnTo>
                    <a:pt x="17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78"/>
            <p:cNvSpPr/>
            <p:nvPr/>
          </p:nvSpPr>
          <p:spPr>
            <a:xfrm>
              <a:off x="8788370" y="2859547"/>
              <a:ext cx="59793" cy="1444324"/>
            </a:xfrm>
            <a:custGeom>
              <a:avLst/>
              <a:gdLst/>
              <a:ahLst/>
              <a:cxnLst/>
              <a:rect l="l" t="t" r="r" b="b"/>
              <a:pathLst>
                <a:path w="400" h="9662" extrusionOk="0">
                  <a:moveTo>
                    <a:pt x="369" y="0"/>
                  </a:moveTo>
                  <a:lnTo>
                    <a:pt x="321" y="61"/>
                  </a:lnTo>
                  <a:cubicBezTo>
                    <a:pt x="152" y="1590"/>
                    <a:pt x="1" y="3360"/>
                    <a:pt x="1" y="5070"/>
                  </a:cubicBezTo>
                  <a:cubicBezTo>
                    <a:pt x="1" y="6514"/>
                    <a:pt x="67" y="7964"/>
                    <a:pt x="194" y="9414"/>
                  </a:cubicBezTo>
                  <a:cubicBezTo>
                    <a:pt x="206" y="9493"/>
                    <a:pt x="212" y="9577"/>
                    <a:pt x="218" y="9662"/>
                  </a:cubicBezTo>
                  <a:cubicBezTo>
                    <a:pt x="236" y="9602"/>
                    <a:pt x="255" y="9541"/>
                    <a:pt x="273" y="9487"/>
                  </a:cubicBezTo>
                  <a:cubicBezTo>
                    <a:pt x="146" y="8012"/>
                    <a:pt x="79" y="6538"/>
                    <a:pt x="79" y="5064"/>
                  </a:cubicBezTo>
                  <a:cubicBezTo>
                    <a:pt x="73" y="3354"/>
                    <a:pt x="230" y="1577"/>
                    <a:pt x="400" y="49"/>
                  </a:cubicBezTo>
                  <a:cubicBezTo>
                    <a:pt x="388" y="31"/>
                    <a:pt x="375" y="13"/>
                    <a:pt x="3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78"/>
            <p:cNvSpPr/>
            <p:nvPr/>
          </p:nvSpPr>
          <p:spPr>
            <a:xfrm>
              <a:off x="8585220" y="3228029"/>
              <a:ext cx="327965" cy="1075844"/>
            </a:xfrm>
            <a:custGeom>
              <a:avLst/>
              <a:gdLst/>
              <a:ahLst/>
              <a:cxnLst/>
              <a:rect l="l" t="t" r="r" b="b"/>
              <a:pathLst>
                <a:path w="2194" h="7197" extrusionOk="0">
                  <a:moveTo>
                    <a:pt x="441" y="1"/>
                  </a:moveTo>
                  <a:lnTo>
                    <a:pt x="441" y="1"/>
                  </a:lnTo>
                  <a:cubicBezTo>
                    <a:pt x="0" y="1523"/>
                    <a:pt x="55" y="3197"/>
                    <a:pt x="665" y="4665"/>
                  </a:cubicBezTo>
                  <a:cubicBezTo>
                    <a:pt x="985" y="5421"/>
                    <a:pt x="1438" y="6146"/>
                    <a:pt x="1553" y="6949"/>
                  </a:cubicBezTo>
                  <a:cubicBezTo>
                    <a:pt x="1565" y="7028"/>
                    <a:pt x="1571" y="7112"/>
                    <a:pt x="1577" y="7197"/>
                  </a:cubicBezTo>
                  <a:cubicBezTo>
                    <a:pt x="1595" y="7137"/>
                    <a:pt x="1620" y="7076"/>
                    <a:pt x="1638" y="7022"/>
                  </a:cubicBezTo>
                  <a:cubicBezTo>
                    <a:pt x="1656" y="6949"/>
                    <a:pt x="1680" y="6889"/>
                    <a:pt x="1698" y="6828"/>
                  </a:cubicBezTo>
                  <a:cubicBezTo>
                    <a:pt x="1728" y="6478"/>
                    <a:pt x="1777" y="6127"/>
                    <a:pt x="1843" y="5783"/>
                  </a:cubicBezTo>
                  <a:cubicBezTo>
                    <a:pt x="2194" y="3771"/>
                    <a:pt x="1644" y="1638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78"/>
            <p:cNvSpPr/>
            <p:nvPr/>
          </p:nvSpPr>
          <p:spPr>
            <a:xfrm>
              <a:off x="8193121" y="3149549"/>
              <a:ext cx="646063" cy="1385576"/>
            </a:xfrm>
            <a:custGeom>
              <a:avLst/>
              <a:gdLst/>
              <a:ahLst/>
              <a:cxnLst/>
              <a:rect l="l" t="t" r="r" b="b"/>
              <a:pathLst>
                <a:path w="4322" h="9269" extrusionOk="0">
                  <a:moveTo>
                    <a:pt x="938" y="0"/>
                  </a:moveTo>
                  <a:cubicBezTo>
                    <a:pt x="931" y="24"/>
                    <a:pt x="919" y="42"/>
                    <a:pt x="913" y="66"/>
                  </a:cubicBezTo>
                  <a:cubicBezTo>
                    <a:pt x="1" y="2393"/>
                    <a:pt x="454" y="5202"/>
                    <a:pt x="2061" y="7118"/>
                  </a:cubicBezTo>
                  <a:cubicBezTo>
                    <a:pt x="2587" y="7746"/>
                    <a:pt x="3240" y="8302"/>
                    <a:pt x="3590" y="9033"/>
                  </a:cubicBezTo>
                  <a:cubicBezTo>
                    <a:pt x="3626" y="9112"/>
                    <a:pt x="3657" y="9190"/>
                    <a:pt x="3687" y="9269"/>
                  </a:cubicBezTo>
                  <a:lnTo>
                    <a:pt x="3687" y="9075"/>
                  </a:lnTo>
                  <a:cubicBezTo>
                    <a:pt x="3693" y="8308"/>
                    <a:pt x="3705" y="8181"/>
                    <a:pt x="3856" y="7317"/>
                  </a:cubicBezTo>
                  <a:cubicBezTo>
                    <a:pt x="4321" y="4610"/>
                    <a:pt x="3167" y="1692"/>
                    <a:pt x="986" y="36"/>
                  </a:cubicBezTo>
                  <a:cubicBezTo>
                    <a:pt x="968" y="24"/>
                    <a:pt x="956" y="12"/>
                    <a:pt x="9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78"/>
            <p:cNvSpPr/>
            <p:nvPr/>
          </p:nvSpPr>
          <p:spPr>
            <a:xfrm>
              <a:off x="8329600" y="3150446"/>
              <a:ext cx="414664" cy="1384680"/>
            </a:xfrm>
            <a:custGeom>
              <a:avLst/>
              <a:gdLst/>
              <a:ahLst/>
              <a:cxnLst/>
              <a:rect l="l" t="t" r="r" b="b"/>
              <a:pathLst>
                <a:path w="2774" h="9263" extrusionOk="0">
                  <a:moveTo>
                    <a:pt x="25" y="0"/>
                  </a:moveTo>
                  <a:cubicBezTo>
                    <a:pt x="18" y="18"/>
                    <a:pt x="12" y="42"/>
                    <a:pt x="0" y="67"/>
                  </a:cubicBezTo>
                  <a:cubicBezTo>
                    <a:pt x="296" y="1577"/>
                    <a:pt x="683" y="3311"/>
                    <a:pt x="1191" y="4943"/>
                  </a:cubicBezTo>
                  <a:cubicBezTo>
                    <a:pt x="1626" y="6320"/>
                    <a:pt x="2121" y="7686"/>
                    <a:pt x="2671" y="9027"/>
                  </a:cubicBezTo>
                  <a:cubicBezTo>
                    <a:pt x="2707" y="9106"/>
                    <a:pt x="2744" y="9184"/>
                    <a:pt x="2774" y="9263"/>
                  </a:cubicBezTo>
                  <a:lnTo>
                    <a:pt x="2774" y="9069"/>
                  </a:lnTo>
                  <a:cubicBezTo>
                    <a:pt x="2206" y="7710"/>
                    <a:pt x="1704" y="6314"/>
                    <a:pt x="1263" y="4918"/>
                  </a:cubicBezTo>
                  <a:cubicBezTo>
                    <a:pt x="744" y="3287"/>
                    <a:pt x="363" y="1541"/>
                    <a:pt x="67" y="30"/>
                  </a:cubicBezTo>
                  <a:cubicBezTo>
                    <a:pt x="55" y="18"/>
                    <a:pt x="37" y="6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79"/>
          <p:cNvSpPr/>
          <p:nvPr/>
        </p:nvSpPr>
        <p:spPr>
          <a:xfrm rot="10800000">
            <a:off x="-11955" y="-308707"/>
            <a:ext cx="9167892" cy="1373659"/>
          </a:xfrm>
          <a:custGeom>
            <a:avLst/>
            <a:gdLst/>
            <a:ahLst/>
            <a:cxnLst/>
            <a:rect l="l" t="t" r="r" b="b"/>
            <a:pathLst>
              <a:path w="56647" h="12453" extrusionOk="0">
                <a:moveTo>
                  <a:pt x="5727" y="1"/>
                </a:moveTo>
                <a:cubicBezTo>
                  <a:pt x="5549" y="1"/>
                  <a:pt x="5370" y="6"/>
                  <a:pt x="5190" y="18"/>
                </a:cubicBezTo>
                <a:cubicBezTo>
                  <a:pt x="3082" y="157"/>
                  <a:pt x="931" y="1389"/>
                  <a:pt x="0" y="3190"/>
                </a:cubicBezTo>
                <a:lnTo>
                  <a:pt x="0" y="12453"/>
                </a:lnTo>
                <a:cubicBezTo>
                  <a:pt x="9408" y="10657"/>
                  <a:pt x="18943" y="9760"/>
                  <a:pt x="28478" y="9760"/>
                </a:cubicBezTo>
                <a:cubicBezTo>
                  <a:pt x="37908" y="9760"/>
                  <a:pt x="47339" y="10638"/>
                  <a:pt x="56646" y="12392"/>
                </a:cubicBezTo>
                <a:lnTo>
                  <a:pt x="56646" y="3800"/>
                </a:lnTo>
                <a:cubicBezTo>
                  <a:pt x="55405" y="3980"/>
                  <a:pt x="54157" y="4078"/>
                  <a:pt x="52909" y="4078"/>
                </a:cubicBezTo>
                <a:cubicBezTo>
                  <a:pt x="51848" y="4078"/>
                  <a:pt x="50789" y="4007"/>
                  <a:pt x="49734" y="3855"/>
                </a:cubicBezTo>
                <a:cubicBezTo>
                  <a:pt x="45112" y="3184"/>
                  <a:pt x="40619" y="975"/>
                  <a:pt x="36038" y="975"/>
                </a:cubicBezTo>
                <a:cubicBezTo>
                  <a:pt x="35379" y="975"/>
                  <a:pt x="34718" y="1021"/>
                  <a:pt x="34054" y="1123"/>
                </a:cubicBezTo>
                <a:cubicBezTo>
                  <a:pt x="29612" y="1806"/>
                  <a:pt x="25689" y="4993"/>
                  <a:pt x="21213" y="4993"/>
                </a:cubicBezTo>
                <a:cubicBezTo>
                  <a:pt x="21135" y="4993"/>
                  <a:pt x="21057" y="4992"/>
                  <a:pt x="20979" y="4990"/>
                </a:cubicBezTo>
                <a:cubicBezTo>
                  <a:pt x="18193" y="4918"/>
                  <a:pt x="15613" y="3577"/>
                  <a:pt x="13124" y="2326"/>
                </a:cubicBezTo>
                <a:cubicBezTo>
                  <a:pt x="10795" y="1150"/>
                  <a:pt x="8313" y="1"/>
                  <a:pt x="5727" y="1"/>
                </a:cubicBezTo>
                <a:close/>
              </a:path>
            </a:pathLst>
          </a:custGeom>
          <a:solidFill>
            <a:srgbClr val="4586F1">
              <a:alpha val="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79"/>
          <p:cNvSpPr txBox="1">
            <a:spLocks noGrp="1"/>
          </p:cNvSpPr>
          <p:nvPr>
            <p:ph type="title"/>
          </p:nvPr>
        </p:nvSpPr>
        <p:spPr>
          <a:xfrm>
            <a:off x="721050" y="542500"/>
            <a:ext cx="7701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05" name="Google Shape;1305;p79"/>
          <p:cNvSpPr txBox="1">
            <a:spLocks noGrp="1"/>
          </p:cNvSpPr>
          <p:nvPr>
            <p:ph type="subTitle" idx="1"/>
          </p:nvPr>
        </p:nvSpPr>
        <p:spPr>
          <a:xfrm>
            <a:off x="2068888" y="2014800"/>
            <a:ext cx="22746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06" name="Google Shape;1306;p79"/>
          <p:cNvSpPr txBox="1">
            <a:spLocks noGrp="1"/>
          </p:cNvSpPr>
          <p:nvPr>
            <p:ph type="subTitle" idx="2"/>
          </p:nvPr>
        </p:nvSpPr>
        <p:spPr>
          <a:xfrm>
            <a:off x="2069316" y="1556100"/>
            <a:ext cx="2274300" cy="38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07" name="Google Shape;1307;p79"/>
          <p:cNvSpPr txBox="1">
            <a:spLocks noGrp="1"/>
          </p:cNvSpPr>
          <p:nvPr>
            <p:ph type="subTitle" idx="3"/>
          </p:nvPr>
        </p:nvSpPr>
        <p:spPr>
          <a:xfrm>
            <a:off x="5812170" y="2014800"/>
            <a:ext cx="22746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08" name="Google Shape;1308;p79"/>
          <p:cNvSpPr txBox="1">
            <a:spLocks noGrp="1"/>
          </p:cNvSpPr>
          <p:nvPr>
            <p:ph type="subTitle" idx="4"/>
          </p:nvPr>
        </p:nvSpPr>
        <p:spPr>
          <a:xfrm>
            <a:off x="5812610" y="1556100"/>
            <a:ext cx="2274000" cy="38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09" name="Google Shape;1309;p79"/>
          <p:cNvSpPr txBox="1">
            <a:spLocks noGrp="1"/>
          </p:cNvSpPr>
          <p:nvPr>
            <p:ph type="subTitle" idx="5"/>
          </p:nvPr>
        </p:nvSpPr>
        <p:spPr>
          <a:xfrm>
            <a:off x="2068888" y="3455875"/>
            <a:ext cx="22746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10" name="Google Shape;1310;p79"/>
          <p:cNvSpPr txBox="1">
            <a:spLocks noGrp="1"/>
          </p:cNvSpPr>
          <p:nvPr>
            <p:ph type="subTitle" idx="6"/>
          </p:nvPr>
        </p:nvSpPr>
        <p:spPr>
          <a:xfrm>
            <a:off x="2069316" y="2997175"/>
            <a:ext cx="2274300" cy="38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11" name="Google Shape;1311;p79"/>
          <p:cNvSpPr txBox="1">
            <a:spLocks noGrp="1"/>
          </p:cNvSpPr>
          <p:nvPr>
            <p:ph type="subTitle" idx="7"/>
          </p:nvPr>
        </p:nvSpPr>
        <p:spPr>
          <a:xfrm>
            <a:off x="5812170" y="3455875"/>
            <a:ext cx="22746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12" name="Google Shape;1312;p79"/>
          <p:cNvSpPr txBox="1">
            <a:spLocks noGrp="1"/>
          </p:cNvSpPr>
          <p:nvPr>
            <p:ph type="subTitle" idx="8"/>
          </p:nvPr>
        </p:nvSpPr>
        <p:spPr>
          <a:xfrm>
            <a:off x="5812610" y="2997175"/>
            <a:ext cx="2274000" cy="38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13" name="Google Shape;1313;p79"/>
          <p:cNvSpPr/>
          <p:nvPr/>
        </p:nvSpPr>
        <p:spPr>
          <a:xfrm>
            <a:off x="968742" y="930679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79"/>
          <p:cNvSpPr/>
          <p:nvPr/>
        </p:nvSpPr>
        <p:spPr>
          <a:xfrm>
            <a:off x="410075" y="416172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p79"/>
          <p:cNvSpPr/>
          <p:nvPr/>
        </p:nvSpPr>
        <p:spPr>
          <a:xfrm>
            <a:off x="1665197" y="261863"/>
            <a:ext cx="112275" cy="11846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79"/>
          <p:cNvSpPr/>
          <p:nvPr/>
        </p:nvSpPr>
        <p:spPr>
          <a:xfrm>
            <a:off x="361036" y="1064948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7" name="Google Shape;1317;p79"/>
          <p:cNvSpPr/>
          <p:nvPr/>
        </p:nvSpPr>
        <p:spPr>
          <a:xfrm>
            <a:off x="8346051" y="2716300"/>
            <a:ext cx="153823" cy="131864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8" name="Google Shape;1318;p79"/>
          <p:cNvSpPr/>
          <p:nvPr/>
        </p:nvSpPr>
        <p:spPr>
          <a:xfrm>
            <a:off x="8751261" y="2144924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p79"/>
          <p:cNvSpPr/>
          <p:nvPr/>
        </p:nvSpPr>
        <p:spPr>
          <a:xfrm>
            <a:off x="8850717" y="3547880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0" name="Google Shape;1320;p79"/>
          <p:cNvSpPr/>
          <p:nvPr/>
        </p:nvSpPr>
        <p:spPr>
          <a:xfrm>
            <a:off x="8217740" y="461343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1" name="Google Shape;1321;p79"/>
          <p:cNvSpPr/>
          <p:nvPr/>
        </p:nvSpPr>
        <p:spPr>
          <a:xfrm>
            <a:off x="225498" y="2957849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2" name="Google Shape;1322;p79"/>
          <p:cNvSpPr/>
          <p:nvPr/>
        </p:nvSpPr>
        <p:spPr>
          <a:xfrm>
            <a:off x="8698791" y="294767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p79"/>
          <p:cNvSpPr/>
          <p:nvPr/>
        </p:nvSpPr>
        <p:spPr>
          <a:xfrm>
            <a:off x="7734925" y="-107853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Google Shape;1324;p79"/>
          <p:cNvSpPr/>
          <p:nvPr/>
        </p:nvSpPr>
        <p:spPr>
          <a:xfrm>
            <a:off x="694815" y="2519105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80"/>
          <p:cNvSpPr/>
          <p:nvPr/>
        </p:nvSpPr>
        <p:spPr>
          <a:xfrm>
            <a:off x="997815" y="881141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7" name="Google Shape;1327;p80"/>
          <p:cNvSpPr/>
          <p:nvPr/>
        </p:nvSpPr>
        <p:spPr>
          <a:xfrm>
            <a:off x="1922723" y="1010249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80"/>
          <p:cNvSpPr/>
          <p:nvPr/>
        </p:nvSpPr>
        <p:spPr>
          <a:xfrm>
            <a:off x="7463490" y="826317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9" name="Google Shape;1329;p80"/>
          <p:cNvSpPr/>
          <p:nvPr/>
        </p:nvSpPr>
        <p:spPr>
          <a:xfrm>
            <a:off x="-35050" y="4449240"/>
            <a:ext cx="9179080" cy="254796"/>
          </a:xfrm>
          <a:custGeom>
            <a:avLst/>
            <a:gdLst/>
            <a:ahLst/>
            <a:cxnLst/>
            <a:rect l="l" t="t" r="r" b="b"/>
            <a:pathLst>
              <a:path w="56647" h="1772" extrusionOk="0">
                <a:moveTo>
                  <a:pt x="0" y="1"/>
                </a:moveTo>
                <a:lnTo>
                  <a:pt x="0" y="1771"/>
                </a:lnTo>
                <a:lnTo>
                  <a:pt x="56646" y="1771"/>
                </a:lnTo>
                <a:lnTo>
                  <a:pt x="566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p80"/>
          <p:cNvSpPr/>
          <p:nvPr/>
        </p:nvSpPr>
        <p:spPr>
          <a:xfrm>
            <a:off x="-35050" y="4541249"/>
            <a:ext cx="9179080" cy="636127"/>
          </a:xfrm>
          <a:custGeom>
            <a:avLst/>
            <a:gdLst/>
            <a:ahLst/>
            <a:cxnLst/>
            <a:rect l="l" t="t" r="r" b="b"/>
            <a:pathLst>
              <a:path w="56647" h="4424" extrusionOk="0">
                <a:moveTo>
                  <a:pt x="0" y="1"/>
                </a:moveTo>
                <a:lnTo>
                  <a:pt x="0" y="4423"/>
                </a:lnTo>
                <a:lnTo>
                  <a:pt x="56646" y="4423"/>
                </a:lnTo>
                <a:lnTo>
                  <a:pt x="566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p80"/>
          <p:cNvSpPr txBox="1">
            <a:spLocks noGrp="1"/>
          </p:cNvSpPr>
          <p:nvPr>
            <p:ph type="title"/>
          </p:nvPr>
        </p:nvSpPr>
        <p:spPr>
          <a:xfrm>
            <a:off x="721050" y="542500"/>
            <a:ext cx="7701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32" name="Google Shape;1332;p80"/>
          <p:cNvSpPr txBox="1">
            <a:spLocks noGrp="1"/>
          </p:cNvSpPr>
          <p:nvPr>
            <p:ph type="subTitle" idx="1"/>
          </p:nvPr>
        </p:nvSpPr>
        <p:spPr>
          <a:xfrm>
            <a:off x="1132967" y="1915724"/>
            <a:ext cx="1993500" cy="6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33" name="Google Shape;1333;p80"/>
          <p:cNvSpPr txBox="1">
            <a:spLocks noGrp="1"/>
          </p:cNvSpPr>
          <p:nvPr>
            <p:ph type="subTitle" idx="2"/>
          </p:nvPr>
        </p:nvSpPr>
        <p:spPr>
          <a:xfrm>
            <a:off x="1133117" y="1475275"/>
            <a:ext cx="1993200" cy="38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34" name="Google Shape;1334;p80"/>
          <p:cNvSpPr txBox="1">
            <a:spLocks noGrp="1"/>
          </p:cNvSpPr>
          <p:nvPr>
            <p:ph type="subTitle" idx="3"/>
          </p:nvPr>
        </p:nvSpPr>
        <p:spPr>
          <a:xfrm>
            <a:off x="3575879" y="1915724"/>
            <a:ext cx="1993200" cy="6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35" name="Google Shape;1335;p80"/>
          <p:cNvSpPr txBox="1">
            <a:spLocks noGrp="1"/>
          </p:cNvSpPr>
          <p:nvPr>
            <p:ph type="subTitle" idx="4"/>
          </p:nvPr>
        </p:nvSpPr>
        <p:spPr>
          <a:xfrm>
            <a:off x="3576029" y="1475275"/>
            <a:ext cx="1992900" cy="38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36" name="Google Shape;1336;p80"/>
          <p:cNvSpPr txBox="1">
            <a:spLocks noGrp="1"/>
          </p:cNvSpPr>
          <p:nvPr>
            <p:ph type="subTitle" idx="5"/>
          </p:nvPr>
        </p:nvSpPr>
        <p:spPr>
          <a:xfrm>
            <a:off x="1132967" y="3426599"/>
            <a:ext cx="1993500" cy="6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37" name="Google Shape;1337;p80"/>
          <p:cNvSpPr txBox="1">
            <a:spLocks noGrp="1"/>
          </p:cNvSpPr>
          <p:nvPr>
            <p:ph type="subTitle" idx="6"/>
          </p:nvPr>
        </p:nvSpPr>
        <p:spPr>
          <a:xfrm>
            <a:off x="1133117" y="2986150"/>
            <a:ext cx="1993200" cy="38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38" name="Google Shape;1338;p80"/>
          <p:cNvSpPr txBox="1">
            <a:spLocks noGrp="1"/>
          </p:cNvSpPr>
          <p:nvPr>
            <p:ph type="subTitle" idx="7"/>
          </p:nvPr>
        </p:nvSpPr>
        <p:spPr>
          <a:xfrm>
            <a:off x="3575879" y="3426599"/>
            <a:ext cx="1993200" cy="6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39" name="Google Shape;1339;p80"/>
          <p:cNvSpPr txBox="1">
            <a:spLocks noGrp="1"/>
          </p:cNvSpPr>
          <p:nvPr>
            <p:ph type="subTitle" idx="8"/>
          </p:nvPr>
        </p:nvSpPr>
        <p:spPr>
          <a:xfrm>
            <a:off x="3575554" y="2986150"/>
            <a:ext cx="1992900" cy="38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40" name="Google Shape;1340;p80"/>
          <p:cNvSpPr txBox="1">
            <a:spLocks noGrp="1"/>
          </p:cNvSpPr>
          <p:nvPr>
            <p:ph type="subTitle" idx="9"/>
          </p:nvPr>
        </p:nvSpPr>
        <p:spPr>
          <a:xfrm>
            <a:off x="6018467" y="1915724"/>
            <a:ext cx="1992900" cy="6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41" name="Google Shape;1341;p80"/>
          <p:cNvSpPr txBox="1">
            <a:spLocks noGrp="1"/>
          </p:cNvSpPr>
          <p:nvPr>
            <p:ph type="subTitle" idx="13"/>
          </p:nvPr>
        </p:nvSpPr>
        <p:spPr>
          <a:xfrm>
            <a:off x="6018617" y="1475275"/>
            <a:ext cx="1992600" cy="38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42" name="Google Shape;1342;p80"/>
          <p:cNvSpPr txBox="1">
            <a:spLocks noGrp="1"/>
          </p:cNvSpPr>
          <p:nvPr>
            <p:ph type="subTitle" idx="14"/>
          </p:nvPr>
        </p:nvSpPr>
        <p:spPr>
          <a:xfrm>
            <a:off x="6018467" y="3426599"/>
            <a:ext cx="1992900" cy="6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43" name="Google Shape;1343;p80"/>
          <p:cNvSpPr txBox="1">
            <a:spLocks noGrp="1"/>
          </p:cNvSpPr>
          <p:nvPr>
            <p:ph type="subTitle" idx="15"/>
          </p:nvPr>
        </p:nvSpPr>
        <p:spPr>
          <a:xfrm>
            <a:off x="6018617" y="2986150"/>
            <a:ext cx="1992600" cy="38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44" name="Google Shape;1344;p80"/>
          <p:cNvSpPr/>
          <p:nvPr/>
        </p:nvSpPr>
        <p:spPr>
          <a:xfrm rot="10800000" flipH="1">
            <a:off x="-377199" y="-59720"/>
            <a:ext cx="3363293" cy="2116820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5" name="Google Shape;1345;p80"/>
          <p:cNvSpPr/>
          <p:nvPr/>
        </p:nvSpPr>
        <p:spPr>
          <a:xfrm>
            <a:off x="6847969" y="-59735"/>
            <a:ext cx="2422602" cy="1578627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6" name="Google Shape;1346;p80"/>
          <p:cNvSpPr/>
          <p:nvPr/>
        </p:nvSpPr>
        <p:spPr>
          <a:xfrm>
            <a:off x="1625650" y="332872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7" name="Google Shape;1347;p80"/>
          <p:cNvSpPr/>
          <p:nvPr/>
        </p:nvSpPr>
        <p:spPr>
          <a:xfrm>
            <a:off x="364390" y="542493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8" name="Google Shape;1348;p80"/>
          <p:cNvSpPr/>
          <p:nvPr/>
        </p:nvSpPr>
        <p:spPr>
          <a:xfrm>
            <a:off x="8643111" y="1829024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9" name="Google Shape;1349;p80"/>
          <p:cNvSpPr/>
          <p:nvPr/>
        </p:nvSpPr>
        <p:spPr>
          <a:xfrm>
            <a:off x="364401" y="1343423"/>
            <a:ext cx="153823" cy="131864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0" name="Google Shape;1350;p80"/>
          <p:cNvSpPr/>
          <p:nvPr/>
        </p:nvSpPr>
        <p:spPr>
          <a:xfrm>
            <a:off x="8742567" y="1165517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1" name="Google Shape;1351;p80"/>
          <p:cNvSpPr/>
          <p:nvPr/>
        </p:nvSpPr>
        <p:spPr>
          <a:xfrm>
            <a:off x="6939717" y="280217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80"/>
          <p:cNvSpPr/>
          <p:nvPr/>
        </p:nvSpPr>
        <p:spPr>
          <a:xfrm>
            <a:off x="8224850" y="350497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p81"/>
          <p:cNvSpPr txBox="1">
            <a:spLocks noGrp="1"/>
          </p:cNvSpPr>
          <p:nvPr>
            <p:ph type="body" idx="1"/>
          </p:nvPr>
        </p:nvSpPr>
        <p:spPr>
          <a:xfrm>
            <a:off x="721050" y="1586900"/>
            <a:ext cx="6138000" cy="23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●"/>
              <a:defRPr sz="12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355" name="Google Shape;1355;p81"/>
          <p:cNvSpPr txBox="1">
            <a:spLocks noGrp="1"/>
          </p:cNvSpPr>
          <p:nvPr>
            <p:ph type="title"/>
          </p:nvPr>
        </p:nvSpPr>
        <p:spPr>
          <a:xfrm>
            <a:off x="721050" y="542500"/>
            <a:ext cx="5184000" cy="1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56" name="Google Shape;1356;p81"/>
          <p:cNvSpPr/>
          <p:nvPr/>
        </p:nvSpPr>
        <p:spPr>
          <a:xfrm rot="-2700000">
            <a:off x="6485381" y="-1169178"/>
            <a:ext cx="4452615" cy="4176702"/>
          </a:xfrm>
          <a:custGeom>
            <a:avLst/>
            <a:gdLst/>
            <a:ahLst/>
            <a:cxnLst/>
            <a:rect l="l" t="t" r="r" b="b"/>
            <a:pathLst>
              <a:path w="11361" h="10657" extrusionOk="0">
                <a:moveTo>
                  <a:pt x="3937" y="1"/>
                </a:moveTo>
                <a:cubicBezTo>
                  <a:pt x="3597" y="1"/>
                  <a:pt x="3215" y="130"/>
                  <a:pt x="2768" y="446"/>
                </a:cubicBezTo>
                <a:cubicBezTo>
                  <a:pt x="2110" y="923"/>
                  <a:pt x="1675" y="1648"/>
                  <a:pt x="1560" y="2452"/>
                </a:cubicBezTo>
                <a:cubicBezTo>
                  <a:pt x="1530" y="2622"/>
                  <a:pt x="1676" y="4610"/>
                  <a:pt x="1943" y="4610"/>
                </a:cubicBezTo>
                <a:cubicBezTo>
                  <a:pt x="1952" y="4610"/>
                  <a:pt x="1961" y="4608"/>
                  <a:pt x="1971" y="4603"/>
                </a:cubicBezTo>
                <a:lnTo>
                  <a:pt x="1971" y="4603"/>
                </a:lnTo>
                <a:cubicBezTo>
                  <a:pt x="605" y="5304"/>
                  <a:pt x="1" y="7213"/>
                  <a:pt x="714" y="8585"/>
                </a:cubicBezTo>
                <a:cubicBezTo>
                  <a:pt x="1214" y="9551"/>
                  <a:pt x="2294" y="10125"/>
                  <a:pt x="3359" y="10125"/>
                </a:cubicBezTo>
                <a:cubicBezTo>
                  <a:pt x="3812" y="10125"/>
                  <a:pt x="4263" y="10021"/>
                  <a:pt x="4665" y="9799"/>
                </a:cubicBezTo>
                <a:cubicBezTo>
                  <a:pt x="4980" y="9623"/>
                  <a:pt x="5329" y="9379"/>
                  <a:pt x="5667" y="9379"/>
                </a:cubicBezTo>
                <a:cubicBezTo>
                  <a:pt x="5757" y="9379"/>
                  <a:pt x="5846" y="9396"/>
                  <a:pt x="5934" y="9437"/>
                </a:cubicBezTo>
                <a:cubicBezTo>
                  <a:pt x="6206" y="9564"/>
                  <a:pt x="6345" y="9872"/>
                  <a:pt x="6532" y="10108"/>
                </a:cubicBezTo>
                <a:cubicBezTo>
                  <a:pt x="6820" y="10456"/>
                  <a:pt x="7248" y="10657"/>
                  <a:pt x="7694" y="10657"/>
                </a:cubicBezTo>
                <a:cubicBezTo>
                  <a:pt x="7782" y="10657"/>
                  <a:pt x="7870" y="10649"/>
                  <a:pt x="7958" y="10633"/>
                </a:cubicBezTo>
                <a:cubicBezTo>
                  <a:pt x="8490" y="10524"/>
                  <a:pt x="8925" y="10138"/>
                  <a:pt x="9094" y="9624"/>
                </a:cubicBezTo>
                <a:cubicBezTo>
                  <a:pt x="9457" y="8482"/>
                  <a:pt x="8430" y="7177"/>
                  <a:pt x="8931" y="6089"/>
                </a:cubicBezTo>
                <a:cubicBezTo>
                  <a:pt x="9378" y="5117"/>
                  <a:pt x="11360" y="3715"/>
                  <a:pt x="9523" y="2748"/>
                </a:cubicBezTo>
                <a:cubicBezTo>
                  <a:pt x="8593" y="2259"/>
                  <a:pt x="7620" y="2821"/>
                  <a:pt x="6671" y="2090"/>
                </a:cubicBezTo>
                <a:cubicBezTo>
                  <a:pt x="5690" y="1330"/>
                  <a:pt x="5029" y="1"/>
                  <a:pt x="3937" y="1"/>
                </a:cubicBezTo>
                <a:close/>
              </a:path>
            </a:pathLst>
          </a:custGeom>
          <a:solidFill>
            <a:srgbClr val="4586F1">
              <a:alpha val="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81"/>
          <p:cNvSpPr/>
          <p:nvPr/>
        </p:nvSpPr>
        <p:spPr>
          <a:xfrm>
            <a:off x="-17537" y="4449240"/>
            <a:ext cx="9179080" cy="254796"/>
          </a:xfrm>
          <a:custGeom>
            <a:avLst/>
            <a:gdLst/>
            <a:ahLst/>
            <a:cxnLst/>
            <a:rect l="l" t="t" r="r" b="b"/>
            <a:pathLst>
              <a:path w="56647" h="1772" extrusionOk="0">
                <a:moveTo>
                  <a:pt x="0" y="1"/>
                </a:moveTo>
                <a:lnTo>
                  <a:pt x="0" y="1771"/>
                </a:lnTo>
                <a:lnTo>
                  <a:pt x="56646" y="1771"/>
                </a:lnTo>
                <a:lnTo>
                  <a:pt x="566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81"/>
          <p:cNvSpPr/>
          <p:nvPr/>
        </p:nvSpPr>
        <p:spPr>
          <a:xfrm>
            <a:off x="-17537" y="4541249"/>
            <a:ext cx="9179080" cy="636127"/>
          </a:xfrm>
          <a:custGeom>
            <a:avLst/>
            <a:gdLst/>
            <a:ahLst/>
            <a:cxnLst/>
            <a:rect l="l" t="t" r="r" b="b"/>
            <a:pathLst>
              <a:path w="56647" h="4424" extrusionOk="0">
                <a:moveTo>
                  <a:pt x="0" y="1"/>
                </a:moveTo>
                <a:lnTo>
                  <a:pt x="0" y="4423"/>
                </a:lnTo>
                <a:lnTo>
                  <a:pt x="56646" y="4423"/>
                </a:lnTo>
                <a:lnTo>
                  <a:pt x="566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81"/>
          <p:cNvSpPr/>
          <p:nvPr/>
        </p:nvSpPr>
        <p:spPr>
          <a:xfrm>
            <a:off x="936826" y="202024"/>
            <a:ext cx="153823" cy="131864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81"/>
          <p:cNvSpPr/>
          <p:nvPr/>
        </p:nvSpPr>
        <p:spPr>
          <a:xfrm>
            <a:off x="7253715" y="186792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81"/>
          <p:cNvSpPr/>
          <p:nvPr/>
        </p:nvSpPr>
        <p:spPr>
          <a:xfrm>
            <a:off x="5954442" y="150242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81"/>
          <p:cNvSpPr/>
          <p:nvPr/>
        </p:nvSpPr>
        <p:spPr>
          <a:xfrm>
            <a:off x="8599700" y="264497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81"/>
          <p:cNvSpPr/>
          <p:nvPr/>
        </p:nvSpPr>
        <p:spPr>
          <a:xfrm>
            <a:off x="7902366" y="456491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81"/>
          <p:cNvSpPr/>
          <p:nvPr/>
        </p:nvSpPr>
        <p:spPr>
          <a:xfrm>
            <a:off x="8422948" y="1266197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81"/>
          <p:cNvSpPr/>
          <p:nvPr/>
        </p:nvSpPr>
        <p:spPr>
          <a:xfrm>
            <a:off x="8878341" y="816716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81"/>
          <p:cNvSpPr/>
          <p:nvPr/>
        </p:nvSpPr>
        <p:spPr>
          <a:xfrm>
            <a:off x="7407548" y="1019222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81"/>
          <p:cNvSpPr/>
          <p:nvPr/>
        </p:nvSpPr>
        <p:spPr>
          <a:xfrm>
            <a:off x="415878" y="334166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81"/>
          <p:cNvSpPr/>
          <p:nvPr/>
        </p:nvSpPr>
        <p:spPr>
          <a:xfrm>
            <a:off x="162173" y="866699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81"/>
          <p:cNvSpPr/>
          <p:nvPr/>
        </p:nvSpPr>
        <p:spPr>
          <a:xfrm>
            <a:off x="415878" y="1371143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p82"/>
          <p:cNvSpPr txBox="1">
            <a:spLocks noGrp="1"/>
          </p:cNvSpPr>
          <p:nvPr>
            <p:ph type="title"/>
          </p:nvPr>
        </p:nvSpPr>
        <p:spPr>
          <a:xfrm>
            <a:off x="1562600" y="542500"/>
            <a:ext cx="6018900" cy="8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72" name="Google Shape;1372;p82"/>
          <p:cNvSpPr txBox="1">
            <a:spLocks noGrp="1"/>
          </p:cNvSpPr>
          <p:nvPr>
            <p:ph type="subTitle" idx="1"/>
          </p:nvPr>
        </p:nvSpPr>
        <p:spPr>
          <a:xfrm>
            <a:off x="1562679" y="1577267"/>
            <a:ext cx="6018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73" name="Google Shape;1373;p82"/>
          <p:cNvSpPr txBox="1">
            <a:spLocks noGrp="1"/>
          </p:cNvSpPr>
          <p:nvPr>
            <p:ph type="subTitle" idx="2"/>
          </p:nvPr>
        </p:nvSpPr>
        <p:spPr>
          <a:xfrm>
            <a:off x="2933700" y="2209338"/>
            <a:ext cx="3276600" cy="510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000">
                <a:latin typeface="Barrio"/>
                <a:ea typeface="Barrio"/>
                <a:cs typeface="Barrio"/>
                <a:sym typeface="Barri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74" name="Google Shape;1374;p82"/>
          <p:cNvSpPr txBox="1">
            <a:spLocks noGrp="1"/>
          </p:cNvSpPr>
          <p:nvPr>
            <p:ph type="subTitle" idx="3"/>
          </p:nvPr>
        </p:nvSpPr>
        <p:spPr>
          <a:xfrm>
            <a:off x="1562600" y="2856148"/>
            <a:ext cx="6018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75" name="Google Shape;1375;p82"/>
          <p:cNvSpPr/>
          <p:nvPr/>
        </p:nvSpPr>
        <p:spPr>
          <a:xfrm rot="10800000" flipH="1">
            <a:off x="-377199" y="-59720"/>
            <a:ext cx="3363293" cy="2116820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82"/>
          <p:cNvSpPr/>
          <p:nvPr/>
        </p:nvSpPr>
        <p:spPr>
          <a:xfrm>
            <a:off x="6847969" y="-59735"/>
            <a:ext cx="2422602" cy="1578627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82"/>
          <p:cNvSpPr/>
          <p:nvPr/>
        </p:nvSpPr>
        <p:spPr>
          <a:xfrm>
            <a:off x="7622890" y="207843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82"/>
          <p:cNvSpPr/>
          <p:nvPr/>
        </p:nvSpPr>
        <p:spPr>
          <a:xfrm>
            <a:off x="8599700" y="264497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82"/>
          <p:cNvSpPr/>
          <p:nvPr/>
        </p:nvSpPr>
        <p:spPr>
          <a:xfrm>
            <a:off x="8422941" y="1381628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82"/>
          <p:cNvSpPr/>
          <p:nvPr/>
        </p:nvSpPr>
        <p:spPr>
          <a:xfrm>
            <a:off x="7883148" y="1017548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82"/>
          <p:cNvSpPr/>
          <p:nvPr/>
        </p:nvSpPr>
        <p:spPr>
          <a:xfrm>
            <a:off x="8999865" y="872591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82"/>
          <p:cNvSpPr/>
          <p:nvPr/>
        </p:nvSpPr>
        <p:spPr>
          <a:xfrm rot="10800000" flipH="1">
            <a:off x="239413" y="1070100"/>
            <a:ext cx="153836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82"/>
          <p:cNvSpPr/>
          <p:nvPr/>
        </p:nvSpPr>
        <p:spPr>
          <a:xfrm rot="10800000" flipH="1">
            <a:off x="643554" y="1739449"/>
            <a:ext cx="155002" cy="132851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82"/>
          <p:cNvSpPr/>
          <p:nvPr/>
        </p:nvSpPr>
        <p:spPr>
          <a:xfrm rot="10800000" flipH="1">
            <a:off x="1073616" y="1124921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82"/>
          <p:cNvSpPr/>
          <p:nvPr/>
        </p:nvSpPr>
        <p:spPr>
          <a:xfrm rot="10800000" flipH="1">
            <a:off x="1484173" y="102893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82"/>
          <p:cNvSpPr/>
          <p:nvPr/>
        </p:nvSpPr>
        <p:spPr>
          <a:xfrm rot="10800000" flipH="1">
            <a:off x="2426190" y="456494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82"/>
          <p:cNvSpPr/>
          <p:nvPr/>
        </p:nvSpPr>
        <p:spPr>
          <a:xfrm rot="10800000" flipH="1">
            <a:off x="468773" y="349868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82"/>
          <p:cNvSpPr/>
          <p:nvPr/>
        </p:nvSpPr>
        <p:spPr>
          <a:xfrm rot="10800000" flipH="1">
            <a:off x="1073625" y="386820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82"/>
          <p:cNvSpPr/>
          <p:nvPr/>
        </p:nvSpPr>
        <p:spPr>
          <a:xfrm rot="10800000" flipH="1">
            <a:off x="8823666" y="2214095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82"/>
          <p:cNvSpPr/>
          <p:nvPr/>
        </p:nvSpPr>
        <p:spPr>
          <a:xfrm>
            <a:off x="6847965" y="334178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91" name="Google Shape;1391;p82"/>
          <p:cNvGrpSpPr/>
          <p:nvPr/>
        </p:nvGrpSpPr>
        <p:grpSpPr>
          <a:xfrm>
            <a:off x="-35050" y="4449240"/>
            <a:ext cx="9179080" cy="728134"/>
            <a:chOff x="-35050" y="4449240"/>
            <a:chExt cx="9179080" cy="728134"/>
          </a:xfrm>
        </p:grpSpPr>
        <p:sp>
          <p:nvSpPr>
            <p:cNvPr id="1392" name="Google Shape;1392;p82"/>
            <p:cNvSpPr/>
            <p:nvPr/>
          </p:nvSpPr>
          <p:spPr>
            <a:xfrm>
              <a:off x="-35050" y="4449240"/>
              <a:ext cx="9179080" cy="254796"/>
            </a:xfrm>
            <a:custGeom>
              <a:avLst/>
              <a:gdLst/>
              <a:ahLst/>
              <a:cxnLst/>
              <a:rect l="l" t="t" r="r" b="b"/>
              <a:pathLst>
                <a:path w="56647" h="1772" extrusionOk="0">
                  <a:moveTo>
                    <a:pt x="0" y="1"/>
                  </a:moveTo>
                  <a:lnTo>
                    <a:pt x="0" y="1771"/>
                  </a:lnTo>
                  <a:lnTo>
                    <a:pt x="56646" y="1771"/>
                  </a:lnTo>
                  <a:lnTo>
                    <a:pt x="566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82"/>
            <p:cNvSpPr/>
            <p:nvPr/>
          </p:nvSpPr>
          <p:spPr>
            <a:xfrm>
              <a:off x="-35050" y="4541247"/>
              <a:ext cx="9179080" cy="636127"/>
            </a:xfrm>
            <a:custGeom>
              <a:avLst/>
              <a:gdLst/>
              <a:ahLst/>
              <a:cxnLst/>
              <a:rect l="l" t="t" r="r" b="b"/>
              <a:pathLst>
                <a:path w="56647" h="4424" extrusionOk="0">
                  <a:moveTo>
                    <a:pt x="0" y="1"/>
                  </a:moveTo>
                  <a:lnTo>
                    <a:pt x="0" y="4423"/>
                  </a:lnTo>
                  <a:lnTo>
                    <a:pt x="56646" y="4423"/>
                  </a:lnTo>
                  <a:lnTo>
                    <a:pt x="566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4" name="Google Shape;1394;p82"/>
          <p:cNvSpPr/>
          <p:nvPr/>
        </p:nvSpPr>
        <p:spPr>
          <a:xfrm>
            <a:off x="103" y="3623015"/>
            <a:ext cx="9143957" cy="1081021"/>
          </a:xfrm>
          <a:custGeom>
            <a:avLst/>
            <a:gdLst/>
            <a:ahLst/>
            <a:cxnLst/>
            <a:rect l="l" t="t" r="r" b="b"/>
            <a:pathLst>
              <a:path w="49269" h="8410" extrusionOk="0">
                <a:moveTo>
                  <a:pt x="45689" y="1"/>
                </a:moveTo>
                <a:cubicBezTo>
                  <a:pt x="44557" y="1"/>
                  <a:pt x="43424" y="82"/>
                  <a:pt x="42314" y="228"/>
                </a:cubicBezTo>
                <a:cubicBezTo>
                  <a:pt x="37734" y="839"/>
                  <a:pt x="33360" y="2452"/>
                  <a:pt x="28894" y="3654"/>
                </a:cubicBezTo>
                <a:cubicBezTo>
                  <a:pt x="25918" y="4457"/>
                  <a:pt x="22821" y="5074"/>
                  <a:pt x="19756" y="5074"/>
                </a:cubicBezTo>
                <a:cubicBezTo>
                  <a:pt x="18228" y="5074"/>
                  <a:pt x="16708" y="4920"/>
                  <a:pt x="15215" y="4561"/>
                </a:cubicBezTo>
                <a:cubicBezTo>
                  <a:pt x="12212" y="3842"/>
                  <a:pt x="9468" y="2319"/>
                  <a:pt x="6574" y="1237"/>
                </a:cubicBezTo>
                <a:cubicBezTo>
                  <a:pt x="4737" y="549"/>
                  <a:pt x="2756" y="46"/>
                  <a:pt x="818" y="46"/>
                </a:cubicBezTo>
                <a:cubicBezTo>
                  <a:pt x="544" y="46"/>
                  <a:pt x="272" y="56"/>
                  <a:pt x="0" y="77"/>
                </a:cubicBezTo>
                <a:lnTo>
                  <a:pt x="0" y="8410"/>
                </a:lnTo>
                <a:lnTo>
                  <a:pt x="49269" y="8410"/>
                </a:lnTo>
                <a:lnTo>
                  <a:pt x="49269" y="295"/>
                </a:lnTo>
                <a:cubicBezTo>
                  <a:pt x="48095" y="93"/>
                  <a:pt x="46892" y="1"/>
                  <a:pt x="45689" y="1"/>
                </a:cubicBezTo>
                <a:close/>
              </a:path>
            </a:pathLst>
          </a:custGeom>
          <a:solidFill>
            <a:srgbClr val="4586F1">
              <a:alpha val="21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82"/>
          <p:cNvSpPr/>
          <p:nvPr/>
        </p:nvSpPr>
        <p:spPr>
          <a:xfrm rot="1184065">
            <a:off x="8508050" y="3172178"/>
            <a:ext cx="1423205" cy="1023701"/>
          </a:xfrm>
          <a:custGeom>
            <a:avLst/>
            <a:gdLst/>
            <a:ahLst/>
            <a:cxnLst/>
            <a:rect l="l" t="t" r="r" b="b"/>
            <a:pathLst>
              <a:path w="9501" h="6834" extrusionOk="0">
                <a:moveTo>
                  <a:pt x="8553" y="1358"/>
                </a:moveTo>
                <a:cubicBezTo>
                  <a:pt x="8564" y="1460"/>
                  <a:pt x="8561" y="1563"/>
                  <a:pt x="8545" y="1664"/>
                </a:cubicBezTo>
                <a:cubicBezTo>
                  <a:pt x="8502" y="1911"/>
                  <a:pt x="8375" y="2135"/>
                  <a:pt x="8188" y="2298"/>
                </a:cubicBezTo>
                <a:cubicBezTo>
                  <a:pt x="8116" y="2370"/>
                  <a:pt x="8019" y="2425"/>
                  <a:pt x="7922" y="2449"/>
                </a:cubicBezTo>
                <a:cubicBezTo>
                  <a:pt x="7908" y="2451"/>
                  <a:pt x="7893" y="2452"/>
                  <a:pt x="7878" y="2452"/>
                </a:cubicBezTo>
                <a:cubicBezTo>
                  <a:pt x="7809" y="2452"/>
                  <a:pt x="7742" y="2430"/>
                  <a:pt x="7687" y="2395"/>
                </a:cubicBezTo>
                <a:cubicBezTo>
                  <a:pt x="7542" y="2304"/>
                  <a:pt x="7475" y="2141"/>
                  <a:pt x="7505" y="1972"/>
                </a:cubicBezTo>
                <a:cubicBezTo>
                  <a:pt x="7536" y="1881"/>
                  <a:pt x="7596" y="1796"/>
                  <a:pt x="7681" y="1742"/>
                </a:cubicBezTo>
                <a:cubicBezTo>
                  <a:pt x="7777" y="1664"/>
                  <a:pt x="7886" y="1597"/>
                  <a:pt x="8001" y="1543"/>
                </a:cubicBezTo>
                <a:cubicBezTo>
                  <a:pt x="8173" y="1454"/>
                  <a:pt x="8360" y="1391"/>
                  <a:pt x="8553" y="1358"/>
                </a:cubicBezTo>
                <a:close/>
                <a:moveTo>
                  <a:pt x="4705" y="1970"/>
                </a:moveTo>
                <a:cubicBezTo>
                  <a:pt x="4865" y="1973"/>
                  <a:pt x="5024" y="1998"/>
                  <a:pt x="5179" y="2050"/>
                </a:cubicBezTo>
                <a:cubicBezTo>
                  <a:pt x="5596" y="2183"/>
                  <a:pt x="5977" y="2522"/>
                  <a:pt x="6049" y="2963"/>
                </a:cubicBezTo>
                <a:cubicBezTo>
                  <a:pt x="6122" y="3410"/>
                  <a:pt x="5832" y="3905"/>
                  <a:pt x="5348" y="3954"/>
                </a:cubicBezTo>
                <a:cubicBezTo>
                  <a:pt x="5324" y="3956"/>
                  <a:pt x="5301" y="3957"/>
                  <a:pt x="5278" y="3957"/>
                </a:cubicBezTo>
                <a:cubicBezTo>
                  <a:pt x="4838" y="3957"/>
                  <a:pt x="4536" y="3533"/>
                  <a:pt x="4484" y="3120"/>
                </a:cubicBezTo>
                <a:cubicBezTo>
                  <a:pt x="4460" y="2824"/>
                  <a:pt x="4502" y="2522"/>
                  <a:pt x="4605" y="2238"/>
                </a:cubicBezTo>
                <a:cubicBezTo>
                  <a:pt x="4636" y="2148"/>
                  <a:pt x="4669" y="2059"/>
                  <a:pt x="4705" y="1970"/>
                </a:cubicBezTo>
                <a:close/>
                <a:moveTo>
                  <a:pt x="2552" y="3268"/>
                </a:moveTo>
                <a:cubicBezTo>
                  <a:pt x="2696" y="3268"/>
                  <a:pt x="2840" y="3286"/>
                  <a:pt x="2980" y="3325"/>
                </a:cubicBezTo>
                <a:cubicBezTo>
                  <a:pt x="3445" y="3464"/>
                  <a:pt x="3826" y="3881"/>
                  <a:pt x="3777" y="4389"/>
                </a:cubicBezTo>
                <a:cubicBezTo>
                  <a:pt x="3759" y="4594"/>
                  <a:pt x="3662" y="4781"/>
                  <a:pt x="3511" y="4920"/>
                </a:cubicBezTo>
                <a:cubicBezTo>
                  <a:pt x="3378" y="5023"/>
                  <a:pt x="3215" y="5077"/>
                  <a:pt x="3052" y="5077"/>
                </a:cubicBezTo>
                <a:cubicBezTo>
                  <a:pt x="3041" y="5078"/>
                  <a:pt x="3031" y="5078"/>
                  <a:pt x="3020" y="5078"/>
                </a:cubicBezTo>
                <a:cubicBezTo>
                  <a:pt x="2670" y="5078"/>
                  <a:pt x="2352" y="4887"/>
                  <a:pt x="2182" y="4582"/>
                </a:cubicBezTo>
                <a:cubicBezTo>
                  <a:pt x="1970" y="4180"/>
                  <a:pt x="2037" y="3680"/>
                  <a:pt x="2250" y="3293"/>
                </a:cubicBezTo>
                <a:lnTo>
                  <a:pt x="2250" y="3293"/>
                </a:lnTo>
                <a:cubicBezTo>
                  <a:pt x="2350" y="3277"/>
                  <a:pt x="2451" y="3268"/>
                  <a:pt x="2552" y="3268"/>
                </a:cubicBezTo>
                <a:close/>
                <a:moveTo>
                  <a:pt x="7027" y="0"/>
                </a:moveTo>
                <a:cubicBezTo>
                  <a:pt x="6955" y="0"/>
                  <a:pt x="6883" y="5"/>
                  <a:pt x="6810" y="14"/>
                </a:cubicBezTo>
                <a:cubicBezTo>
                  <a:pt x="6267" y="86"/>
                  <a:pt x="5759" y="340"/>
                  <a:pt x="5385" y="745"/>
                </a:cubicBezTo>
                <a:cubicBezTo>
                  <a:pt x="5073" y="1082"/>
                  <a:pt x="4824" y="1473"/>
                  <a:pt x="4648" y="1897"/>
                </a:cubicBezTo>
                <a:lnTo>
                  <a:pt x="4648" y="1897"/>
                </a:lnTo>
                <a:cubicBezTo>
                  <a:pt x="4620" y="1897"/>
                  <a:pt x="4591" y="1898"/>
                  <a:pt x="4563" y="1899"/>
                </a:cubicBezTo>
                <a:cubicBezTo>
                  <a:pt x="4255" y="1923"/>
                  <a:pt x="3953" y="1996"/>
                  <a:pt x="3669" y="2111"/>
                </a:cubicBezTo>
                <a:cubicBezTo>
                  <a:pt x="3409" y="2219"/>
                  <a:pt x="3155" y="2346"/>
                  <a:pt x="2913" y="2503"/>
                </a:cubicBezTo>
                <a:cubicBezTo>
                  <a:pt x="2631" y="2693"/>
                  <a:pt x="2374" y="2936"/>
                  <a:pt x="2200" y="3229"/>
                </a:cubicBezTo>
                <a:lnTo>
                  <a:pt x="2200" y="3229"/>
                </a:lnTo>
                <a:cubicBezTo>
                  <a:pt x="1808" y="3301"/>
                  <a:pt x="1442" y="3474"/>
                  <a:pt x="1131" y="3730"/>
                </a:cubicBezTo>
                <a:cubicBezTo>
                  <a:pt x="406" y="4316"/>
                  <a:pt x="1" y="5216"/>
                  <a:pt x="43" y="6153"/>
                </a:cubicBezTo>
                <a:cubicBezTo>
                  <a:pt x="49" y="6370"/>
                  <a:pt x="92" y="6594"/>
                  <a:pt x="164" y="6805"/>
                </a:cubicBezTo>
                <a:cubicBezTo>
                  <a:pt x="169" y="6825"/>
                  <a:pt x="185" y="6834"/>
                  <a:pt x="201" y="6834"/>
                </a:cubicBezTo>
                <a:cubicBezTo>
                  <a:pt x="224" y="6834"/>
                  <a:pt x="247" y="6816"/>
                  <a:pt x="237" y="6787"/>
                </a:cubicBezTo>
                <a:lnTo>
                  <a:pt x="230" y="6787"/>
                </a:lnTo>
                <a:cubicBezTo>
                  <a:pt x="98" y="6376"/>
                  <a:pt x="73" y="5941"/>
                  <a:pt x="152" y="5518"/>
                </a:cubicBezTo>
                <a:cubicBezTo>
                  <a:pt x="230" y="5089"/>
                  <a:pt x="400" y="4685"/>
                  <a:pt x="653" y="4334"/>
                </a:cubicBezTo>
                <a:cubicBezTo>
                  <a:pt x="901" y="3978"/>
                  <a:pt x="1233" y="3694"/>
                  <a:pt x="1620" y="3500"/>
                </a:cubicBezTo>
                <a:cubicBezTo>
                  <a:pt x="1787" y="3417"/>
                  <a:pt x="1968" y="3351"/>
                  <a:pt x="2154" y="3312"/>
                </a:cubicBezTo>
                <a:lnTo>
                  <a:pt x="2154" y="3312"/>
                </a:lnTo>
                <a:cubicBezTo>
                  <a:pt x="2079" y="3454"/>
                  <a:pt x="2024" y="3608"/>
                  <a:pt x="1995" y="3772"/>
                </a:cubicBezTo>
                <a:cubicBezTo>
                  <a:pt x="1922" y="4225"/>
                  <a:pt x="2049" y="4739"/>
                  <a:pt x="2460" y="4993"/>
                </a:cubicBezTo>
                <a:cubicBezTo>
                  <a:pt x="2627" y="5097"/>
                  <a:pt x="2830" y="5158"/>
                  <a:pt x="3030" y="5158"/>
                </a:cubicBezTo>
                <a:cubicBezTo>
                  <a:pt x="3191" y="5158"/>
                  <a:pt x="3350" y="5118"/>
                  <a:pt x="3487" y="5029"/>
                </a:cubicBezTo>
                <a:cubicBezTo>
                  <a:pt x="3886" y="4763"/>
                  <a:pt x="3940" y="4201"/>
                  <a:pt x="3723" y="3808"/>
                </a:cubicBezTo>
                <a:cubicBezTo>
                  <a:pt x="3487" y="3387"/>
                  <a:pt x="3009" y="3195"/>
                  <a:pt x="2545" y="3195"/>
                </a:cubicBezTo>
                <a:cubicBezTo>
                  <a:pt x="2510" y="3195"/>
                  <a:pt x="2476" y="3196"/>
                  <a:pt x="2442" y="3198"/>
                </a:cubicBezTo>
                <a:cubicBezTo>
                  <a:pt x="2393" y="3202"/>
                  <a:pt x="2345" y="3207"/>
                  <a:pt x="2297" y="3214"/>
                </a:cubicBezTo>
                <a:lnTo>
                  <a:pt x="2297" y="3214"/>
                </a:lnTo>
                <a:cubicBezTo>
                  <a:pt x="2307" y="3198"/>
                  <a:pt x="2317" y="3183"/>
                  <a:pt x="2327" y="3168"/>
                </a:cubicBezTo>
                <a:cubicBezTo>
                  <a:pt x="2623" y="2739"/>
                  <a:pt x="3076" y="2455"/>
                  <a:pt x="3542" y="2250"/>
                </a:cubicBezTo>
                <a:cubicBezTo>
                  <a:pt x="3877" y="2098"/>
                  <a:pt x="4250" y="1980"/>
                  <a:pt x="4619" y="1971"/>
                </a:cubicBezTo>
                <a:lnTo>
                  <a:pt x="4619" y="1971"/>
                </a:lnTo>
                <a:cubicBezTo>
                  <a:pt x="4595" y="2033"/>
                  <a:pt x="4572" y="2096"/>
                  <a:pt x="4551" y="2159"/>
                </a:cubicBezTo>
                <a:cubicBezTo>
                  <a:pt x="4369" y="2679"/>
                  <a:pt x="4285" y="3301"/>
                  <a:pt x="4678" y="3748"/>
                </a:cubicBezTo>
                <a:cubicBezTo>
                  <a:pt x="4823" y="3923"/>
                  <a:pt x="5040" y="4026"/>
                  <a:pt x="5270" y="4032"/>
                </a:cubicBezTo>
                <a:cubicBezTo>
                  <a:pt x="5276" y="4032"/>
                  <a:pt x="5283" y="4032"/>
                  <a:pt x="5290" y="4032"/>
                </a:cubicBezTo>
                <a:cubicBezTo>
                  <a:pt x="5524" y="4032"/>
                  <a:pt x="5740" y="3930"/>
                  <a:pt x="5898" y="3754"/>
                </a:cubicBezTo>
                <a:cubicBezTo>
                  <a:pt x="6224" y="3392"/>
                  <a:pt x="6200" y="2842"/>
                  <a:pt x="5904" y="2467"/>
                </a:cubicBezTo>
                <a:cubicBezTo>
                  <a:pt x="5625" y="2102"/>
                  <a:pt x="5185" y="1919"/>
                  <a:pt x="4734" y="1899"/>
                </a:cubicBezTo>
                <a:lnTo>
                  <a:pt x="4734" y="1899"/>
                </a:lnTo>
                <a:cubicBezTo>
                  <a:pt x="4789" y="1768"/>
                  <a:pt x="4851" y="1639"/>
                  <a:pt x="4919" y="1512"/>
                </a:cubicBezTo>
                <a:cubicBezTo>
                  <a:pt x="5167" y="1059"/>
                  <a:pt x="5505" y="648"/>
                  <a:pt x="5946" y="389"/>
                </a:cubicBezTo>
                <a:cubicBezTo>
                  <a:pt x="6276" y="193"/>
                  <a:pt x="6654" y="76"/>
                  <a:pt x="7031" y="76"/>
                </a:cubicBezTo>
                <a:cubicBezTo>
                  <a:pt x="7166" y="76"/>
                  <a:pt x="7300" y="91"/>
                  <a:pt x="7433" y="123"/>
                </a:cubicBezTo>
                <a:cubicBezTo>
                  <a:pt x="7892" y="238"/>
                  <a:pt x="8267" y="564"/>
                  <a:pt x="8454" y="993"/>
                </a:cubicBezTo>
                <a:cubicBezTo>
                  <a:pt x="8496" y="1085"/>
                  <a:pt x="8526" y="1183"/>
                  <a:pt x="8543" y="1281"/>
                </a:cubicBezTo>
                <a:lnTo>
                  <a:pt x="8543" y="1281"/>
                </a:lnTo>
                <a:cubicBezTo>
                  <a:pt x="8325" y="1317"/>
                  <a:pt x="8113" y="1390"/>
                  <a:pt x="7916" y="1500"/>
                </a:cubicBezTo>
                <a:cubicBezTo>
                  <a:pt x="7795" y="1561"/>
                  <a:pt x="7687" y="1639"/>
                  <a:pt x="7584" y="1724"/>
                </a:cubicBezTo>
                <a:cubicBezTo>
                  <a:pt x="7505" y="1784"/>
                  <a:pt x="7451" y="1869"/>
                  <a:pt x="7433" y="1966"/>
                </a:cubicBezTo>
                <a:cubicBezTo>
                  <a:pt x="7397" y="2141"/>
                  <a:pt x="7463" y="2322"/>
                  <a:pt x="7608" y="2431"/>
                </a:cubicBezTo>
                <a:cubicBezTo>
                  <a:pt x="7693" y="2498"/>
                  <a:pt x="7780" y="2527"/>
                  <a:pt x="7866" y="2527"/>
                </a:cubicBezTo>
                <a:cubicBezTo>
                  <a:pt x="8188" y="2527"/>
                  <a:pt x="8490" y="2120"/>
                  <a:pt x="8581" y="1839"/>
                </a:cubicBezTo>
                <a:cubicBezTo>
                  <a:pt x="8633" y="1678"/>
                  <a:pt x="8645" y="1511"/>
                  <a:pt x="8626" y="1347"/>
                </a:cubicBezTo>
                <a:lnTo>
                  <a:pt x="8626" y="1347"/>
                </a:lnTo>
                <a:cubicBezTo>
                  <a:pt x="8659" y="1343"/>
                  <a:pt x="8693" y="1340"/>
                  <a:pt x="8726" y="1337"/>
                </a:cubicBezTo>
                <a:cubicBezTo>
                  <a:pt x="8776" y="1332"/>
                  <a:pt x="8826" y="1330"/>
                  <a:pt x="8875" y="1330"/>
                </a:cubicBezTo>
                <a:cubicBezTo>
                  <a:pt x="9067" y="1330"/>
                  <a:pt x="9257" y="1366"/>
                  <a:pt x="9439" y="1428"/>
                </a:cubicBezTo>
                <a:cubicBezTo>
                  <a:pt x="9444" y="1430"/>
                  <a:pt x="9449" y="1431"/>
                  <a:pt x="9454" y="1431"/>
                </a:cubicBezTo>
                <a:cubicBezTo>
                  <a:pt x="9490" y="1431"/>
                  <a:pt x="9501" y="1371"/>
                  <a:pt x="9463" y="1355"/>
                </a:cubicBezTo>
                <a:cubicBezTo>
                  <a:pt x="9263" y="1290"/>
                  <a:pt x="9056" y="1257"/>
                  <a:pt x="8850" y="1257"/>
                </a:cubicBezTo>
                <a:cubicBezTo>
                  <a:pt x="8772" y="1257"/>
                  <a:pt x="8693" y="1261"/>
                  <a:pt x="8615" y="1271"/>
                </a:cubicBezTo>
                <a:lnTo>
                  <a:pt x="8615" y="1271"/>
                </a:lnTo>
                <a:cubicBezTo>
                  <a:pt x="8565" y="984"/>
                  <a:pt x="8419" y="712"/>
                  <a:pt x="8218" y="503"/>
                </a:cubicBezTo>
                <a:cubicBezTo>
                  <a:pt x="7906" y="176"/>
                  <a:pt x="7473" y="0"/>
                  <a:pt x="7027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7" name="Google Shape;1397;p83"/>
          <p:cNvGrpSpPr/>
          <p:nvPr/>
        </p:nvGrpSpPr>
        <p:grpSpPr>
          <a:xfrm>
            <a:off x="-35050" y="4449240"/>
            <a:ext cx="9179080" cy="728134"/>
            <a:chOff x="-35050" y="4449240"/>
            <a:chExt cx="9179080" cy="728134"/>
          </a:xfrm>
        </p:grpSpPr>
        <p:sp>
          <p:nvSpPr>
            <p:cNvPr id="1398" name="Google Shape;1398;p83"/>
            <p:cNvSpPr/>
            <p:nvPr/>
          </p:nvSpPr>
          <p:spPr>
            <a:xfrm>
              <a:off x="-35050" y="4449240"/>
              <a:ext cx="9179080" cy="254796"/>
            </a:xfrm>
            <a:custGeom>
              <a:avLst/>
              <a:gdLst/>
              <a:ahLst/>
              <a:cxnLst/>
              <a:rect l="l" t="t" r="r" b="b"/>
              <a:pathLst>
                <a:path w="56647" h="1772" extrusionOk="0">
                  <a:moveTo>
                    <a:pt x="0" y="1"/>
                  </a:moveTo>
                  <a:lnTo>
                    <a:pt x="0" y="1771"/>
                  </a:lnTo>
                  <a:lnTo>
                    <a:pt x="56646" y="1771"/>
                  </a:lnTo>
                  <a:lnTo>
                    <a:pt x="566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83"/>
            <p:cNvSpPr/>
            <p:nvPr/>
          </p:nvSpPr>
          <p:spPr>
            <a:xfrm>
              <a:off x="-35050" y="4541247"/>
              <a:ext cx="9179080" cy="636127"/>
            </a:xfrm>
            <a:custGeom>
              <a:avLst/>
              <a:gdLst/>
              <a:ahLst/>
              <a:cxnLst/>
              <a:rect l="l" t="t" r="r" b="b"/>
              <a:pathLst>
                <a:path w="56647" h="4424" extrusionOk="0">
                  <a:moveTo>
                    <a:pt x="0" y="1"/>
                  </a:moveTo>
                  <a:lnTo>
                    <a:pt x="0" y="4423"/>
                  </a:lnTo>
                  <a:lnTo>
                    <a:pt x="56646" y="4423"/>
                  </a:lnTo>
                  <a:lnTo>
                    <a:pt x="566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00" name="Google Shape;1400;p83"/>
          <p:cNvSpPr/>
          <p:nvPr/>
        </p:nvSpPr>
        <p:spPr>
          <a:xfrm rot="2700000" flipH="1">
            <a:off x="1009241" y="-1630551"/>
            <a:ext cx="5190165" cy="4868549"/>
          </a:xfrm>
          <a:custGeom>
            <a:avLst/>
            <a:gdLst/>
            <a:ahLst/>
            <a:cxnLst/>
            <a:rect l="l" t="t" r="r" b="b"/>
            <a:pathLst>
              <a:path w="11361" h="10657" extrusionOk="0">
                <a:moveTo>
                  <a:pt x="3937" y="1"/>
                </a:moveTo>
                <a:cubicBezTo>
                  <a:pt x="3597" y="1"/>
                  <a:pt x="3215" y="130"/>
                  <a:pt x="2768" y="446"/>
                </a:cubicBezTo>
                <a:cubicBezTo>
                  <a:pt x="2110" y="923"/>
                  <a:pt x="1675" y="1648"/>
                  <a:pt x="1560" y="2452"/>
                </a:cubicBezTo>
                <a:cubicBezTo>
                  <a:pt x="1530" y="2622"/>
                  <a:pt x="1676" y="4610"/>
                  <a:pt x="1943" y="4610"/>
                </a:cubicBezTo>
                <a:cubicBezTo>
                  <a:pt x="1952" y="4610"/>
                  <a:pt x="1961" y="4608"/>
                  <a:pt x="1971" y="4603"/>
                </a:cubicBezTo>
                <a:lnTo>
                  <a:pt x="1971" y="4603"/>
                </a:lnTo>
                <a:cubicBezTo>
                  <a:pt x="605" y="5304"/>
                  <a:pt x="1" y="7213"/>
                  <a:pt x="714" y="8585"/>
                </a:cubicBezTo>
                <a:cubicBezTo>
                  <a:pt x="1214" y="9551"/>
                  <a:pt x="2294" y="10125"/>
                  <a:pt x="3359" y="10125"/>
                </a:cubicBezTo>
                <a:cubicBezTo>
                  <a:pt x="3812" y="10125"/>
                  <a:pt x="4263" y="10021"/>
                  <a:pt x="4665" y="9799"/>
                </a:cubicBezTo>
                <a:cubicBezTo>
                  <a:pt x="4980" y="9623"/>
                  <a:pt x="5329" y="9379"/>
                  <a:pt x="5667" y="9379"/>
                </a:cubicBezTo>
                <a:cubicBezTo>
                  <a:pt x="5757" y="9379"/>
                  <a:pt x="5846" y="9396"/>
                  <a:pt x="5934" y="9437"/>
                </a:cubicBezTo>
                <a:cubicBezTo>
                  <a:pt x="6206" y="9564"/>
                  <a:pt x="6345" y="9872"/>
                  <a:pt x="6532" y="10108"/>
                </a:cubicBezTo>
                <a:cubicBezTo>
                  <a:pt x="6820" y="10456"/>
                  <a:pt x="7248" y="10657"/>
                  <a:pt x="7694" y="10657"/>
                </a:cubicBezTo>
                <a:cubicBezTo>
                  <a:pt x="7782" y="10657"/>
                  <a:pt x="7870" y="10649"/>
                  <a:pt x="7958" y="10633"/>
                </a:cubicBezTo>
                <a:cubicBezTo>
                  <a:pt x="8490" y="10524"/>
                  <a:pt x="8925" y="10138"/>
                  <a:pt x="9094" y="9624"/>
                </a:cubicBezTo>
                <a:cubicBezTo>
                  <a:pt x="9457" y="8482"/>
                  <a:pt x="8430" y="7177"/>
                  <a:pt x="8931" y="6089"/>
                </a:cubicBezTo>
                <a:cubicBezTo>
                  <a:pt x="9378" y="5117"/>
                  <a:pt x="11360" y="3715"/>
                  <a:pt x="9523" y="2748"/>
                </a:cubicBezTo>
                <a:cubicBezTo>
                  <a:pt x="8593" y="2259"/>
                  <a:pt x="7620" y="2821"/>
                  <a:pt x="6671" y="2090"/>
                </a:cubicBezTo>
                <a:cubicBezTo>
                  <a:pt x="5690" y="1330"/>
                  <a:pt x="5029" y="1"/>
                  <a:pt x="3937" y="1"/>
                </a:cubicBezTo>
                <a:close/>
              </a:path>
            </a:pathLst>
          </a:custGeom>
          <a:solidFill>
            <a:srgbClr val="4586F1">
              <a:alpha val="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83"/>
          <p:cNvSpPr txBox="1">
            <a:spLocks noGrp="1"/>
          </p:cNvSpPr>
          <p:nvPr>
            <p:ph type="subTitle" idx="1"/>
          </p:nvPr>
        </p:nvSpPr>
        <p:spPr>
          <a:xfrm>
            <a:off x="3750475" y="2051019"/>
            <a:ext cx="3070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02" name="Google Shape;1402;p83"/>
          <p:cNvSpPr txBox="1">
            <a:spLocks noGrp="1"/>
          </p:cNvSpPr>
          <p:nvPr>
            <p:ph type="subTitle" idx="2"/>
          </p:nvPr>
        </p:nvSpPr>
        <p:spPr>
          <a:xfrm>
            <a:off x="3851925" y="2791460"/>
            <a:ext cx="2357700" cy="510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000">
                <a:latin typeface="Barrio"/>
                <a:ea typeface="Barrio"/>
                <a:cs typeface="Barrio"/>
                <a:sym typeface="Barri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03" name="Google Shape;1403;p83"/>
          <p:cNvSpPr txBox="1">
            <a:spLocks noGrp="1"/>
          </p:cNvSpPr>
          <p:nvPr>
            <p:ph type="subTitle" idx="3"/>
          </p:nvPr>
        </p:nvSpPr>
        <p:spPr>
          <a:xfrm>
            <a:off x="3750475" y="3382100"/>
            <a:ext cx="4388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04" name="Google Shape;1404;p83"/>
          <p:cNvSpPr txBox="1">
            <a:spLocks noGrp="1"/>
          </p:cNvSpPr>
          <p:nvPr>
            <p:ph type="title"/>
          </p:nvPr>
        </p:nvSpPr>
        <p:spPr>
          <a:xfrm>
            <a:off x="3750475" y="660675"/>
            <a:ext cx="43881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05" name="Google Shape;1405;p83"/>
          <p:cNvSpPr txBox="1">
            <a:spLocks noGrp="1"/>
          </p:cNvSpPr>
          <p:nvPr>
            <p:ph type="subTitle" idx="4"/>
          </p:nvPr>
        </p:nvSpPr>
        <p:spPr>
          <a:xfrm>
            <a:off x="3750475" y="3942425"/>
            <a:ext cx="23811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06" name="Google Shape;1406;p83"/>
          <p:cNvSpPr/>
          <p:nvPr/>
        </p:nvSpPr>
        <p:spPr>
          <a:xfrm>
            <a:off x="421017" y="3639641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7" name="Google Shape;1407;p83"/>
          <p:cNvSpPr/>
          <p:nvPr/>
        </p:nvSpPr>
        <p:spPr>
          <a:xfrm>
            <a:off x="2677725" y="1031372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8" name="Google Shape;1408;p83"/>
          <p:cNvSpPr/>
          <p:nvPr/>
        </p:nvSpPr>
        <p:spPr>
          <a:xfrm>
            <a:off x="2045040" y="417618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9" name="Google Shape;1409;p83"/>
          <p:cNvSpPr/>
          <p:nvPr/>
        </p:nvSpPr>
        <p:spPr>
          <a:xfrm>
            <a:off x="126824" y="378761"/>
            <a:ext cx="112275" cy="11846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0" name="Google Shape;1410;p83"/>
          <p:cNvSpPr/>
          <p:nvPr/>
        </p:nvSpPr>
        <p:spPr>
          <a:xfrm>
            <a:off x="8501328" y="542493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1" name="Google Shape;1411;p83"/>
          <p:cNvSpPr/>
          <p:nvPr/>
        </p:nvSpPr>
        <p:spPr>
          <a:xfrm>
            <a:off x="7650125" y="1460935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2" name="Google Shape;1412;p83"/>
          <p:cNvSpPr/>
          <p:nvPr/>
        </p:nvSpPr>
        <p:spPr>
          <a:xfrm>
            <a:off x="7813061" y="2432372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3" name="Google Shape;1413;p83"/>
          <p:cNvSpPr/>
          <p:nvPr/>
        </p:nvSpPr>
        <p:spPr>
          <a:xfrm>
            <a:off x="197776" y="2299862"/>
            <a:ext cx="99475" cy="8527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4" name="Google Shape;1414;p83"/>
          <p:cNvSpPr/>
          <p:nvPr/>
        </p:nvSpPr>
        <p:spPr>
          <a:xfrm>
            <a:off x="7650129" y="326093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5" name="Google Shape;1415;p83"/>
          <p:cNvSpPr/>
          <p:nvPr/>
        </p:nvSpPr>
        <p:spPr>
          <a:xfrm>
            <a:off x="8752830" y="1908017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p84"/>
          <p:cNvSpPr txBox="1">
            <a:spLocks noGrp="1"/>
          </p:cNvSpPr>
          <p:nvPr>
            <p:ph type="subTitle" idx="1"/>
          </p:nvPr>
        </p:nvSpPr>
        <p:spPr>
          <a:xfrm>
            <a:off x="1379100" y="2192375"/>
            <a:ext cx="3070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18" name="Google Shape;1418;p84"/>
          <p:cNvSpPr txBox="1">
            <a:spLocks noGrp="1"/>
          </p:cNvSpPr>
          <p:nvPr>
            <p:ph type="subTitle" idx="2"/>
          </p:nvPr>
        </p:nvSpPr>
        <p:spPr>
          <a:xfrm>
            <a:off x="1212450" y="2937450"/>
            <a:ext cx="3404100" cy="510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000">
                <a:latin typeface="Barrio"/>
                <a:ea typeface="Barrio"/>
                <a:cs typeface="Barrio"/>
                <a:sym typeface="Barri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19" name="Google Shape;1419;p84"/>
          <p:cNvSpPr txBox="1">
            <a:spLocks noGrp="1"/>
          </p:cNvSpPr>
          <p:nvPr>
            <p:ph type="subTitle" idx="3"/>
          </p:nvPr>
        </p:nvSpPr>
        <p:spPr>
          <a:xfrm>
            <a:off x="720450" y="3568675"/>
            <a:ext cx="43881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20" name="Google Shape;1420;p84"/>
          <p:cNvSpPr txBox="1">
            <a:spLocks noGrp="1"/>
          </p:cNvSpPr>
          <p:nvPr>
            <p:ph type="title"/>
          </p:nvPr>
        </p:nvSpPr>
        <p:spPr>
          <a:xfrm>
            <a:off x="1070375" y="658575"/>
            <a:ext cx="36882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1" name="Google Shape;1421;p84"/>
          <p:cNvSpPr txBox="1">
            <a:spLocks noGrp="1"/>
          </p:cNvSpPr>
          <p:nvPr>
            <p:ph type="subTitle" idx="4"/>
          </p:nvPr>
        </p:nvSpPr>
        <p:spPr>
          <a:xfrm>
            <a:off x="1113229" y="4263025"/>
            <a:ext cx="14475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22" name="Google Shape;1422;p84"/>
          <p:cNvSpPr/>
          <p:nvPr/>
        </p:nvSpPr>
        <p:spPr>
          <a:xfrm rot="5400000">
            <a:off x="-557005" y="-710377"/>
            <a:ext cx="4057194" cy="4003572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3" name="Google Shape;1423;p84"/>
          <p:cNvSpPr/>
          <p:nvPr/>
        </p:nvSpPr>
        <p:spPr>
          <a:xfrm>
            <a:off x="7018092" y="431887"/>
            <a:ext cx="216466" cy="221221"/>
          </a:xfrm>
          <a:custGeom>
            <a:avLst/>
            <a:gdLst/>
            <a:ahLst/>
            <a:cxnLst/>
            <a:rect l="l" t="t" r="r" b="b"/>
            <a:pathLst>
              <a:path w="865" h="884" extrusionOk="0">
                <a:moveTo>
                  <a:pt x="375" y="1"/>
                </a:moveTo>
                <a:lnTo>
                  <a:pt x="326" y="315"/>
                </a:lnTo>
                <a:lnTo>
                  <a:pt x="0" y="436"/>
                </a:lnTo>
                <a:lnTo>
                  <a:pt x="326" y="539"/>
                </a:lnTo>
                <a:lnTo>
                  <a:pt x="363" y="883"/>
                </a:lnTo>
                <a:lnTo>
                  <a:pt x="556" y="635"/>
                </a:lnTo>
                <a:lnTo>
                  <a:pt x="816" y="780"/>
                </a:lnTo>
                <a:lnTo>
                  <a:pt x="683" y="448"/>
                </a:lnTo>
                <a:lnTo>
                  <a:pt x="864" y="212"/>
                </a:lnTo>
                <a:lnTo>
                  <a:pt x="526" y="243"/>
                </a:lnTo>
                <a:lnTo>
                  <a:pt x="37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4" name="Google Shape;1424;p84"/>
          <p:cNvSpPr/>
          <p:nvPr/>
        </p:nvSpPr>
        <p:spPr>
          <a:xfrm>
            <a:off x="8546127" y="882545"/>
            <a:ext cx="89339" cy="71071"/>
          </a:xfrm>
          <a:custGeom>
            <a:avLst/>
            <a:gdLst/>
            <a:ahLst/>
            <a:cxnLst/>
            <a:rect l="l" t="t" r="r" b="b"/>
            <a:pathLst>
              <a:path w="357" h="284" extrusionOk="0">
                <a:moveTo>
                  <a:pt x="175" y="0"/>
                </a:moveTo>
                <a:cubicBezTo>
                  <a:pt x="127" y="0"/>
                  <a:pt x="79" y="26"/>
                  <a:pt x="54" y="71"/>
                </a:cubicBezTo>
                <a:cubicBezTo>
                  <a:pt x="1" y="172"/>
                  <a:pt x="74" y="283"/>
                  <a:pt x="175" y="283"/>
                </a:cubicBezTo>
                <a:cubicBezTo>
                  <a:pt x="189" y="283"/>
                  <a:pt x="203" y="281"/>
                  <a:pt x="217" y="277"/>
                </a:cubicBezTo>
                <a:cubicBezTo>
                  <a:pt x="338" y="241"/>
                  <a:pt x="356" y="71"/>
                  <a:pt x="241" y="17"/>
                </a:cubicBezTo>
                <a:cubicBezTo>
                  <a:pt x="221" y="6"/>
                  <a:pt x="198" y="0"/>
                  <a:pt x="1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5" name="Google Shape;1425;p84"/>
          <p:cNvSpPr/>
          <p:nvPr/>
        </p:nvSpPr>
        <p:spPr>
          <a:xfrm>
            <a:off x="7951161" y="280716"/>
            <a:ext cx="69820" cy="69820"/>
          </a:xfrm>
          <a:custGeom>
            <a:avLst/>
            <a:gdLst/>
            <a:ahLst/>
            <a:cxnLst/>
            <a:rect l="l" t="t" r="r" b="b"/>
            <a:pathLst>
              <a:path w="279" h="279" extrusionOk="0">
                <a:moveTo>
                  <a:pt x="139" y="0"/>
                </a:moveTo>
                <a:cubicBezTo>
                  <a:pt x="61" y="0"/>
                  <a:pt x="0" y="61"/>
                  <a:pt x="0" y="139"/>
                </a:cubicBezTo>
                <a:cubicBezTo>
                  <a:pt x="0" y="218"/>
                  <a:pt x="61" y="278"/>
                  <a:pt x="139" y="278"/>
                </a:cubicBezTo>
                <a:cubicBezTo>
                  <a:pt x="218" y="278"/>
                  <a:pt x="278" y="218"/>
                  <a:pt x="278" y="139"/>
                </a:cubicBezTo>
                <a:cubicBezTo>
                  <a:pt x="278" y="61"/>
                  <a:pt x="218" y="0"/>
                  <a:pt x="1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6" name="Google Shape;1426;p84"/>
          <p:cNvSpPr/>
          <p:nvPr/>
        </p:nvSpPr>
        <p:spPr>
          <a:xfrm rot="10800000" flipH="1">
            <a:off x="5768725" y="350520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7" name="Google Shape;1427;p84"/>
          <p:cNvSpPr/>
          <p:nvPr/>
        </p:nvSpPr>
        <p:spPr>
          <a:xfrm rot="10800000" flipH="1">
            <a:off x="308000" y="614033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8" name="Google Shape;1428;p84"/>
          <p:cNvSpPr/>
          <p:nvPr/>
        </p:nvSpPr>
        <p:spPr>
          <a:xfrm>
            <a:off x="307998" y="1859379"/>
            <a:ext cx="69820" cy="69820"/>
          </a:xfrm>
          <a:custGeom>
            <a:avLst/>
            <a:gdLst/>
            <a:ahLst/>
            <a:cxnLst/>
            <a:rect l="l" t="t" r="r" b="b"/>
            <a:pathLst>
              <a:path w="279" h="279" extrusionOk="0">
                <a:moveTo>
                  <a:pt x="139" y="0"/>
                </a:moveTo>
                <a:cubicBezTo>
                  <a:pt x="61" y="0"/>
                  <a:pt x="0" y="61"/>
                  <a:pt x="0" y="139"/>
                </a:cubicBezTo>
                <a:cubicBezTo>
                  <a:pt x="0" y="218"/>
                  <a:pt x="61" y="278"/>
                  <a:pt x="139" y="278"/>
                </a:cubicBezTo>
                <a:cubicBezTo>
                  <a:pt x="218" y="278"/>
                  <a:pt x="278" y="218"/>
                  <a:pt x="278" y="139"/>
                </a:cubicBezTo>
                <a:cubicBezTo>
                  <a:pt x="278" y="61"/>
                  <a:pt x="218" y="0"/>
                  <a:pt x="1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9" name="Google Shape;1429;p84"/>
          <p:cNvSpPr/>
          <p:nvPr/>
        </p:nvSpPr>
        <p:spPr>
          <a:xfrm>
            <a:off x="806547" y="1310754"/>
            <a:ext cx="69820" cy="69820"/>
          </a:xfrm>
          <a:custGeom>
            <a:avLst/>
            <a:gdLst/>
            <a:ahLst/>
            <a:cxnLst/>
            <a:rect l="l" t="t" r="r" b="b"/>
            <a:pathLst>
              <a:path w="279" h="279" extrusionOk="0">
                <a:moveTo>
                  <a:pt x="139" y="0"/>
                </a:moveTo>
                <a:cubicBezTo>
                  <a:pt x="61" y="0"/>
                  <a:pt x="0" y="61"/>
                  <a:pt x="0" y="139"/>
                </a:cubicBezTo>
                <a:cubicBezTo>
                  <a:pt x="0" y="218"/>
                  <a:pt x="61" y="278"/>
                  <a:pt x="139" y="278"/>
                </a:cubicBezTo>
                <a:cubicBezTo>
                  <a:pt x="218" y="278"/>
                  <a:pt x="278" y="218"/>
                  <a:pt x="278" y="139"/>
                </a:cubicBezTo>
                <a:cubicBezTo>
                  <a:pt x="278" y="61"/>
                  <a:pt x="218" y="0"/>
                  <a:pt x="1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0" name="Google Shape;1430;p84"/>
          <p:cNvSpPr/>
          <p:nvPr/>
        </p:nvSpPr>
        <p:spPr>
          <a:xfrm>
            <a:off x="7346061" y="1072017"/>
            <a:ext cx="69820" cy="69820"/>
          </a:xfrm>
          <a:custGeom>
            <a:avLst/>
            <a:gdLst/>
            <a:ahLst/>
            <a:cxnLst/>
            <a:rect l="l" t="t" r="r" b="b"/>
            <a:pathLst>
              <a:path w="279" h="279" extrusionOk="0">
                <a:moveTo>
                  <a:pt x="139" y="0"/>
                </a:moveTo>
                <a:cubicBezTo>
                  <a:pt x="61" y="0"/>
                  <a:pt x="0" y="61"/>
                  <a:pt x="0" y="139"/>
                </a:cubicBezTo>
                <a:cubicBezTo>
                  <a:pt x="0" y="218"/>
                  <a:pt x="61" y="278"/>
                  <a:pt x="139" y="278"/>
                </a:cubicBezTo>
                <a:cubicBezTo>
                  <a:pt x="218" y="278"/>
                  <a:pt x="278" y="218"/>
                  <a:pt x="278" y="139"/>
                </a:cubicBezTo>
                <a:cubicBezTo>
                  <a:pt x="278" y="61"/>
                  <a:pt x="218" y="0"/>
                  <a:pt x="1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1" name="Google Shape;1431;p84"/>
          <p:cNvSpPr/>
          <p:nvPr/>
        </p:nvSpPr>
        <p:spPr>
          <a:xfrm rot="10800000" flipH="1">
            <a:off x="937686" y="263144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2" name="Google Shape;1432;p84"/>
          <p:cNvSpPr/>
          <p:nvPr/>
        </p:nvSpPr>
        <p:spPr>
          <a:xfrm rot="10800000" flipH="1">
            <a:off x="7936336" y="1550393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3" name="Google Shape;1433;p84"/>
          <p:cNvSpPr/>
          <p:nvPr/>
        </p:nvSpPr>
        <p:spPr>
          <a:xfrm rot="10800000" flipH="1">
            <a:off x="4252221" y="1859376"/>
            <a:ext cx="5418646" cy="3530920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4" name="Google Shape;1434;p84"/>
          <p:cNvSpPr txBox="1">
            <a:spLocks noGrp="1"/>
          </p:cNvSpPr>
          <p:nvPr>
            <p:ph type="subTitle" idx="5"/>
          </p:nvPr>
        </p:nvSpPr>
        <p:spPr>
          <a:xfrm>
            <a:off x="2694900" y="4263025"/>
            <a:ext cx="19215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21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21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21"/>
          <p:cNvSpPr txBox="1">
            <a:spLocks noGrp="1"/>
          </p:cNvSpPr>
          <p:nvPr>
            <p:ph type="title"/>
          </p:nvPr>
        </p:nvSpPr>
        <p:spPr>
          <a:xfrm>
            <a:off x="720000" y="1210225"/>
            <a:ext cx="7704000" cy="27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pic>
        <p:nvPicPr>
          <p:cNvPr id="862" name="Google Shape;862;p21" descr="A picture containing qr cod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25510" y="1"/>
            <a:ext cx="556591" cy="556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85"/>
          <p:cNvSpPr txBox="1">
            <a:spLocks noGrp="1"/>
          </p:cNvSpPr>
          <p:nvPr>
            <p:ph type="title"/>
          </p:nvPr>
        </p:nvSpPr>
        <p:spPr>
          <a:xfrm>
            <a:off x="1710750" y="542500"/>
            <a:ext cx="57225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37" name="Google Shape;1437;p85"/>
          <p:cNvSpPr txBox="1">
            <a:spLocks noGrp="1"/>
          </p:cNvSpPr>
          <p:nvPr>
            <p:ph type="subTitle" idx="1"/>
          </p:nvPr>
        </p:nvSpPr>
        <p:spPr>
          <a:xfrm>
            <a:off x="1710825" y="1295650"/>
            <a:ext cx="5722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38" name="Google Shape;1438;p85"/>
          <p:cNvSpPr txBox="1">
            <a:spLocks noGrp="1"/>
          </p:cNvSpPr>
          <p:nvPr>
            <p:ph type="subTitle" idx="2"/>
          </p:nvPr>
        </p:nvSpPr>
        <p:spPr>
          <a:xfrm>
            <a:off x="3216475" y="3622600"/>
            <a:ext cx="2711100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000">
                <a:latin typeface="Barrio"/>
                <a:ea typeface="Barrio"/>
                <a:cs typeface="Barrio"/>
                <a:sym typeface="Barri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39" name="Google Shape;1439;p85"/>
          <p:cNvSpPr txBox="1">
            <a:spLocks noGrp="1"/>
          </p:cNvSpPr>
          <p:nvPr>
            <p:ph type="subTitle" idx="3"/>
          </p:nvPr>
        </p:nvSpPr>
        <p:spPr>
          <a:xfrm>
            <a:off x="1710750" y="4143800"/>
            <a:ext cx="5722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40" name="Google Shape;1440;p85"/>
          <p:cNvSpPr/>
          <p:nvPr/>
        </p:nvSpPr>
        <p:spPr>
          <a:xfrm flipH="1">
            <a:off x="-11955" y="4108293"/>
            <a:ext cx="9167892" cy="1373659"/>
          </a:xfrm>
          <a:custGeom>
            <a:avLst/>
            <a:gdLst/>
            <a:ahLst/>
            <a:cxnLst/>
            <a:rect l="l" t="t" r="r" b="b"/>
            <a:pathLst>
              <a:path w="56647" h="12453" extrusionOk="0">
                <a:moveTo>
                  <a:pt x="5727" y="1"/>
                </a:moveTo>
                <a:cubicBezTo>
                  <a:pt x="5549" y="1"/>
                  <a:pt x="5370" y="6"/>
                  <a:pt x="5190" y="18"/>
                </a:cubicBezTo>
                <a:cubicBezTo>
                  <a:pt x="3082" y="157"/>
                  <a:pt x="931" y="1389"/>
                  <a:pt x="0" y="3190"/>
                </a:cubicBezTo>
                <a:lnTo>
                  <a:pt x="0" y="12453"/>
                </a:lnTo>
                <a:cubicBezTo>
                  <a:pt x="9408" y="10657"/>
                  <a:pt x="18943" y="9760"/>
                  <a:pt x="28478" y="9760"/>
                </a:cubicBezTo>
                <a:cubicBezTo>
                  <a:pt x="37908" y="9760"/>
                  <a:pt x="47339" y="10638"/>
                  <a:pt x="56646" y="12392"/>
                </a:cubicBezTo>
                <a:lnTo>
                  <a:pt x="56646" y="3800"/>
                </a:lnTo>
                <a:cubicBezTo>
                  <a:pt x="55405" y="3980"/>
                  <a:pt x="54157" y="4078"/>
                  <a:pt x="52909" y="4078"/>
                </a:cubicBezTo>
                <a:cubicBezTo>
                  <a:pt x="51848" y="4078"/>
                  <a:pt x="50789" y="4007"/>
                  <a:pt x="49734" y="3855"/>
                </a:cubicBezTo>
                <a:cubicBezTo>
                  <a:pt x="45112" y="3184"/>
                  <a:pt x="40619" y="975"/>
                  <a:pt x="36038" y="975"/>
                </a:cubicBezTo>
                <a:cubicBezTo>
                  <a:pt x="35379" y="975"/>
                  <a:pt x="34718" y="1021"/>
                  <a:pt x="34054" y="1123"/>
                </a:cubicBezTo>
                <a:cubicBezTo>
                  <a:pt x="29612" y="1806"/>
                  <a:pt x="25689" y="4993"/>
                  <a:pt x="21213" y="4993"/>
                </a:cubicBezTo>
                <a:cubicBezTo>
                  <a:pt x="21135" y="4993"/>
                  <a:pt x="21057" y="4992"/>
                  <a:pt x="20979" y="4990"/>
                </a:cubicBezTo>
                <a:cubicBezTo>
                  <a:pt x="18193" y="4918"/>
                  <a:pt x="15613" y="3577"/>
                  <a:pt x="13124" y="2326"/>
                </a:cubicBezTo>
                <a:cubicBezTo>
                  <a:pt x="10795" y="1150"/>
                  <a:pt x="8313" y="1"/>
                  <a:pt x="5727" y="1"/>
                </a:cubicBezTo>
                <a:close/>
              </a:path>
            </a:pathLst>
          </a:custGeom>
          <a:solidFill>
            <a:srgbClr val="4586F1">
              <a:alpha val="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1" name="Google Shape;1441;p85"/>
          <p:cNvSpPr/>
          <p:nvPr/>
        </p:nvSpPr>
        <p:spPr>
          <a:xfrm>
            <a:off x="269215" y="597318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85"/>
          <p:cNvSpPr/>
          <p:nvPr/>
        </p:nvSpPr>
        <p:spPr>
          <a:xfrm>
            <a:off x="1144041" y="1007816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3" name="Google Shape;1443;p85"/>
          <p:cNvSpPr/>
          <p:nvPr/>
        </p:nvSpPr>
        <p:spPr>
          <a:xfrm>
            <a:off x="655700" y="157572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4" name="Google Shape;1444;p85"/>
          <p:cNvSpPr/>
          <p:nvPr/>
        </p:nvSpPr>
        <p:spPr>
          <a:xfrm>
            <a:off x="166088" y="1774600"/>
            <a:ext cx="153823" cy="131864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5" name="Google Shape;1445;p85"/>
          <p:cNvSpPr/>
          <p:nvPr/>
        </p:nvSpPr>
        <p:spPr>
          <a:xfrm>
            <a:off x="1093353" y="1759368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6" name="Google Shape;1446;p85"/>
          <p:cNvSpPr/>
          <p:nvPr/>
        </p:nvSpPr>
        <p:spPr>
          <a:xfrm>
            <a:off x="7783825" y="446497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7" name="Google Shape;1447;p85"/>
          <p:cNvSpPr/>
          <p:nvPr/>
        </p:nvSpPr>
        <p:spPr>
          <a:xfrm>
            <a:off x="8346028" y="461343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85"/>
          <p:cNvSpPr/>
          <p:nvPr/>
        </p:nvSpPr>
        <p:spPr>
          <a:xfrm>
            <a:off x="694815" y="1238066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9" name="Google Shape;1449;p85"/>
          <p:cNvSpPr/>
          <p:nvPr/>
        </p:nvSpPr>
        <p:spPr>
          <a:xfrm>
            <a:off x="7015965" y="3225530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0" name="Google Shape;1450;p85"/>
          <p:cNvSpPr/>
          <p:nvPr/>
        </p:nvSpPr>
        <p:spPr>
          <a:xfrm>
            <a:off x="8317491" y="1238078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1" name="Google Shape;1451;p85"/>
          <p:cNvSpPr/>
          <p:nvPr/>
        </p:nvSpPr>
        <p:spPr>
          <a:xfrm>
            <a:off x="8555715" y="3959405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2" name="Google Shape;1452;p85"/>
          <p:cNvSpPr/>
          <p:nvPr/>
        </p:nvSpPr>
        <p:spPr>
          <a:xfrm>
            <a:off x="1144041" y="4266404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3" name="Google Shape;1453;p85"/>
          <p:cNvSpPr/>
          <p:nvPr/>
        </p:nvSpPr>
        <p:spPr>
          <a:xfrm>
            <a:off x="8817090" y="1383692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85"/>
          <p:cNvSpPr/>
          <p:nvPr/>
        </p:nvSpPr>
        <p:spPr>
          <a:xfrm>
            <a:off x="6963515" y="250505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5" name="Google Shape;1455;p85"/>
          <p:cNvSpPr/>
          <p:nvPr/>
        </p:nvSpPr>
        <p:spPr>
          <a:xfrm>
            <a:off x="319905" y="3824867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p86"/>
          <p:cNvSpPr/>
          <p:nvPr/>
        </p:nvSpPr>
        <p:spPr>
          <a:xfrm>
            <a:off x="-35050" y="4449240"/>
            <a:ext cx="9179080" cy="254796"/>
          </a:xfrm>
          <a:custGeom>
            <a:avLst/>
            <a:gdLst/>
            <a:ahLst/>
            <a:cxnLst/>
            <a:rect l="l" t="t" r="r" b="b"/>
            <a:pathLst>
              <a:path w="56647" h="1772" extrusionOk="0">
                <a:moveTo>
                  <a:pt x="0" y="1"/>
                </a:moveTo>
                <a:lnTo>
                  <a:pt x="0" y="1771"/>
                </a:lnTo>
                <a:lnTo>
                  <a:pt x="56646" y="1771"/>
                </a:lnTo>
                <a:lnTo>
                  <a:pt x="566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8" name="Google Shape;1458;p86"/>
          <p:cNvSpPr/>
          <p:nvPr/>
        </p:nvSpPr>
        <p:spPr>
          <a:xfrm>
            <a:off x="-35050" y="4541249"/>
            <a:ext cx="9179080" cy="636127"/>
          </a:xfrm>
          <a:custGeom>
            <a:avLst/>
            <a:gdLst/>
            <a:ahLst/>
            <a:cxnLst/>
            <a:rect l="l" t="t" r="r" b="b"/>
            <a:pathLst>
              <a:path w="56647" h="4424" extrusionOk="0">
                <a:moveTo>
                  <a:pt x="0" y="1"/>
                </a:moveTo>
                <a:lnTo>
                  <a:pt x="0" y="4423"/>
                </a:lnTo>
                <a:lnTo>
                  <a:pt x="56646" y="4423"/>
                </a:lnTo>
                <a:lnTo>
                  <a:pt x="566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9" name="Google Shape;1459;p86"/>
          <p:cNvSpPr/>
          <p:nvPr/>
        </p:nvSpPr>
        <p:spPr>
          <a:xfrm rot="10800000" flipH="1">
            <a:off x="-377199" y="-59720"/>
            <a:ext cx="3363293" cy="2116820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86"/>
          <p:cNvSpPr txBox="1">
            <a:spLocks noGrp="1"/>
          </p:cNvSpPr>
          <p:nvPr>
            <p:ph type="title"/>
          </p:nvPr>
        </p:nvSpPr>
        <p:spPr>
          <a:xfrm>
            <a:off x="1012550" y="542500"/>
            <a:ext cx="49899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61" name="Google Shape;1461;p86"/>
          <p:cNvSpPr txBox="1">
            <a:spLocks noGrp="1"/>
          </p:cNvSpPr>
          <p:nvPr>
            <p:ph type="subTitle" idx="1"/>
          </p:nvPr>
        </p:nvSpPr>
        <p:spPr>
          <a:xfrm>
            <a:off x="1012615" y="1403944"/>
            <a:ext cx="4989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62" name="Google Shape;1462;p86"/>
          <p:cNvSpPr txBox="1">
            <a:spLocks noGrp="1"/>
          </p:cNvSpPr>
          <p:nvPr>
            <p:ph type="subTitle" idx="2"/>
          </p:nvPr>
        </p:nvSpPr>
        <p:spPr>
          <a:xfrm>
            <a:off x="1869200" y="2006371"/>
            <a:ext cx="3276600" cy="510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000">
                <a:latin typeface="Barrio"/>
                <a:ea typeface="Barrio"/>
                <a:cs typeface="Barrio"/>
                <a:sym typeface="Barri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63" name="Google Shape;1463;p86"/>
          <p:cNvSpPr txBox="1">
            <a:spLocks noGrp="1"/>
          </p:cNvSpPr>
          <p:nvPr>
            <p:ph type="subTitle" idx="3"/>
          </p:nvPr>
        </p:nvSpPr>
        <p:spPr>
          <a:xfrm>
            <a:off x="1012550" y="2641475"/>
            <a:ext cx="4989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64" name="Google Shape;1464;p86"/>
          <p:cNvSpPr txBox="1">
            <a:spLocks noGrp="1"/>
          </p:cNvSpPr>
          <p:nvPr>
            <p:ph type="subTitle" idx="4"/>
          </p:nvPr>
        </p:nvSpPr>
        <p:spPr>
          <a:xfrm>
            <a:off x="2316938" y="3759888"/>
            <a:ext cx="23811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65" name="Google Shape;1465;p86"/>
          <p:cNvSpPr/>
          <p:nvPr/>
        </p:nvSpPr>
        <p:spPr>
          <a:xfrm rot="10800000" flipH="1">
            <a:off x="1165305" y="293261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86"/>
          <p:cNvSpPr/>
          <p:nvPr/>
        </p:nvSpPr>
        <p:spPr>
          <a:xfrm rot="10800000" flipH="1">
            <a:off x="941325" y="1894798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7" name="Google Shape;1467;p86"/>
          <p:cNvSpPr/>
          <p:nvPr/>
        </p:nvSpPr>
        <p:spPr>
          <a:xfrm rot="10800000" flipH="1">
            <a:off x="344038" y="897172"/>
            <a:ext cx="153823" cy="131864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8" name="Google Shape;1468;p86"/>
          <p:cNvSpPr/>
          <p:nvPr/>
        </p:nvSpPr>
        <p:spPr>
          <a:xfrm rot="10800000" flipH="1">
            <a:off x="1112829" y="1275773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86"/>
          <p:cNvSpPr/>
          <p:nvPr/>
        </p:nvSpPr>
        <p:spPr>
          <a:xfrm rot="10800000" flipH="1">
            <a:off x="394704" y="345935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0" name="Google Shape;1470;p86"/>
          <p:cNvSpPr/>
          <p:nvPr/>
        </p:nvSpPr>
        <p:spPr>
          <a:xfrm rot="10800000" flipH="1">
            <a:off x="344028" y="1617114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1" name="Google Shape;1471;p86"/>
          <p:cNvSpPr/>
          <p:nvPr/>
        </p:nvSpPr>
        <p:spPr>
          <a:xfrm rot="-4500011" flipH="1">
            <a:off x="8729533" y="4305132"/>
            <a:ext cx="153836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86"/>
          <p:cNvSpPr/>
          <p:nvPr/>
        </p:nvSpPr>
        <p:spPr>
          <a:xfrm rot="-4500011" flipH="1">
            <a:off x="8147958" y="2843741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86"/>
          <p:cNvSpPr/>
          <p:nvPr/>
        </p:nvSpPr>
        <p:spPr>
          <a:xfrm rot="-4500011">
            <a:off x="8396721" y="4039100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4" name="Google Shape;1474;p86"/>
          <p:cNvSpPr/>
          <p:nvPr/>
        </p:nvSpPr>
        <p:spPr>
          <a:xfrm rot="10800000">
            <a:off x="8638049" y="3141263"/>
            <a:ext cx="112275" cy="11846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86"/>
          <p:cNvSpPr/>
          <p:nvPr/>
        </p:nvSpPr>
        <p:spPr>
          <a:xfrm rot="-4500011">
            <a:off x="7616544" y="4241948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86"/>
          <p:cNvSpPr/>
          <p:nvPr/>
        </p:nvSpPr>
        <p:spPr>
          <a:xfrm rot="-4500011">
            <a:off x="8846292" y="2545424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7" name="Google Shape;1477;p86"/>
          <p:cNvSpPr/>
          <p:nvPr/>
        </p:nvSpPr>
        <p:spPr>
          <a:xfrm rot="-4500014" flipH="1">
            <a:off x="8179480" y="3577088"/>
            <a:ext cx="153824" cy="13186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8" name="Google Shape;1478;p86"/>
          <p:cNvSpPr/>
          <p:nvPr/>
        </p:nvSpPr>
        <p:spPr>
          <a:xfrm>
            <a:off x="5452648" y="3360236"/>
            <a:ext cx="394052" cy="372985"/>
          </a:xfrm>
          <a:custGeom>
            <a:avLst/>
            <a:gdLst/>
            <a:ahLst/>
            <a:cxnLst/>
            <a:rect l="l" t="t" r="r" b="b"/>
            <a:pathLst>
              <a:path w="1964" h="1859" extrusionOk="0">
                <a:moveTo>
                  <a:pt x="1085" y="80"/>
                </a:moveTo>
                <a:cubicBezTo>
                  <a:pt x="1344" y="80"/>
                  <a:pt x="1529" y="354"/>
                  <a:pt x="1408" y="602"/>
                </a:cubicBezTo>
                <a:lnTo>
                  <a:pt x="1372" y="686"/>
                </a:lnTo>
                <a:lnTo>
                  <a:pt x="1456" y="656"/>
                </a:lnTo>
                <a:cubicBezTo>
                  <a:pt x="1516" y="637"/>
                  <a:pt x="1560" y="625"/>
                  <a:pt x="1603" y="625"/>
                </a:cubicBezTo>
                <a:cubicBezTo>
                  <a:pt x="1643" y="625"/>
                  <a:pt x="1681" y="636"/>
                  <a:pt x="1728" y="662"/>
                </a:cubicBezTo>
                <a:cubicBezTo>
                  <a:pt x="1831" y="716"/>
                  <a:pt x="1885" y="831"/>
                  <a:pt x="1861" y="940"/>
                </a:cubicBezTo>
                <a:cubicBezTo>
                  <a:pt x="1849" y="994"/>
                  <a:pt x="1813" y="1043"/>
                  <a:pt x="1758" y="1067"/>
                </a:cubicBezTo>
                <a:cubicBezTo>
                  <a:pt x="1734" y="1081"/>
                  <a:pt x="1707" y="1087"/>
                  <a:pt x="1680" y="1087"/>
                </a:cubicBezTo>
                <a:cubicBezTo>
                  <a:pt x="1661" y="1087"/>
                  <a:pt x="1643" y="1084"/>
                  <a:pt x="1625" y="1079"/>
                </a:cubicBezTo>
                <a:lnTo>
                  <a:pt x="1595" y="1145"/>
                </a:lnTo>
                <a:cubicBezTo>
                  <a:pt x="1704" y="1200"/>
                  <a:pt x="1734" y="1327"/>
                  <a:pt x="1686" y="1526"/>
                </a:cubicBezTo>
                <a:cubicBezTo>
                  <a:pt x="1645" y="1673"/>
                  <a:pt x="1506" y="1780"/>
                  <a:pt x="1348" y="1780"/>
                </a:cubicBezTo>
                <a:cubicBezTo>
                  <a:pt x="1344" y="1780"/>
                  <a:pt x="1340" y="1780"/>
                  <a:pt x="1335" y="1780"/>
                </a:cubicBezTo>
                <a:cubicBezTo>
                  <a:pt x="1142" y="1774"/>
                  <a:pt x="1033" y="1701"/>
                  <a:pt x="1015" y="1574"/>
                </a:cubicBezTo>
                <a:lnTo>
                  <a:pt x="1003" y="1484"/>
                </a:lnTo>
                <a:lnTo>
                  <a:pt x="949" y="1556"/>
                </a:lnTo>
                <a:cubicBezTo>
                  <a:pt x="881" y="1635"/>
                  <a:pt x="784" y="1677"/>
                  <a:pt x="685" y="1677"/>
                </a:cubicBezTo>
                <a:cubicBezTo>
                  <a:pt x="624" y="1677"/>
                  <a:pt x="563" y="1661"/>
                  <a:pt x="508" y="1629"/>
                </a:cubicBezTo>
                <a:cubicBezTo>
                  <a:pt x="369" y="1538"/>
                  <a:pt x="393" y="1363"/>
                  <a:pt x="459" y="1230"/>
                </a:cubicBezTo>
                <a:lnTo>
                  <a:pt x="502" y="1158"/>
                </a:lnTo>
                <a:lnTo>
                  <a:pt x="502" y="1158"/>
                </a:lnTo>
                <a:lnTo>
                  <a:pt x="417" y="1182"/>
                </a:lnTo>
                <a:cubicBezTo>
                  <a:pt x="400" y="1185"/>
                  <a:pt x="383" y="1186"/>
                  <a:pt x="366" y="1186"/>
                </a:cubicBezTo>
                <a:cubicBezTo>
                  <a:pt x="315" y="1186"/>
                  <a:pt x="264" y="1173"/>
                  <a:pt x="224" y="1145"/>
                </a:cubicBezTo>
                <a:cubicBezTo>
                  <a:pt x="157" y="1103"/>
                  <a:pt x="115" y="1037"/>
                  <a:pt x="97" y="964"/>
                </a:cubicBezTo>
                <a:cubicBezTo>
                  <a:pt x="79" y="813"/>
                  <a:pt x="163" y="668"/>
                  <a:pt x="308" y="614"/>
                </a:cubicBezTo>
                <a:cubicBezTo>
                  <a:pt x="329" y="606"/>
                  <a:pt x="352" y="602"/>
                  <a:pt x="377" y="602"/>
                </a:cubicBezTo>
                <a:cubicBezTo>
                  <a:pt x="500" y="602"/>
                  <a:pt x="670" y="692"/>
                  <a:pt x="786" y="777"/>
                </a:cubicBezTo>
                <a:cubicBezTo>
                  <a:pt x="798" y="783"/>
                  <a:pt x="810" y="795"/>
                  <a:pt x="822" y="807"/>
                </a:cubicBezTo>
                <a:lnTo>
                  <a:pt x="870" y="747"/>
                </a:lnTo>
                <a:cubicBezTo>
                  <a:pt x="858" y="735"/>
                  <a:pt x="846" y="729"/>
                  <a:pt x="834" y="716"/>
                </a:cubicBezTo>
                <a:cubicBezTo>
                  <a:pt x="610" y="517"/>
                  <a:pt x="713" y="142"/>
                  <a:pt x="1009" y="88"/>
                </a:cubicBezTo>
                <a:cubicBezTo>
                  <a:pt x="1035" y="83"/>
                  <a:pt x="1060" y="80"/>
                  <a:pt x="1085" y="80"/>
                </a:cubicBezTo>
                <a:close/>
                <a:moveTo>
                  <a:pt x="1070" y="0"/>
                </a:moveTo>
                <a:cubicBezTo>
                  <a:pt x="934" y="0"/>
                  <a:pt x="797" y="63"/>
                  <a:pt x="707" y="209"/>
                </a:cubicBezTo>
                <a:cubicBezTo>
                  <a:pt x="628" y="336"/>
                  <a:pt x="622" y="487"/>
                  <a:pt x="677" y="614"/>
                </a:cubicBezTo>
                <a:cubicBezTo>
                  <a:pt x="583" y="565"/>
                  <a:pt x="476" y="525"/>
                  <a:pt x="380" y="525"/>
                </a:cubicBezTo>
                <a:cubicBezTo>
                  <a:pt x="346" y="525"/>
                  <a:pt x="314" y="530"/>
                  <a:pt x="284" y="541"/>
                </a:cubicBezTo>
                <a:cubicBezTo>
                  <a:pt x="103" y="608"/>
                  <a:pt x="0" y="789"/>
                  <a:pt x="24" y="976"/>
                </a:cubicBezTo>
                <a:cubicBezTo>
                  <a:pt x="42" y="1073"/>
                  <a:pt x="103" y="1158"/>
                  <a:pt x="181" y="1206"/>
                </a:cubicBezTo>
                <a:cubicBezTo>
                  <a:pt x="236" y="1242"/>
                  <a:pt x="302" y="1260"/>
                  <a:pt x="363" y="1260"/>
                </a:cubicBezTo>
                <a:cubicBezTo>
                  <a:pt x="296" y="1442"/>
                  <a:pt x="332" y="1605"/>
                  <a:pt x="471" y="1695"/>
                </a:cubicBezTo>
                <a:cubicBezTo>
                  <a:pt x="536" y="1734"/>
                  <a:pt x="609" y="1753"/>
                  <a:pt x="683" y="1753"/>
                </a:cubicBezTo>
                <a:cubicBezTo>
                  <a:pt x="782" y="1753"/>
                  <a:pt x="881" y="1719"/>
                  <a:pt x="961" y="1653"/>
                </a:cubicBezTo>
                <a:cubicBezTo>
                  <a:pt x="997" y="1750"/>
                  <a:pt x="1094" y="1846"/>
                  <a:pt x="1329" y="1858"/>
                </a:cubicBezTo>
                <a:lnTo>
                  <a:pt x="1354" y="1858"/>
                </a:lnTo>
                <a:cubicBezTo>
                  <a:pt x="1541" y="1852"/>
                  <a:pt x="1704" y="1726"/>
                  <a:pt x="1758" y="1544"/>
                </a:cubicBezTo>
                <a:cubicBezTo>
                  <a:pt x="1801" y="1375"/>
                  <a:pt x="1795" y="1242"/>
                  <a:pt x="1728" y="1158"/>
                </a:cubicBezTo>
                <a:cubicBezTo>
                  <a:pt x="1752" y="1152"/>
                  <a:pt x="1770" y="1145"/>
                  <a:pt x="1795" y="1133"/>
                </a:cubicBezTo>
                <a:cubicBezTo>
                  <a:pt x="1867" y="1097"/>
                  <a:pt x="1915" y="1037"/>
                  <a:pt x="1940" y="958"/>
                </a:cubicBezTo>
                <a:cubicBezTo>
                  <a:pt x="1964" y="813"/>
                  <a:pt x="1897" y="668"/>
                  <a:pt x="1770" y="596"/>
                </a:cubicBezTo>
                <a:cubicBezTo>
                  <a:pt x="1718" y="563"/>
                  <a:pt x="1658" y="547"/>
                  <a:pt x="1596" y="547"/>
                </a:cubicBezTo>
                <a:cubicBezTo>
                  <a:pt x="1566" y="547"/>
                  <a:pt x="1535" y="551"/>
                  <a:pt x="1505" y="559"/>
                </a:cubicBezTo>
                <a:cubicBezTo>
                  <a:pt x="1592" y="236"/>
                  <a:pt x="1333" y="0"/>
                  <a:pt x="10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9" name="Google Shape;1479;p86"/>
          <p:cNvSpPr/>
          <p:nvPr/>
        </p:nvSpPr>
        <p:spPr>
          <a:xfrm>
            <a:off x="7388975" y="1428879"/>
            <a:ext cx="441561" cy="407326"/>
          </a:xfrm>
          <a:custGeom>
            <a:avLst/>
            <a:gdLst/>
            <a:ahLst/>
            <a:cxnLst/>
            <a:rect l="l" t="t" r="r" b="b"/>
            <a:pathLst>
              <a:path w="1444" h="1332" extrusionOk="0">
                <a:moveTo>
                  <a:pt x="979" y="1"/>
                </a:moveTo>
                <a:cubicBezTo>
                  <a:pt x="911" y="1"/>
                  <a:pt x="841" y="18"/>
                  <a:pt x="774" y="57"/>
                </a:cubicBezTo>
                <a:cubicBezTo>
                  <a:pt x="719" y="87"/>
                  <a:pt x="671" y="130"/>
                  <a:pt x="641" y="184"/>
                </a:cubicBezTo>
                <a:cubicBezTo>
                  <a:pt x="623" y="148"/>
                  <a:pt x="592" y="117"/>
                  <a:pt x="562" y="93"/>
                </a:cubicBezTo>
                <a:cubicBezTo>
                  <a:pt x="508" y="43"/>
                  <a:pt x="436" y="19"/>
                  <a:pt x="365" y="19"/>
                </a:cubicBezTo>
                <a:cubicBezTo>
                  <a:pt x="333" y="19"/>
                  <a:pt x="302" y="24"/>
                  <a:pt x="272" y="33"/>
                </a:cubicBezTo>
                <a:cubicBezTo>
                  <a:pt x="85" y="93"/>
                  <a:pt x="0" y="305"/>
                  <a:pt x="12" y="474"/>
                </a:cubicBezTo>
                <a:cubicBezTo>
                  <a:pt x="37" y="649"/>
                  <a:pt x="109" y="818"/>
                  <a:pt x="230" y="945"/>
                </a:cubicBezTo>
                <a:cubicBezTo>
                  <a:pt x="272" y="988"/>
                  <a:pt x="308" y="1036"/>
                  <a:pt x="345" y="1078"/>
                </a:cubicBezTo>
                <a:cubicBezTo>
                  <a:pt x="423" y="1157"/>
                  <a:pt x="490" y="1241"/>
                  <a:pt x="550" y="1332"/>
                </a:cubicBezTo>
                <a:lnTo>
                  <a:pt x="617" y="1290"/>
                </a:lnTo>
                <a:cubicBezTo>
                  <a:pt x="550" y="1199"/>
                  <a:pt x="478" y="1108"/>
                  <a:pt x="405" y="1030"/>
                </a:cubicBezTo>
                <a:cubicBezTo>
                  <a:pt x="369" y="981"/>
                  <a:pt x="327" y="939"/>
                  <a:pt x="290" y="897"/>
                </a:cubicBezTo>
                <a:cubicBezTo>
                  <a:pt x="182" y="782"/>
                  <a:pt x="109" y="631"/>
                  <a:pt x="85" y="468"/>
                </a:cubicBezTo>
                <a:cubicBezTo>
                  <a:pt x="73" y="329"/>
                  <a:pt x="145" y="154"/>
                  <a:pt x="296" y="99"/>
                </a:cubicBezTo>
                <a:cubicBezTo>
                  <a:pt x="314" y="93"/>
                  <a:pt x="333" y="93"/>
                  <a:pt x="357" y="93"/>
                </a:cubicBezTo>
                <a:cubicBezTo>
                  <a:pt x="417" y="93"/>
                  <a:pt x="472" y="111"/>
                  <a:pt x="520" y="154"/>
                </a:cubicBezTo>
                <a:cubicBezTo>
                  <a:pt x="568" y="190"/>
                  <a:pt x="592" y="250"/>
                  <a:pt x="586" y="311"/>
                </a:cubicBezTo>
                <a:lnTo>
                  <a:pt x="665" y="323"/>
                </a:lnTo>
                <a:cubicBezTo>
                  <a:pt x="683" y="238"/>
                  <a:pt x="737" y="166"/>
                  <a:pt x="816" y="117"/>
                </a:cubicBezTo>
                <a:cubicBezTo>
                  <a:pt x="872" y="82"/>
                  <a:pt x="931" y="66"/>
                  <a:pt x="988" y="66"/>
                </a:cubicBezTo>
                <a:cubicBezTo>
                  <a:pt x="1191" y="66"/>
                  <a:pt x="1370" y="266"/>
                  <a:pt x="1299" y="492"/>
                </a:cubicBezTo>
                <a:cubicBezTo>
                  <a:pt x="1257" y="643"/>
                  <a:pt x="1112" y="746"/>
                  <a:pt x="973" y="849"/>
                </a:cubicBezTo>
                <a:cubicBezTo>
                  <a:pt x="804" y="963"/>
                  <a:pt x="635" y="1090"/>
                  <a:pt x="617" y="1290"/>
                </a:cubicBezTo>
                <a:lnTo>
                  <a:pt x="689" y="1302"/>
                </a:lnTo>
                <a:cubicBezTo>
                  <a:pt x="707" y="1126"/>
                  <a:pt x="864" y="1018"/>
                  <a:pt x="1015" y="909"/>
                </a:cubicBezTo>
                <a:cubicBezTo>
                  <a:pt x="1166" y="800"/>
                  <a:pt x="1324" y="685"/>
                  <a:pt x="1372" y="510"/>
                </a:cubicBezTo>
                <a:cubicBezTo>
                  <a:pt x="1443" y="235"/>
                  <a:pt x="1227" y="1"/>
                  <a:pt x="9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86"/>
          <p:cNvSpPr/>
          <p:nvPr/>
        </p:nvSpPr>
        <p:spPr>
          <a:xfrm>
            <a:off x="6854844" y="-124798"/>
            <a:ext cx="2422602" cy="1578627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86"/>
          <p:cNvSpPr/>
          <p:nvPr/>
        </p:nvSpPr>
        <p:spPr>
          <a:xfrm>
            <a:off x="326791" y="2834465"/>
            <a:ext cx="394253" cy="372985"/>
          </a:xfrm>
          <a:custGeom>
            <a:avLst/>
            <a:gdLst/>
            <a:ahLst/>
            <a:cxnLst/>
            <a:rect l="l" t="t" r="r" b="b"/>
            <a:pathLst>
              <a:path w="1965" h="1859" extrusionOk="0">
                <a:moveTo>
                  <a:pt x="1078" y="81"/>
                </a:moveTo>
                <a:cubicBezTo>
                  <a:pt x="1337" y="81"/>
                  <a:pt x="1524" y="360"/>
                  <a:pt x="1402" y="608"/>
                </a:cubicBezTo>
                <a:lnTo>
                  <a:pt x="1366" y="687"/>
                </a:lnTo>
                <a:lnTo>
                  <a:pt x="1451" y="656"/>
                </a:lnTo>
                <a:cubicBezTo>
                  <a:pt x="1510" y="638"/>
                  <a:pt x="1555" y="625"/>
                  <a:pt x="1598" y="625"/>
                </a:cubicBezTo>
                <a:cubicBezTo>
                  <a:pt x="1639" y="625"/>
                  <a:pt x="1679" y="636"/>
                  <a:pt x="1729" y="663"/>
                </a:cubicBezTo>
                <a:cubicBezTo>
                  <a:pt x="1825" y="723"/>
                  <a:pt x="1880" y="832"/>
                  <a:pt x="1861" y="940"/>
                </a:cubicBezTo>
                <a:cubicBezTo>
                  <a:pt x="1843" y="995"/>
                  <a:pt x="1807" y="1043"/>
                  <a:pt x="1753" y="1067"/>
                </a:cubicBezTo>
                <a:cubicBezTo>
                  <a:pt x="1727" y="1082"/>
                  <a:pt x="1699" y="1090"/>
                  <a:pt x="1672" y="1090"/>
                </a:cubicBezTo>
                <a:cubicBezTo>
                  <a:pt x="1654" y="1090"/>
                  <a:pt x="1636" y="1087"/>
                  <a:pt x="1620" y="1079"/>
                </a:cubicBezTo>
                <a:lnTo>
                  <a:pt x="1590" y="1152"/>
                </a:lnTo>
                <a:cubicBezTo>
                  <a:pt x="1704" y="1200"/>
                  <a:pt x="1735" y="1327"/>
                  <a:pt x="1680" y="1527"/>
                </a:cubicBezTo>
                <a:cubicBezTo>
                  <a:pt x="1638" y="1684"/>
                  <a:pt x="1493" y="1786"/>
                  <a:pt x="1330" y="1786"/>
                </a:cubicBezTo>
                <a:cubicBezTo>
                  <a:pt x="1136" y="1774"/>
                  <a:pt x="1028" y="1702"/>
                  <a:pt x="1010" y="1575"/>
                </a:cubicBezTo>
                <a:lnTo>
                  <a:pt x="997" y="1490"/>
                </a:lnTo>
                <a:lnTo>
                  <a:pt x="943" y="1557"/>
                </a:lnTo>
                <a:cubicBezTo>
                  <a:pt x="874" y="1637"/>
                  <a:pt x="776" y="1681"/>
                  <a:pt x="677" y="1681"/>
                </a:cubicBezTo>
                <a:cubicBezTo>
                  <a:pt x="619" y="1681"/>
                  <a:pt x="561" y="1666"/>
                  <a:pt x="508" y="1635"/>
                </a:cubicBezTo>
                <a:cubicBezTo>
                  <a:pt x="363" y="1545"/>
                  <a:pt x="387" y="1369"/>
                  <a:pt x="454" y="1237"/>
                </a:cubicBezTo>
                <a:lnTo>
                  <a:pt x="496" y="1158"/>
                </a:lnTo>
                <a:lnTo>
                  <a:pt x="411" y="1182"/>
                </a:lnTo>
                <a:cubicBezTo>
                  <a:pt x="391" y="1188"/>
                  <a:pt x="371" y="1190"/>
                  <a:pt x="352" y="1190"/>
                </a:cubicBezTo>
                <a:cubicBezTo>
                  <a:pt x="306" y="1190"/>
                  <a:pt x="260" y="1175"/>
                  <a:pt x="218" y="1146"/>
                </a:cubicBezTo>
                <a:cubicBezTo>
                  <a:pt x="152" y="1110"/>
                  <a:pt x="109" y="1043"/>
                  <a:pt x="91" y="965"/>
                </a:cubicBezTo>
                <a:cubicBezTo>
                  <a:pt x="73" y="814"/>
                  <a:pt x="164" y="669"/>
                  <a:pt x="303" y="614"/>
                </a:cubicBezTo>
                <a:cubicBezTo>
                  <a:pt x="322" y="607"/>
                  <a:pt x="343" y="604"/>
                  <a:pt x="367" y="604"/>
                </a:cubicBezTo>
                <a:cubicBezTo>
                  <a:pt x="492" y="604"/>
                  <a:pt x="668" y="691"/>
                  <a:pt x="780" y="777"/>
                </a:cubicBezTo>
                <a:cubicBezTo>
                  <a:pt x="792" y="789"/>
                  <a:pt x="804" y="801"/>
                  <a:pt x="816" y="808"/>
                </a:cubicBezTo>
                <a:lnTo>
                  <a:pt x="864" y="747"/>
                </a:lnTo>
                <a:lnTo>
                  <a:pt x="828" y="717"/>
                </a:lnTo>
                <a:cubicBezTo>
                  <a:pt x="605" y="518"/>
                  <a:pt x="707" y="149"/>
                  <a:pt x="1003" y="89"/>
                </a:cubicBezTo>
                <a:cubicBezTo>
                  <a:pt x="1029" y="83"/>
                  <a:pt x="1054" y="81"/>
                  <a:pt x="1078" y="81"/>
                </a:cubicBezTo>
                <a:close/>
                <a:moveTo>
                  <a:pt x="1075" y="1"/>
                </a:moveTo>
                <a:cubicBezTo>
                  <a:pt x="783" y="1"/>
                  <a:pt x="536" y="308"/>
                  <a:pt x="677" y="620"/>
                </a:cubicBezTo>
                <a:cubicBezTo>
                  <a:pt x="583" y="566"/>
                  <a:pt x="472" y="526"/>
                  <a:pt x="374" y="526"/>
                </a:cubicBezTo>
                <a:cubicBezTo>
                  <a:pt x="340" y="526"/>
                  <a:pt x="308" y="531"/>
                  <a:pt x="278" y="542"/>
                </a:cubicBezTo>
                <a:cubicBezTo>
                  <a:pt x="103" y="614"/>
                  <a:pt x="0" y="789"/>
                  <a:pt x="25" y="977"/>
                </a:cubicBezTo>
                <a:cubicBezTo>
                  <a:pt x="43" y="1073"/>
                  <a:pt x="97" y="1158"/>
                  <a:pt x="182" y="1212"/>
                </a:cubicBezTo>
                <a:cubicBezTo>
                  <a:pt x="236" y="1243"/>
                  <a:pt x="297" y="1261"/>
                  <a:pt x="363" y="1267"/>
                </a:cubicBezTo>
                <a:cubicBezTo>
                  <a:pt x="290" y="1442"/>
                  <a:pt x="333" y="1611"/>
                  <a:pt x="466" y="1696"/>
                </a:cubicBezTo>
                <a:cubicBezTo>
                  <a:pt x="534" y="1735"/>
                  <a:pt x="609" y="1755"/>
                  <a:pt x="684" y="1755"/>
                </a:cubicBezTo>
                <a:cubicBezTo>
                  <a:pt x="781" y="1755"/>
                  <a:pt x="877" y="1722"/>
                  <a:pt x="955" y="1653"/>
                </a:cubicBezTo>
                <a:cubicBezTo>
                  <a:pt x="991" y="1750"/>
                  <a:pt x="1088" y="1847"/>
                  <a:pt x="1330" y="1859"/>
                </a:cubicBezTo>
                <a:lnTo>
                  <a:pt x="1348" y="1859"/>
                </a:lnTo>
                <a:cubicBezTo>
                  <a:pt x="1541" y="1859"/>
                  <a:pt x="1704" y="1732"/>
                  <a:pt x="1759" y="1545"/>
                </a:cubicBezTo>
                <a:cubicBezTo>
                  <a:pt x="1801" y="1375"/>
                  <a:pt x="1789" y="1249"/>
                  <a:pt x="1729" y="1164"/>
                </a:cubicBezTo>
                <a:cubicBezTo>
                  <a:pt x="1747" y="1158"/>
                  <a:pt x="1771" y="1146"/>
                  <a:pt x="1795" y="1140"/>
                </a:cubicBezTo>
                <a:cubicBezTo>
                  <a:pt x="1861" y="1104"/>
                  <a:pt x="1916" y="1037"/>
                  <a:pt x="1934" y="959"/>
                </a:cubicBezTo>
                <a:cubicBezTo>
                  <a:pt x="1964" y="820"/>
                  <a:pt x="1898" y="669"/>
                  <a:pt x="1765" y="602"/>
                </a:cubicBezTo>
                <a:cubicBezTo>
                  <a:pt x="1714" y="567"/>
                  <a:pt x="1656" y="550"/>
                  <a:pt x="1599" y="550"/>
                </a:cubicBezTo>
                <a:cubicBezTo>
                  <a:pt x="1567" y="550"/>
                  <a:pt x="1535" y="555"/>
                  <a:pt x="1505" y="566"/>
                </a:cubicBezTo>
                <a:cubicBezTo>
                  <a:pt x="1547" y="366"/>
                  <a:pt x="1463" y="167"/>
                  <a:pt x="1287" y="58"/>
                </a:cubicBezTo>
                <a:cubicBezTo>
                  <a:pt x="1217" y="18"/>
                  <a:pt x="1145" y="1"/>
                  <a:pt x="10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87"/>
          <p:cNvSpPr/>
          <p:nvPr/>
        </p:nvSpPr>
        <p:spPr>
          <a:xfrm flipH="1">
            <a:off x="-139825" y="-59735"/>
            <a:ext cx="2422602" cy="1578627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87"/>
          <p:cNvSpPr/>
          <p:nvPr/>
        </p:nvSpPr>
        <p:spPr>
          <a:xfrm rot="10800000">
            <a:off x="6290155" y="-59720"/>
            <a:ext cx="3363293" cy="2116820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5" name="Google Shape;1485;p87"/>
          <p:cNvSpPr txBox="1">
            <a:spLocks noGrp="1"/>
          </p:cNvSpPr>
          <p:nvPr>
            <p:ph type="title"/>
          </p:nvPr>
        </p:nvSpPr>
        <p:spPr>
          <a:xfrm>
            <a:off x="1710700" y="542500"/>
            <a:ext cx="57225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486" name="Google Shape;1486;p87"/>
          <p:cNvSpPr txBox="1">
            <a:spLocks noGrp="1"/>
          </p:cNvSpPr>
          <p:nvPr>
            <p:ph type="subTitle" idx="1"/>
          </p:nvPr>
        </p:nvSpPr>
        <p:spPr>
          <a:xfrm>
            <a:off x="1710825" y="1469563"/>
            <a:ext cx="5722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87" name="Google Shape;1487;p87"/>
          <p:cNvSpPr txBox="1">
            <a:spLocks noGrp="1"/>
          </p:cNvSpPr>
          <p:nvPr>
            <p:ph type="subTitle" idx="2"/>
          </p:nvPr>
        </p:nvSpPr>
        <p:spPr>
          <a:xfrm>
            <a:off x="1710750" y="2748438"/>
            <a:ext cx="5722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88" name="Google Shape;1488;p87"/>
          <p:cNvSpPr txBox="1">
            <a:spLocks noGrp="1"/>
          </p:cNvSpPr>
          <p:nvPr>
            <p:ph type="subTitle" idx="3"/>
          </p:nvPr>
        </p:nvSpPr>
        <p:spPr>
          <a:xfrm>
            <a:off x="6041850" y="4259600"/>
            <a:ext cx="23811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89" name="Google Shape;1489;p87"/>
          <p:cNvSpPr txBox="1">
            <a:spLocks noGrp="1"/>
          </p:cNvSpPr>
          <p:nvPr>
            <p:ph type="subTitle" idx="4"/>
          </p:nvPr>
        </p:nvSpPr>
        <p:spPr>
          <a:xfrm>
            <a:off x="720900" y="4259600"/>
            <a:ext cx="23811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90" name="Google Shape;1490;p87"/>
          <p:cNvSpPr txBox="1">
            <a:spLocks noGrp="1"/>
          </p:cNvSpPr>
          <p:nvPr>
            <p:ph type="subTitle" idx="5"/>
          </p:nvPr>
        </p:nvSpPr>
        <p:spPr>
          <a:xfrm>
            <a:off x="2933700" y="2076763"/>
            <a:ext cx="3276600" cy="510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000">
                <a:latin typeface="Barrio"/>
                <a:ea typeface="Barrio"/>
                <a:cs typeface="Barrio"/>
                <a:sym typeface="Barri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1491" name="Google Shape;1491;p87"/>
          <p:cNvGrpSpPr/>
          <p:nvPr/>
        </p:nvGrpSpPr>
        <p:grpSpPr>
          <a:xfrm>
            <a:off x="479660" y="2664363"/>
            <a:ext cx="1445799" cy="1144961"/>
            <a:chOff x="-1565143" y="2704993"/>
            <a:chExt cx="1242949" cy="984320"/>
          </a:xfrm>
        </p:grpSpPr>
        <p:sp>
          <p:nvSpPr>
            <p:cNvPr id="1492" name="Google Shape;1492;p87"/>
            <p:cNvSpPr/>
            <p:nvPr/>
          </p:nvSpPr>
          <p:spPr>
            <a:xfrm>
              <a:off x="-1565143" y="2778225"/>
              <a:ext cx="1242949" cy="895245"/>
            </a:xfrm>
            <a:custGeom>
              <a:avLst/>
              <a:gdLst/>
              <a:ahLst/>
              <a:cxnLst/>
              <a:rect l="l" t="t" r="r" b="b"/>
              <a:pathLst>
                <a:path w="6195" h="4462" extrusionOk="0">
                  <a:moveTo>
                    <a:pt x="5306" y="0"/>
                  </a:moveTo>
                  <a:cubicBezTo>
                    <a:pt x="5271" y="0"/>
                    <a:pt x="5235" y="1"/>
                    <a:pt x="5197" y="2"/>
                  </a:cubicBezTo>
                  <a:cubicBezTo>
                    <a:pt x="4617" y="15"/>
                    <a:pt x="4073" y="238"/>
                    <a:pt x="3481" y="709"/>
                  </a:cubicBezTo>
                  <a:cubicBezTo>
                    <a:pt x="3288" y="867"/>
                    <a:pt x="3161" y="1108"/>
                    <a:pt x="3040" y="1344"/>
                  </a:cubicBezTo>
                  <a:cubicBezTo>
                    <a:pt x="2998" y="1422"/>
                    <a:pt x="2956" y="1501"/>
                    <a:pt x="2913" y="1573"/>
                  </a:cubicBezTo>
                  <a:lnTo>
                    <a:pt x="2297" y="2613"/>
                  </a:lnTo>
                  <a:cubicBezTo>
                    <a:pt x="2086" y="2969"/>
                    <a:pt x="1850" y="3374"/>
                    <a:pt x="1493" y="3628"/>
                  </a:cubicBezTo>
                  <a:cubicBezTo>
                    <a:pt x="1219" y="3827"/>
                    <a:pt x="892" y="3929"/>
                    <a:pt x="561" y="3929"/>
                  </a:cubicBezTo>
                  <a:cubicBezTo>
                    <a:pt x="390" y="3929"/>
                    <a:pt x="217" y="3901"/>
                    <a:pt x="49" y="3845"/>
                  </a:cubicBezTo>
                  <a:cubicBezTo>
                    <a:pt x="46" y="3844"/>
                    <a:pt x="42" y="3843"/>
                    <a:pt x="39" y="3843"/>
                  </a:cubicBezTo>
                  <a:cubicBezTo>
                    <a:pt x="28" y="3843"/>
                    <a:pt x="16" y="3849"/>
                    <a:pt x="7" y="3857"/>
                  </a:cubicBezTo>
                  <a:cubicBezTo>
                    <a:pt x="1" y="3869"/>
                    <a:pt x="1" y="3888"/>
                    <a:pt x="7" y="3900"/>
                  </a:cubicBezTo>
                  <a:cubicBezTo>
                    <a:pt x="237" y="4238"/>
                    <a:pt x="611" y="4450"/>
                    <a:pt x="1022" y="4462"/>
                  </a:cubicBezTo>
                  <a:cubicBezTo>
                    <a:pt x="1040" y="4462"/>
                    <a:pt x="1058" y="4444"/>
                    <a:pt x="1058" y="4425"/>
                  </a:cubicBezTo>
                  <a:cubicBezTo>
                    <a:pt x="1058" y="4401"/>
                    <a:pt x="1046" y="4383"/>
                    <a:pt x="1022" y="4383"/>
                  </a:cubicBezTo>
                  <a:cubicBezTo>
                    <a:pt x="678" y="4377"/>
                    <a:pt x="357" y="4214"/>
                    <a:pt x="140" y="3948"/>
                  </a:cubicBezTo>
                  <a:lnTo>
                    <a:pt x="140" y="3948"/>
                  </a:lnTo>
                  <a:cubicBezTo>
                    <a:pt x="280" y="3985"/>
                    <a:pt x="423" y="4003"/>
                    <a:pt x="566" y="4003"/>
                  </a:cubicBezTo>
                  <a:cubicBezTo>
                    <a:pt x="913" y="4003"/>
                    <a:pt x="1255" y="3896"/>
                    <a:pt x="1542" y="3694"/>
                  </a:cubicBezTo>
                  <a:cubicBezTo>
                    <a:pt x="1910" y="3422"/>
                    <a:pt x="2152" y="3011"/>
                    <a:pt x="2370" y="2649"/>
                  </a:cubicBezTo>
                  <a:lnTo>
                    <a:pt x="2986" y="1604"/>
                  </a:lnTo>
                  <a:cubicBezTo>
                    <a:pt x="3028" y="1531"/>
                    <a:pt x="3070" y="1453"/>
                    <a:pt x="3113" y="1374"/>
                  </a:cubicBezTo>
                  <a:cubicBezTo>
                    <a:pt x="3234" y="1138"/>
                    <a:pt x="3354" y="909"/>
                    <a:pt x="3536" y="764"/>
                  </a:cubicBezTo>
                  <a:cubicBezTo>
                    <a:pt x="4116" y="299"/>
                    <a:pt x="4641" y="81"/>
                    <a:pt x="5203" y="69"/>
                  </a:cubicBezTo>
                  <a:cubicBezTo>
                    <a:pt x="5236" y="68"/>
                    <a:pt x="5267" y="68"/>
                    <a:pt x="5295" y="68"/>
                  </a:cubicBezTo>
                  <a:cubicBezTo>
                    <a:pt x="5478" y="68"/>
                    <a:pt x="5585" y="92"/>
                    <a:pt x="5705" y="238"/>
                  </a:cubicBezTo>
                  <a:cubicBezTo>
                    <a:pt x="5850" y="413"/>
                    <a:pt x="5934" y="637"/>
                    <a:pt x="5934" y="867"/>
                  </a:cubicBezTo>
                  <a:cubicBezTo>
                    <a:pt x="5934" y="915"/>
                    <a:pt x="5928" y="945"/>
                    <a:pt x="5910" y="957"/>
                  </a:cubicBezTo>
                  <a:cubicBezTo>
                    <a:pt x="5907" y="958"/>
                    <a:pt x="5904" y="959"/>
                    <a:pt x="5900" y="959"/>
                  </a:cubicBezTo>
                  <a:cubicBezTo>
                    <a:pt x="5882" y="959"/>
                    <a:pt x="5859" y="947"/>
                    <a:pt x="5844" y="927"/>
                  </a:cubicBezTo>
                  <a:cubicBezTo>
                    <a:pt x="5826" y="897"/>
                    <a:pt x="5814" y="860"/>
                    <a:pt x="5814" y="824"/>
                  </a:cubicBezTo>
                  <a:cubicBezTo>
                    <a:pt x="5808" y="806"/>
                    <a:pt x="5802" y="794"/>
                    <a:pt x="5783" y="794"/>
                  </a:cubicBezTo>
                  <a:cubicBezTo>
                    <a:pt x="5780" y="792"/>
                    <a:pt x="5776" y="792"/>
                    <a:pt x="5773" y="792"/>
                  </a:cubicBezTo>
                  <a:cubicBezTo>
                    <a:pt x="5762" y="792"/>
                    <a:pt x="5752" y="797"/>
                    <a:pt x="5747" y="806"/>
                  </a:cubicBezTo>
                  <a:lnTo>
                    <a:pt x="5584" y="1036"/>
                  </a:lnTo>
                  <a:lnTo>
                    <a:pt x="5439" y="782"/>
                  </a:lnTo>
                  <a:cubicBezTo>
                    <a:pt x="5433" y="770"/>
                    <a:pt x="5415" y="764"/>
                    <a:pt x="5397" y="764"/>
                  </a:cubicBezTo>
                  <a:cubicBezTo>
                    <a:pt x="5385" y="770"/>
                    <a:pt x="5373" y="782"/>
                    <a:pt x="5366" y="800"/>
                  </a:cubicBezTo>
                  <a:cubicBezTo>
                    <a:pt x="5366" y="836"/>
                    <a:pt x="5354" y="879"/>
                    <a:pt x="5342" y="915"/>
                  </a:cubicBezTo>
                  <a:cubicBezTo>
                    <a:pt x="5324" y="945"/>
                    <a:pt x="5300" y="963"/>
                    <a:pt x="5264" y="969"/>
                  </a:cubicBezTo>
                  <a:cubicBezTo>
                    <a:pt x="5234" y="963"/>
                    <a:pt x="5209" y="945"/>
                    <a:pt x="5197" y="921"/>
                  </a:cubicBezTo>
                  <a:cubicBezTo>
                    <a:pt x="5185" y="909"/>
                    <a:pt x="5179" y="897"/>
                    <a:pt x="5173" y="885"/>
                  </a:cubicBezTo>
                  <a:cubicBezTo>
                    <a:pt x="5161" y="873"/>
                    <a:pt x="5149" y="854"/>
                    <a:pt x="5149" y="836"/>
                  </a:cubicBezTo>
                  <a:cubicBezTo>
                    <a:pt x="5143" y="818"/>
                    <a:pt x="5131" y="806"/>
                    <a:pt x="5113" y="806"/>
                  </a:cubicBezTo>
                  <a:cubicBezTo>
                    <a:pt x="5095" y="806"/>
                    <a:pt x="5076" y="818"/>
                    <a:pt x="5076" y="836"/>
                  </a:cubicBezTo>
                  <a:lnTo>
                    <a:pt x="4998" y="1072"/>
                  </a:lnTo>
                  <a:cubicBezTo>
                    <a:pt x="4992" y="1066"/>
                    <a:pt x="4992" y="1054"/>
                    <a:pt x="4986" y="1042"/>
                  </a:cubicBezTo>
                  <a:lnTo>
                    <a:pt x="4980" y="1024"/>
                  </a:lnTo>
                  <a:cubicBezTo>
                    <a:pt x="4956" y="939"/>
                    <a:pt x="4877" y="885"/>
                    <a:pt x="4792" y="885"/>
                  </a:cubicBezTo>
                  <a:cubicBezTo>
                    <a:pt x="4714" y="897"/>
                    <a:pt x="4660" y="963"/>
                    <a:pt x="4660" y="1042"/>
                  </a:cubicBezTo>
                  <a:cubicBezTo>
                    <a:pt x="4635" y="1187"/>
                    <a:pt x="4702" y="1332"/>
                    <a:pt x="4823" y="1416"/>
                  </a:cubicBezTo>
                  <a:cubicBezTo>
                    <a:pt x="4862" y="1438"/>
                    <a:pt x="4899" y="1447"/>
                    <a:pt x="4934" y="1447"/>
                  </a:cubicBezTo>
                  <a:cubicBezTo>
                    <a:pt x="5037" y="1447"/>
                    <a:pt x="5119" y="1368"/>
                    <a:pt x="5191" y="1296"/>
                  </a:cubicBezTo>
                  <a:lnTo>
                    <a:pt x="5221" y="1265"/>
                  </a:lnTo>
                  <a:lnTo>
                    <a:pt x="5282" y="1483"/>
                  </a:lnTo>
                  <a:cubicBezTo>
                    <a:pt x="5282" y="1501"/>
                    <a:pt x="5294" y="1507"/>
                    <a:pt x="5306" y="1513"/>
                  </a:cubicBezTo>
                  <a:cubicBezTo>
                    <a:pt x="5324" y="1513"/>
                    <a:pt x="5336" y="1507"/>
                    <a:pt x="5348" y="1501"/>
                  </a:cubicBezTo>
                  <a:lnTo>
                    <a:pt x="5499" y="1326"/>
                  </a:lnTo>
                  <a:lnTo>
                    <a:pt x="5511" y="1428"/>
                  </a:lnTo>
                  <a:cubicBezTo>
                    <a:pt x="5511" y="1447"/>
                    <a:pt x="5524" y="1459"/>
                    <a:pt x="5536" y="1459"/>
                  </a:cubicBezTo>
                  <a:cubicBezTo>
                    <a:pt x="5539" y="1460"/>
                    <a:pt x="5543" y="1461"/>
                    <a:pt x="5546" y="1461"/>
                  </a:cubicBezTo>
                  <a:cubicBezTo>
                    <a:pt x="5557" y="1461"/>
                    <a:pt x="5569" y="1455"/>
                    <a:pt x="5578" y="1447"/>
                  </a:cubicBezTo>
                  <a:lnTo>
                    <a:pt x="5759" y="1241"/>
                  </a:lnTo>
                  <a:cubicBezTo>
                    <a:pt x="5783" y="1332"/>
                    <a:pt x="5783" y="1428"/>
                    <a:pt x="5759" y="1525"/>
                  </a:cubicBezTo>
                  <a:cubicBezTo>
                    <a:pt x="5741" y="1628"/>
                    <a:pt x="5675" y="1725"/>
                    <a:pt x="5584" y="1773"/>
                  </a:cubicBezTo>
                  <a:cubicBezTo>
                    <a:pt x="5433" y="1863"/>
                    <a:pt x="5270" y="1870"/>
                    <a:pt x="5101" y="1882"/>
                  </a:cubicBezTo>
                  <a:cubicBezTo>
                    <a:pt x="4968" y="1882"/>
                    <a:pt x="4835" y="1906"/>
                    <a:pt x="4708" y="1942"/>
                  </a:cubicBezTo>
                  <a:cubicBezTo>
                    <a:pt x="4563" y="1990"/>
                    <a:pt x="4460" y="2129"/>
                    <a:pt x="4466" y="2286"/>
                  </a:cubicBezTo>
                  <a:cubicBezTo>
                    <a:pt x="4472" y="2401"/>
                    <a:pt x="4557" y="2480"/>
                    <a:pt x="4696" y="2498"/>
                  </a:cubicBezTo>
                  <a:cubicBezTo>
                    <a:pt x="4721" y="2502"/>
                    <a:pt x="4747" y="2505"/>
                    <a:pt x="4773" y="2505"/>
                  </a:cubicBezTo>
                  <a:cubicBezTo>
                    <a:pt x="4849" y="2505"/>
                    <a:pt x="4924" y="2484"/>
                    <a:pt x="4992" y="2444"/>
                  </a:cubicBezTo>
                  <a:cubicBezTo>
                    <a:pt x="5046" y="2419"/>
                    <a:pt x="5101" y="2383"/>
                    <a:pt x="5155" y="2347"/>
                  </a:cubicBezTo>
                  <a:cubicBezTo>
                    <a:pt x="5179" y="2329"/>
                    <a:pt x="5203" y="2317"/>
                    <a:pt x="5234" y="2299"/>
                  </a:cubicBezTo>
                  <a:cubicBezTo>
                    <a:pt x="5427" y="2178"/>
                    <a:pt x="5650" y="2105"/>
                    <a:pt x="5880" y="2081"/>
                  </a:cubicBezTo>
                  <a:cubicBezTo>
                    <a:pt x="5983" y="2081"/>
                    <a:pt x="6073" y="2141"/>
                    <a:pt x="6110" y="2244"/>
                  </a:cubicBezTo>
                  <a:cubicBezTo>
                    <a:pt x="6073" y="2244"/>
                    <a:pt x="6031" y="2244"/>
                    <a:pt x="5995" y="2250"/>
                  </a:cubicBezTo>
                  <a:cubicBezTo>
                    <a:pt x="5953" y="2256"/>
                    <a:pt x="5910" y="2256"/>
                    <a:pt x="5868" y="2256"/>
                  </a:cubicBezTo>
                  <a:lnTo>
                    <a:pt x="5838" y="2256"/>
                  </a:lnTo>
                  <a:cubicBezTo>
                    <a:pt x="5836" y="2256"/>
                    <a:pt x="5834" y="2256"/>
                    <a:pt x="5832" y="2256"/>
                  </a:cubicBezTo>
                  <a:cubicBezTo>
                    <a:pt x="5789" y="2256"/>
                    <a:pt x="5785" y="2323"/>
                    <a:pt x="5832" y="2329"/>
                  </a:cubicBezTo>
                  <a:lnTo>
                    <a:pt x="5862" y="2329"/>
                  </a:lnTo>
                  <a:cubicBezTo>
                    <a:pt x="5922" y="2347"/>
                    <a:pt x="5977" y="2377"/>
                    <a:pt x="6019" y="2419"/>
                  </a:cubicBezTo>
                  <a:cubicBezTo>
                    <a:pt x="5995" y="2413"/>
                    <a:pt x="5971" y="2410"/>
                    <a:pt x="5946" y="2410"/>
                  </a:cubicBezTo>
                  <a:cubicBezTo>
                    <a:pt x="5876" y="2410"/>
                    <a:pt x="5807" y="2434"/>
                    <a:pt x="5753" y="2474"/>
                  </a:cubicBezTo>
                  <a:cubicBezTo>
                    <a:pt x="5669" y="2534"/>
                    <a:pt x="5578" y="2583"/>
                    <a:pt x="5481" y="2619"/>
                  </a:cubicBezTo>
                  <a:cubicBezTo>
                    <a:pt x="5433" y="2637"/>
                    <a:pt x="5385" y="2661"/>
                    <a:pt x="5336" y="2685"/>
                  </a:cubicBezTo>
                  <a:cubicBezTo>
                    <a:pt x="5173" y="2758"/>
                    <a:pt x="5040" y="2885"/>
                    <a:pt x="4950" y="3036"/>
                  </a:cubicBezTo>
                  <a:cubicBezTo>
                    <a:pt x="4913" y="3114"/>
                    <a:pt x="4889" y="3193"/>
                    <a:pt x="4871" y="3277"/>
                  </a:cubicBezTo>
                  <a:cubicBezTo>
                    <a:pt x="4859" y="3314"/>
                    <a:pt x="4847" y="3356"/>
                    <a:pt x="4835" y="3392"/>
                  </a:cubicBezTo>
                  <a:cubicBezTo>
                    <a:pt x="4732" y="3712"/>
                    <a:pt x="4502" y="3978"/>
                    <a:pt x="4194" y="4123"/>
                  </a:cubicBezTo>
                  <a:cubicBezTo>
                    <a:pt x="4176" y="4129"/>
                    <a:pt x="4164" y="4153"/>
                    <a:pt x="4176" y="4172"/>
                  </a:cubicBezTo>
                  <a:cubicBezTo>
                    <a:pt x="4181" y="4185"/>
                    <a:pt x="4194" y="4195"/>
                    <a:pt x="4208" y="4195"/>
                  </a:cubicBezTo>
                  <a:cubicBezTo>
                    <a:pt x="4214" y="4195"/>
                    <a:pt x="4219" y="4193"/>
                    <a:pt x="4224" y="4190"/>
                  </a:cubicBezTo>
                  <a:cubicBezTo>
                    <a:pt x="4551" y="4033"/>
                    <a:pt x="4799" y="3755"/>
                    <a:pt x="4907" y="3410"/>
                  </a:cubicBezTo>
                  <a:cubicBezTo>
                    <a:pt x="4919" y="3374"/>
                    <a:pt x="4931" y="3338"/>
                    <a:pt x="4937" y="3295"/>
                  </a:cubicBezTo>
                  <a:cubicBezTo>
                    <a:pt x="4956" y="3217"/>
                    <a:pt x="4980" y="3144"/>
                    <a:pt x="5016" y="3072"/>
                  </a:cubicBezTo>
                  <a:cubicBezTo>
                    <a:pt x="5095" y="2933"/>
                    <a:pt x="5215" y="2818"/>
                    <a:pt x="5360" y="2752"/>
                  </a:cubicBezTo>
                  <a:cubicBezTo>
                    <a:pt x="5415" y="2728"/>
                    <a:pt x="5457" y="2709"/>
                    <a:pt x="5505" y="2685"/>
                  </a:cubicBezTo>
                  <a:cubicBezTo>
                    <a:pt x="5608" y="2649"/>
                    <a:pt x="5705" y="2601"/>
                    <a:pt x="5789" y="2534"/>
                  </a:cubicBezTo>
                  <a:cubicBezTo>
                    <a:pt x="5838" y="2501"/>
                    <a:pt x="5894" y="2484"/>
                    <a:pt x="5950" y="2484"/>
                  </a:cubicBezTo>
                  <a:cubicBezTo>
                    <a:pt x="6005" y="2484"/>
                    <a:pt x="6061" y="2501"/>
                    <a:pt x="6110" y="2534"/>
                  </a:cubicBezTo>
                  <a:cubicBezTo>
                    <a:pt x="6116" y="2540"/>
                    <a:pt x="6123" y="2543"/>
                    <a:pt x="6131" y="2543"/>
                  </a:cubicBezTo>
                  <a:cubicBezTo>
                    <a:pt x="6138" y="2543"/>
                    <a:pt x="6146" y="2540"/>
                    <a:pt x="6152" y="2534"/>
                  </a:cubicBezTo>
                  <a:cubicBezTo>
                    <a:pt x="6164" y="2528"/>
                    <a:pt x="6170" y="2510"/>
                    <a:pt x="6164" y="2492"/>
                  </a:cubicBezTo>
                  <a:cubicBezTo>
                    <a:pt x="6134" y="2425"/>
                    <a:pt x="6086" y="2365"/>
                    <a:pt x="6019" y="2323"/>
                  </a:cubicBezTo>
                  <a:cubicBezTo>
                    <a:pt x="6040" y="2320"/>
                    <a:pt x="6063" y="2318"/>
                    <a:pt x="6086" y="2318"/>
                  </a:cubicBezTo>
                  <a:cubicBezTo>
                    <a:pt x="6108" y="2318"/>
                    <a:pt x="6131" y="2320"/>
                    <a:pt x="6152" y="2323"/>
                  </a:cubicBezTo>
                  <a:cubicBezTo>
                    <a:pt x="6155" y="2324"/>
                    <a:pt x="6158" y="2325"/>
                    <a:pt x="6162" y="2325"/>
                  </a:cubicBezTo>
                  <a:cubicBezTo>
                    <a:pt x="6170" y="2325"/>
                    <a:pt x="6178" y="2319"/>
                    <a:pt x="6182" y="2311"/>
                  </a:cubicBezTo>
                  <a:cubicBezTo>
                    <a:pt x="6194" y="2305"/>
                    <a:pt x="6194" y="2292"/>
                    <a:pt x="6194" y="2280"/>
                  </a:cubicBezTo>
                  <a:cubicBezTo>
                    <a:pt x="6171" y="2127"/>
                    <a:pt x="6038" y="2008"/>
                    <a:pt x="5880" y="2008"/>
                  </a:cubicBezTo>
                  <a:cubicBezTo>
                    <a:pt x="5876" y="2008"/>
                    <a:pt x="5872" y="2008"/>
                    <a:pt x="5868" y="2008"/>
                  </a:cubicBezTo>
                  <a:cubicBezTo>
                    <a:pt x="5626" y="2033"/>
                    <a:pt x="5397" y="2111"/>
                    <a:pt x="5185" y="2238"/>
                  </a:cubicBezTo>
                  <a:lnTo>
                    <a:pt x="5107" y="2286"/>
                  </a:lnTo>
                  <a:cubicBezTo>
                    <a:pt x="5058" y="2323"/>
                    <a:pt x="5004" y="2353"/>
                    <a:pt x="4950" y="2383"/>
                  </a:cubicBezTo>
                  <a:cubicBezTo>
                    <a:pt x="4892" y="2417"/>
                    <a:pt x="4823" y="2435"/>
                    <a:pt x="4754" y="2435"/>
                  </a:cubicBezTo>
                  <a:cubicBezTo>
                    <a:pt x="4737" y="2435"/>
                    <a:pt x="4719" y="2434"/>
                    <a:pt x="4702" y="2431"/>
                  </a:cubicBezTo>
                  <a:cubicBezTo>
                    <a:pt x="4599" y="2407"/>
                    <a:pt x="4539" y="2353"/>
                    <a:pt x="4533" y="2280"/>
                  </a:cubicBezTo>
                  <a:cubicBezTo>
                    <a:pt x="4533" y="2160"/>
                    <a:pt x="4611" y="2051"/>
                    <a:pt x="4726" y="2015"/>
                  </a:cubicBezTo>
                  <a:cubicBezTo>
                    <a:pt x="4847" y="1978"/>
                    <a:pt x="4974" y="1960"/>
                    <a:pt x="5095" y="1960"/>
                  </a:cubicBezTo>
                  <a:cubicBezTo>
                    <a:pt x="5270" y="1948"/>
                    <a:pt x="5451" y="1936"/>
                    <a:pt x="5614" y="1839"/>
                  </a:cubicBezTo>
                  <a:cubicBezTo>
                    <a:pt x="5723" y="1779"/>
                    <a:pt x="5802" y="1670"/>
                    <a:pt x="5826" y="1543"/>
                  </a:cubicBezTo>
                  <a:cubicBezTo>
                    <a:pt x="5856" y="1416"/>
                    <a:pt x="5850" y="1277"/>
                    <a:pt x="5802" y="1151"/>
                  </a:cubicBezTo>
                  <a:cubicBezTo>
                    <a:pt x="5795" y="1138"/>
                    <a:pt x="5783" y="1126"/>
                    <a:pt x="5771" y="1126"/>
                  </a:cubicBezTo>
                  <a:cubicBezTo>
                    <a:pt x="5759" y="1126"/>
                    <a:pt x="5747" y="1126"/>
                    <a:pt x="5735" y="1138"/>
                  </a:cubicBezTo>
                  <a:lnTo>
                    <a:pt x="5566" y="1338"/>
                  </a:lnTo>
                  <a:lnTo>
                    <a:pt x="5554" y="1229"/>
                  </a:lnTo>
                  <a:cubicBezTo>
                    <a:pt x="5550" y="1210"/>
                    <a:pt x="5534" y="1198"/>
                    <a:pt x="5517" y="1198"/>
                  </a:cubicBezTo>
                  <a:cubicBezTo>
                    <a:pt x="5507" y="1198"/>
                    <a:pt x="5496" y="1202"/>
                    <a:pt x="5487" y="1211"/>
                  </a:cubicBezTo>
                  <a:lnTo>
                    <a:pt x="5330" y="1398"/>
                  </a:lnTo>
                  <a:lnTo>
                    <a:pt x="5276" y="1187"/>
                  </a:lnTo>
                  <a:cubicBezTo>
                    <a:pt x="5270" y="1175"/>
                    <a:pt x="5258" y="1163"/>
                    <a:pt x="5252" y="1163"/>
                  </a:cubicBezTo>
                  <a:cubicBezTo>
                    <a:pt x="5246" y="1161"/>
                    <a:pt x="5242" y="1160"/>
                    <a:pt x="5237" y="1160"/>
                  </a:cubicBezTo>
                  <a:cubicBezTo>
                    <a:pt x="5227" y="1160"/>
                    <a:pt x="5220" y="1164"/>
                    <a:pt x="5215" y="1169"/>
                  </a:cubicBezTo>
                  <a:cubicBezTo>
                    <a:pt x="5185" y="1193"/>
                    <a:pt x="5161" y="1217"/>
                    <a:pt x="5137" y="1241"/>
                  </a:cubicBezTo>
                  <a:cubicBezTo>
                    <a:pt x="5056" y="1317"/>
                    <a:pt x="4999" y="1370"/>
                    <a:pt x="4932" y="1370"/>
                  </a:cubicBezTo>
                  <a:cubicBezTo>
                    <a:pt x="4909" y="1370"/>
                    <a:pt x="4885" y="1364"/>
                    <a:pt x="4859" y="1350"/>
                  </a:cubicBezTo>
                  <a:cubicBezTo>
                    <a:pt x="4762" y="1283"/>
                    <a:pt x="4714" y="1169"/>
                    <a:pt x="4732" y="1054"/>
                  </a:cubicBezTo>
                  <a:cubicBezTo>
                    <a:pt x="4738" y="993"/>
                    <a:pt x="4762" y="963"/>
                    <a:pt x="4792" y="957"/>
                  </a:cubicBezTo>
                  <a:cubicBezTo>
                    <a:pt x="4795" y="957"/>
                    <a:pt x="4799" y="956"/>
                    <a:pt x="4802" y="956"/>
                  </a:cubicBezTo>
                  <a:cubicBezTo>
                    <a:pt x="4837" y="956"/>
                    <a:pt x="4880" y="987"/>
                    <a:pt x="4907" y="1054"/>
                  </a:cubicBezTo>
                  <a:lnTo>
                    <a:pt x="4913" y="1072"/>
                  </a:lnTo>
                  <a:cubicBezTo>
                    <a:pt x="4925" y="1114"/>
                    <a:pt x="4950" y="1157"/>
                    <a:pt x="4980" y="1193"/>
                  </a:cubicBezTo>
                  <a:cubicBezTo>
                    <a:pt x="4986" y="1199"/>
                    <a:pt x="4998" y="1205"/>
                    <a:pt x="5016" y="1205"/>
                  </a:cubicBezTo>
                  <a:cubicBezTo>
                    <a:pt x="5028" y="1199"/>
                    <a:pt x="5040" y="1187"/>
                    <a:pt x="5040" y="1175"/>
                  </a:cubicBezTo>
                  <a:lnTo>
                    <a:pt x="5119" y="939"/>
                  </a:lnTo>
                  <a:cubicBezTo>
                    <a:pt x="5119" y="945"/>
                    <a:pt x="5125" y="951"/>
                    <a:pt x="5131" y="957"/>
                  </a:cubicBezTo>
                  <a:cubicBezTo>
                    <a:pt x="5155" y="1005"/>
                    <a:pt x="5203" y="1042"/>
                    <a:pt x="5264" y="1042"/>
                  </a:cubicBezTo>
                  <a:cubicBezTo>
                    <a:pt x="5324" y="1042"/>
                    <a:pt x="5379" y="1005"/>
                    <a:pt x="5403" y="951"/>
                  </a:cubicBezTo>
                  <a:cubicBezTo>
                    <a:pt x="5409" y="939"/>
                    <a:pt x="5415" y="921"/>
                    <a:pt x="5421" y="909"/>
                  </a:cubicBezTo>
                  <a:lnTo>
                    <a:pt x="5542" y="1126"/>
                  </a:lnTo>
                  <a:cubicBezTo>
                    <a:pt x="5548" y="1132"/>
                    <a:pt x="5560" y="1138"/>
                    <a:pt x="5572" y="1144"/>
                  </a:cubicBezTo>
                  <a:cubicBezTo>
                    <a:pt x="5584" y="1144"/>
                    <a:pt x="5602" y="1138"/>
                    <a:pt x="5608" y="1126"/>
                  </a:cubicBezTo>
                  <a:lnTo>
                    <a:pt x="5753" y="927"/>
                  </a:lnTo>
                  <a:cubicBezTo>
                    <a:pt x="5759" y="945"/>
                    <a:pt x="5765" y="963"/>
                    <a:pt x="5777" y="975"/>
                  </a:cubicBezTo>
                  <a:cubicBezTo>
                    <a:pt x="5803" y="1013"/>
                    <a:pt x="5843" y="1037"/>
                    <a:pt x="5886" y="1037"/>
                  </a:cubicBezTo>
                  <a:cubicBezTo>
                    <a:pt x="5904" y="1037"/>
                    <a:pt x="5923" y="1033"/>
                    <a:pt x="5940" y="1024"/>
                  </a:cubicBezTo>
                  <a:cubicBezTo>
                    <a:pt x="5989" y="987"/>
                    <a:pt x="6013" y="933"/>
                    <a:pt x="6007" y="873"/>
                  </a:cubicBezTo>
                  <a:cubicBezTo>
                    <a:pt x="6007" y="625"/>
                    <a:pt x="5916" y="383"/>
                    <a:pt x="5759" y="196"/>
                  </a:cubicBezTo>
                  <a:cubicBezTo>
                    <a:pt x="5619" y="25"/>
                    <a:pt x="5478" y="0"/>
                    <a:pt x="53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87"/>
            <p:cNvSpPr/>
            <p:nvPr/>
          </p:nvSpPr>
          <p:spPr>
            <a:xfrm>
              <a:off x="-586642" y="2845438"/>
              <a:ext cx="61997" cy="56580"/>
            </a:xfrm>
            <a:custGeom>
              <a:avLst/>
              <a:gdLst/>
              <a:ahLst/>
              <a:cxnLst/>
              <a:rect l="l" t="t" r="r" b="b"/>
              <a:pathLst>
                <a:path w="309" h="282" extrusionOk="0">
                  <a:moveTo>
                    <a:pt x="140" y="0"/>
                  </a:moveTo>
                  <a:cubicBezTo>
                    <a:pt x="70" y="0"/>
                    <a:pt x="4" y="54"/>
                    <a:pt x="0" y="133"/>
                  </a:cubicBezTo>
                  <a:cubicBezTo>
                    <a:pt x="4" y="222"/>
                    <a:pt x="80" y="281"/>
                    <a:pt x="161" y="281"/>
                  </a:cubicBezTo>
                  <a:cubicBezTo>
                    <a:pt x="195" y="281"/>
                    <a:pt x="229" y="271"/>
                    <a:pt x="260" y="248"/>
                  </a:cubicBezTo>
                  <a:cubicBezTo>
                    <a:pt x="308" y="175"/>
                    <a:pt x="290" y="72"/>
                    <a:pt x="218" y="24"/>
                  </a:cubicBezTo>
                  <a:cubicBezTo>
                    <a:pt x="193" y="8"/>
                    <a:pt x="166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87"/>
            <p:cNvSpPr/>
            <p:nvPr/>
          </p:nvSpPr>
          <p:spPr>
            <a:xfrm>
              <a:off x="-968653" y="2704993"/>
              <a:ext cx="544731" cy="351517"/>
            </a:xfrm>
            <a:custGeom>
              <a:avLst/>
              <a:gdLst/>
              <a:ahLst/>
              <a:cxnLst/>
              <a:rect l="l" t="t" r="r" b="b"/>
              <a:pathLst>
                <a:path w="2715" h="1752" extrusionOk="0">
                  <a:moveTo>
                    <a:pt x="2557" y="0"/>
                  </a:moveTo>
                  <a:cubicBezTo>
                    <a:pt x="2551" y="0"/>
                    <a:pt x="2545" y="2"/>
                    <a:pt x="2538" y="5"/>
                  </a:cubicBezTo>
                  <a:cubicBezTo>
                    <a:pt x="2466" y="53"/>
                    <a:pt x="2406" y="120"/>
                    <a:pt x="2357" y="192"/>
                  </a:cubicBezTo>
                  <a:cubicBezTo>
                    <a:pt x="2321" y="241"/>
                    <a:pt x="2279" y="289"/>
                    <a:pt x="2242" y="325"/>
                  </a:cubicBezTo>
                  <a:cubicBezTo>
                    <a:pt x="2230" y="259"/>
                    <a:pt x="2200" y="198"/>
                    <a:pt x="2158" y="156"/>
                  </a:cubicBezTo>
                  <a:cubicBezTo>
                    <a:pt x="2097" y="90"/>
                    <a:pt x="2007" y="47"/>
                    <a:pt x="1916" y="47"/>
                  </a:cubicBezTo>
                  <a:cubicBezTo>
                    <a:pt x="1826" y="47"/>
                    <a:pt x="1741" y="90"/>
                    <a:pt x="1680" y="156"/>
                  </a:cubicBezTo>
                  <a:cubicBezTo>
                    <a:pt x="1638" y="198"/>
                    <a:pt x="1614" y="253"/>
                    <a:pt x="1596" y="307"/>
                  </a:cubicBezTo>
                  <a:cubicBezTo>
                    <a:pt x="1524" y="239"/>
                    <a:pt x="1438" y="208"/>
                    <a:pt x="1353" y="208"/>
                  </a:cubicBezTo>
                  <a:cubicBezTo>
                    <a:pt x="1154" y="208"/>
                    <a:pt x="964" y="376"/>
                    <a:pt x="986" y="609"/>
                  </a:cubicBezTo>
                  <a:cubicBezTo>
                    <a:pt x="949" y="579"/>
                    <a:pt x="913" y="549"/>
                    <a:pt x="883" y="519"/>
                  </a:cubicBezTo>
                  <a:cubicBezTo>
                    <a:pt x="822" y="458"/>
                    <a:pt x="756" y="404"/>
                    <a:pt x="690" y="349"/>
                  </a:cubicBezTo>
                  <a:cubicBezTo>
                    <a:pt x="677" y="343"/>
                    <a:pt x="671" y="343"/>
                    <a:pt x="659" y="343"/>
                  </a:cubicBezTo>
                  <a:cubicBezTo>
                    <a:pt x="647" y="343"/>
                    <a:pt x="641" y="349"/>
                    <a:pt x="635" y="361"/>
                  </a:cubicBezTo>
                  <a:cubicBezTo>
                    <a:pt x="496" y="573"/>
                    <a:pt x="448" y="833"/>
                    <a:pt x="490" y="1087"/>
                  </a:cubicBezTo>
                  <a:cubicBezTo>
                    <a:pt x="436" y="1068"/>
                    <a:pt x="363" y="1050"/>
                    <a:pt x="303" y="1026"/>
                  </a:cubicBezTo>
                  <a:cubicBezTo>
                    <a:pt x="212" y="1002"/>
                    <a:pt x="122" y="972"/>
                    <a:pt x="49" y="954"/>
                  </a:cubicBezTo>
                  <a:cubicBezTo>
                    <a:pt x="46" y="952"/>
                    <a:pt x="42" y="951"/>
                    <a:pt x="39" y="951"/>
                  </a:cubicBezTo>
                  <a:cubicBezTo>
                    <a:pt x="30" y="951"/>
                    <a:pt x="23" y="955"/>
                    <a:pt x="19" y="960"/>
                  </a:cubicBezTo>
                  <a:cubicBezTo>
                    <a:pt x="7" y="972"/>
                    <a:pt x="1" y="984"/>
                    <a:pt x="7" y="996"/>
                  </a:cubicBezTo>
                  <a:cubicBezTo>
                    <a:pt x="19" y="1111"/>
                    <a:pt x="25" y="1232"/>
                    <a:pt x="31" y="1352"/>
                  </a:cubicBezTo>
                  <a:cubicBezTo>
                    <a:pt x="31" y="1473"/>
                    <a:pt x="37" y="1594"/>
                    <a:pt x="55" y="1721"/>
                  </a:cubicBezTo>
                  <a:cubicBezTo>
                    <a:pt x="55" y="1739"/>
                    <a:pt x="73" y="1751"/>
                    <a:pt x="91" y="1751"/>
                  </a:cubicBezTo>
                  <a:lnTo>
                    <a:pt x="97" y="1751"/>
                  </a:lnTo>
                  <a:cubicBezTo>
                    <a:pt x="116" y="1745"/>
                    <a:pt x="134" y="1727"/>
                    <a:pt x="128" y="1709"/>
                  </a:cubicBezTo>
                  <a:cubicBezTo>
                    <a:pt x="116" y="1588"/>
                    <a:pt x="103" y="1467"/>
                    <a:pt x="103" y="1346"/>
                  </a:cubicBezTo>
                  <a:cubicBezTo>
                    <a:pt x="103" y="1244"/>
                    <a:pt x="97" y="1141"/>
                    <a:pt x="85" y="1038"/>
                  </a:cubicBezTo>
                  <a:lnTo>
                    <a:pt x="85" y="1038"/>
                  </a:lnTo>
                  <a:cubicBezTo>
                    <a:pt x="146" y="1056"/>
                    <a:pt x="212" y="1074"/>
                    <a:pt x="279" y="1099"/>
                  </a:cubicBezTo>
                  <a:cubicBezTo>
                    <a:pt x="363" y="1129"/>
                    <a:pt x="460" y="1159"/>
                    <a:pt x="526" y="1171"/>
                  </a:cubicBezTo>
                  <a:cubicBezTo>
                    <a:pt x="530" y="1173"/>
                    <a:pt x="533" y="1174"/>
                    <a:pt x="537" y="1174"/>
                  </a:cubicBezTo>
                  <a:cubicBezTo>
                    <a:pt x="546" y="1174"/>
                    <a:pt x="554" y="1169"/>
                    <a:pt x="563" y="1165"/>
                  </a:cubicBezTo>
                  <a:cubicBezTo>
                    <a:pt x="569" y="1159"/>
                    <a:pt x="575" y="1141"/>
                    <a:pt x="575" y="1129"/>
                  </a:cubicBezTo>
                  <a:cubicBezTo>
                    <a:pt x="539" y="887"/>
                    <a:pt x="539" y="670"/>
                    <a:pt x="677" y="434"/>
                  </a:cubicBezTo>
                  <a:cubicBezTo>
                    <a:pt x="726" y="470"/>
                    <a:pt x="774" y="525"/>
                    <a:pt x="829" y="573"/>
                  </a:cubicBezTo>
                  <a:cubicBezTo>
                    <a:pt x="889" y="627"/>
                    <a:pt x="949" y="688"/>
                    <a:pt x="1022" y="736"/>
                  </a:cubicBezTo>
                  <a:cubicBezTo>
                    <a:pt x="1028" y="742"/>
                    <a:pt x="1035" y="745"/>
                    <a:pt x="1043" y="745"/>
                  </a:cubicBezTo>
                  <a:cubicBezTo>
                    <a:pt x="1051" y="745"/>
                    <a:pt x="1058" y="742"/>
                    <a:pt x="1064" y="736"/>
                  </a:cubicBezTo>
                  <a:cubicBezTo>
                    <a:pt x="1076" y="724"/>
                    <a:pt x="1082" y="706"/>
                    <a:pt x="1076" y="694"/>
                  </a:cubicBezTo>
                  <a:cubicBezTo>
                    <a:pt x="986" y="471"/>
                    <a:pt x="1168" y="288"/>
                    <a:pt x="1356" y="288"/>
                  </a:cubicBezTo>
                  <a:cubicBezTo>
                    <a:pt x="1444" y="288"/>
                    <a:pt x="1533" y="328"/>
                    <a:pt x="1596" y="422"/>
                  </a:cubicBezTo>
                  <a:cubicBezTo>
                    <a:pt x="1600" y="435"/>
                    <a:pt x="1612" y="442"/>
                    <a:pt x="1625" y="442"/>
                  </a:cubicBezTo>
                  <a:cubicBezTo>
                    <a:pt x="1629" y="442"/>
                    <a:pt x="1634" y="442"/>
                    <a:pt x="1638" y="440"/>
                  </a:cubicBezTo>
                  <a:cubicBezTo>
                    <a:pt x="1656" y="434"/>
                    <a:pt x="1662" y="416"/>
                    <a:pt x="1662" y="398"/>
                  </a:cubicBezTo>
                  <a:cubicBezTo>
                    <a:pt x="1656" y="331"/>
                    <a:pt x="1687" y="259"/>
                    <a:pt x="1735" y="210"/>
                  </a:cubicBezTo>
                  <a:cubicBezTo>
                    <a:pt x="1777" y="156"/>
                    <a:pt x="1844" y="126"/>
                    <a:pt x="1916" y="120"/>
                  </a:cubicBezTo>
                  <a:cubicBezTo>
                    <a:pt x="1989" y="126"/>
                    <a:pt x="2055" y="156"/>
                    <a:pt x="2097" y="210"/>
                  </a:cubicBezTo>
                  <a:cubicBezTo>
                    <a:pt x="2146" y="259"/>
                    <a:pt x="2176" y="325"/>
                    <a:pt x="2170" y="398"/>
                  </a:cubicBezTo>
                  <a:cubicBezTo>
                    <a:pt x="2170" y="421"/>
                    <a:pt x="2189" y="438"/>
                    <a:pt x="2208" y="438"/>
                  </a:cubicBezTo>
                  <a:cubicBezTo>
                    <a:pt x="2214" y="438"/>
                    <a:pt x="2219" y="437"/>
                    <a:pt x="2224" y="434"/>
                  </a:cubicBezTo>
                  <a:cubicBezTo>
                    <a:pt x="2297" y="380"/>
                    <a:pt x="2357" y="313"/>
                    <a:pt x="2412" y="241"/>
                  </a:cubicBezTo>
                  <a:cubicBezTo>
                    <a:pt x="2448" y="192"/>
                    <a:pt x="2490" y="144"/>
                    <a:pt x="2532" y="102"/>
                  </a:cubicBezTo>
                  <a:cubicBezTo>
                    <a:pt x="2545" y="138"/>
                    <a:pt x="2563" y="186"/>
                    <a:pt x="2575" y="241"/>
                  </a:cubicBezTo>
                  <a:cubicBezTo>
                    <a:pt x="2599" y="313"/>
                    <a:pt x="2623" y="392"/>
                    <a:pt x="2635" y="422"/>
                  </a:cubicBezTo>
                  <a:cubicBezTo>
                    <a:pt x="2638" y="445"/>
                    <a:pt x="2654" y="455"/>
                    <a:pt x="2670" y="455"/>
                  </a:cubicBezTo>
                  <a:cubicBezTo>
                    <a:pt x="2692" y="455"/>
                    <a:pt x="2715" y="437"/>
                    <a:pt x="2708" y="410"/>
                  </a:cubicBezTo>
                  <a:cubicBezTo>
                    <a:pt x="2702" y="367"/>
                    <a:pt x="2677" y="289"/>
                    <a:pt x="2653" y="216"/>
                  </a:cubicBezTo>
                  <a:cubicBezTo>
                    <a:pt x="2629" y="138"/>
                    <a:pt x="2599" y="65"/>
                    <a:pt x="2593" y="29"/>
                  </a:cubicBezTo>
                  <a:cubicBezTo>
                    <a:pt x="2593" y="17"/>
                    <a:pt x="2581" y="5"/>
                    <a:pt x="2575" y="5"/>
                  </a:cubicBezTo>
                  <a:cubicBezTo>
                    <a:pt x="2569" y="2"/>
                    <a:pt x="2563" y="0"/>
                    <a:pt x="25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87"/>
            <p:cNvSpPr/>
            <p:nvPr/>
          </p:nvSpPr>
          <p:spPr>
            <a:xfrm>
              <a:off x="-1363905" y="3490281"/>
              <a:ext cx="963461" cy="199032"/>
            </a:xfrm>
            <a:custGeom>
              <a:avLst/>
              <a:gdLst/>
              <a:ahLst/>
              <a:cxnLst/>
              <a:rect l="l" t="t" r="r" b="b"/>
              <a:pathLst>
                <a:path w="4802" h="992" extrusionOk="0">
                  <a:moveTo>
                    <a:pt x="1348" y="0"/>
                  </a:moveTo>
                  <a:cubicBezTo>
                    <a:pt x="750" y="6"/>
                    <a:pt x="218" y="381"/>
                    <a:pt x="13" y="943"/>
                  </a:cubicBezTo>
                  <a:cubicBezTo>
                    <a:pt x="1" y="961"/>
                    <a:pt x="13" y="979"/>
                    <a:pt x="31" y="991"/>
                  </a:cubicBezTo>
                  <a:lnTo>
                    <a:pt x="43" y="991"/>
                  </a:lnTo>
                  <a:cubicBezTo>
                    <a:pt x="61" y="985"/>
                    <a:pt x="73" y="979"/>
                    <a:pt x="80" y="961"/>
                  </a:cubicBezTo>
                  <a:cubicBezTo>
                    <a:pt x="249" y="502"/>
                    <a:pt x="654" y="169"/>
                    <a:pt x="1137" y="97"/>
                  </a:cubicBezTo>
                  <a:lnTo>
                    <a:pt x="1137" y="97"/>
                  </a:lnTo>
                  <a:cubicBezTo>
                    <a:pt x="1089" y="121"/>
                    <a:pt x="1040" y="157"/>
                    <a:pt x="1004" y="200"/>
                  </a:cubicBezTo>
                  <a:cubicBezTo>
                    <a:pt x="913" y="302"/>
                    <a:pt x="877" y="472"/>
                    <a:pt x="974" y="586"/>
                  </a:cubicBezTo>
                  <a:cubicBezTo>
                    <a:pt x="1023" y="642"/>
                    <a:pt x="1090" y="669"/>
                    <a:pt x="1176" y="669"/>
                  </a:cubicBezTo>
                  <a:cubicBezTo>
                    <a:pt x="1259" y="669"/>
                    <a:pt x="1359" y="643"/>
                    <a:pt x="1475" y="592"/>
                  </a:cubicBezTo>
                  <a:lnTo>
                    <a:pt x="2073" y="320"/>
                  </a:lnTo>
                  <a:lnTo>
                    <a:pt x="2073" y="320"/>
                  </a:lnTo>
                  <a:cubicBezTo>
                    <a:pt x="2043" y="351"/>
                    <a:pt x="2019" y="381"/>
                    <a:pt x="2001" y="417"/>
                  </a:cubicBezTo>
                  <a:cubicBezTo>
                    <a:pt x="1953" y="508"/>
                    <a:pt x="1947" y="617"/>
                    <a:pt x="1977" y="719"/>
                  </a:cubicBezTo>
                  <a:cubicBezTo>
                    <a:pt x="2001" y="786"/>
                    <a:pt x="2049" y="846"/>
                    <a:pt x="2122" y="876"/>
                  </a:cubicBezTo>
                  <a:cubicBezTo>
                    <a:pt x="2156" y="891"/>
                    <a:pt x="2189" y="897"/>
                    <a:pt x="2222" y="897"/>
                  </a:cubicBezTo>
                  <a:cubicBezTo>
                    <a:pt x="2367" y="897"/>
                    <a:pt x="2504" y="774"/>
                    <a:pt x="2617" y="671"/>
                  </a:cubicBezTo>
                  <a:lnTo>
                    <a:pt x="2666" y="635"/>
                  </a:lnTo>
                  <a:cubicBezTo>
                    <a:pt x="2841" y="478"/>
                    <a:pt x="3064" y="387"/>
                    <a:pt x="3300" y="363"/>
                  </a:cubicBezTo>
                  <a:lnTo>
                    <a:pt x="3300" y="363"/>
                  </a:lnTo>
                  <a:lnTo>
                    <a:pt x="3282" y="375"/>
                  </a:lnTo>
                  <a:cubicBezTo>
                    <a:pt x="2986" y="472"/>
                    <a:pt x="3046" y="901"/>
                    <a:pt x="3354" y="919"/>
                  </a:cubicBezTo>
                  <a:cubicBezTo>
                    <a:pt x="3389" y="922"/>
                    <a:pt x="3424" y="924"/>
                    <a:pt x="3460" y="924"/>
                  </a:cubicBezTo>
                  <a:cubicBezTo>
                    <a:pt x="3541" y="924"/>
                    <a:pt x="3623" y="914"/>
                    <a:pt x="3699" y="888"/>
                  </a:cubicBezTo>
                  <a:lnTo>
                    <a:pt x="4756" y="647"/>
                  </a:lnTo>
                  <a:cubicBezTo>
                    <a:pt x="4801" y="636"/>
                    <a:pt x="4794" y="567"/>
                    <a:pt x="4749" y="567"/>
                  </a:cubicBezTo>
                  <a:cubicBezTo>
                    <a:pt x="4746" y="567"/>
                    <a:pt x="4742" y="567"/>
                    <a:pt x="4738" y="568"/>
                  </a:cubicBezTo>
                  <a:lnTo>
                    <a:pt x="3681" y="816"/>
                  </a:lnTo>
                  <a:cubicBezTo>
                    <a:pt x="3605" y="838"/>
                    <a:pt x="3525" y="851"/>
                    <a:pt x="3447" y="851"/>
                  </a:cubicBezTo>
                  <a:cubicBezTo>
                    <a:pt x="3420" y="851"/>
                    <a:pt x="3393" y="849"/>
                    <a:pt x="3367" y="846"/>
                  </a:cubicBezTo>
                  <a:cubicBezTo>
                    <a:pt x="3131" y="840"/>
                    <a:pt x="3089" y="508"/>
                    <a:pt x="3312" y="441"/>
                  </a:cubicBezTo>
                  <a:cubicBezTo>
                    <a:pt x="3409" y="399"/>
                    <a:pt x="3518" y="381"/>
                    <a:pt x="3620" y="381"/>
                  </a:cubicBezTo>
                  <a:cubicBezTo>
                    <a:pt x="3638" y="381"/>
                    <a:pt x="3657" y="369"/>
                    <a:pt x="3657" y="351"/>
                  </a:cubicBezTo>
                  <a:cubicBezTo>
                    <a:pt x="3663" y="327"/>
                    <a:pt x="3644" y="314"/>
                    <a:pt x="3626" y="308"/>
                  </a:cubicBezTo>
                  <a:cubicBezTo>
                    <a:pt x="3547" y="293"/>
                    <a:pt x="3468" y="285"/>
                    <a:pt x="3389" y="285"/>
                  </a:cubicBezTo>
                  <a:cubicBezTo>
                    <a:pt x="3105" y="285"/>
                    <a:pt x="2829" y="385"/>
                    <a:pt x="2611" y="574"/>
                  </a:cubicBezTo>
                  <a:lnTo>
                    <a:pt x="2563" y="617"/>
                  </a:lnTo>
                  <a:cubicBezTo>
                    <a:pt x="2458" y="712"/>
                    <a:pt x="2336" y="819"/>
                    <a:pt x="2219" y="819"/>
                  </a:cubicBezTo>
                  <a:cubicBezTo>
                    <a:pt x="2194" y="819"/>
                    <a:pt x="2170" y="814"/>
                    <a:pt x="2146" y="804"/>
                  </a:cubicBezTo>
                  <a:cubicBezTo>
                    <a:pt x="2098" y="786"/>
                    <a:pt x="2061" y="743"/>
                    <a:pt x="2043" y="689"/>
                  </a:cubicBezTo>
                  <a:cubicBezTo>
                    <a:pt x="2019" y="611"/>
                    <a:pt x="2025" y="526"/>
                    <a:pt x="2067" y="447"/>
                  </a:cubicBezTo>
                  <a:cubicBezTo>
                    <a:pt x="2140" y="314"/>
                    <a:pt x="2291" y="230"/>
                    <a:pt x="2412" y="163"/>
                  </a:cubicBezTo>
                  <a:cubicBezTo>
                    <a:pt x="2424" y="151"/>
                    <a:pt x="2430" y="133"/>
                    <a:pt x="2424" y="115"/>
                  </a:cubicBezTo>
                  <a:cubicBezTo>
                    <a:pt x="2415" y="101"/>
                    <a:pt x="2402" y="95"/>
                    <a:pt x="2389" y="95"/>
                  </a:cubicBezTo>
                  <a:cubicBezTo>
                    <a:pt x="2385" y="95"/>
                    <a:pt x="2380" y="95"/>
                    <a:pt x="2376" y="97"/>
                  </a:cubicBezTo>
                  <a:lnTo>
                    <a:pt x="1439" y="520"/>
                  </a:lnTo>
                  <a:cubicBezTo>
                    <a:pt x="1336" y="567"/>
                    <a:pt x="1249" y="589"/>
                    <a:pt x="1179" y="589"/>
                  </a:cubicBezTo>
                  <a:cubicBezTo>
                    <a:pt x="1114" y="589"/>
                    <a:pt x="1063" y="570"/>
                    <a:pt x="1028" y="532"/>
                  </a:cubicBezTo>
                  <a:cubicBezTo>
                    <a:pt x="962" y="453"/>
                    <a:pt x="992" y="320"/>
                    <a:pt x="1058" y="248"/>
                  </a:cubicBezTo>
                  <a:cubicBezTo>
                    <a:pt x="1143" y="163"/>
                    <a:pt x="1246" y="109"/>
                    <a:pt x="1360" y="79"/>
                  </a:cubicBezTo>
                  <a:cubicBezTo>
                    <a:pt x="1379" y="67"/>
                    <a:pt x="1391" y="55"/>
                    <a:pt x="1385" y="37"/>
                  </a:cubicBezTo>
                  <a:cubicBezTo>
                    <a:pt x="1385" y="18"/>
                    <a:pt x="1367" y="0"/>
                    <a:pt x="1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6" name="Google Shape;1496;p87"/>
          <p:cNvSpPr/>
          <p:nvPr/>
        </p:nvSpPr>
        <p:spPr>
          <a:xfrm>
            <a:off x="721041" y="1841115"/>
            <a:ext cx="394253" cy="372985"/>
          </a:xfrm>
          <a:custGeom>
            <a:avLst/>
            <a:gdLst/>
            <a:ahLst/>
            <a:cxnLst/>
            <a:rect l="l" t="t" r="r" b="b"/>
            <a:pathLst>
              <a:path w="1965" h="1859" extrusionOk="0">
                <a:moveTo>
                  <a:pt x="1078" y="81"/>
                </a:moveTo>
                <a:cubicBezTo>
                  <a:pt x="1337" y="81"/>
                  <a:pt x="1524" y="360"/>
                  <a:pt x="1402" y="608"/>
                </a:cubicBezTo>
                <a:lnTo>
                  <a:pt x="1366" y="687"/>
                </a:lnTo>
                <a:lnTo>
                  <a:pt x="1451" y="656"/>
                </a:lnTo>
                <a:cubicBezTo>
                  <a:pt x="1510" y="638"/>
                  <a:pt x="1555" y="625"/>
                  <a:pt x="1598" y="625"/>
                </a:cubicBezTo>
                <a:cubicBezTo>
                  <a:pt x="1639" y="625"/>
                  <a:pt x="1679" y="636"/>
                  <a:pt x="1729" y="663"/>
                </a:cubicBezTo>
                <a:cubicBezTo>
                  <a:pt x="1825" y="723"/>
                  <a:pt x="1880" y="832"/>
                  <a:pt x="1861" y="940"/>
                </a:cubicBezTo>
                <a:cubicBezTo>
                  <a:pt x="1843" y="995"/>
                  <a:pt x="1807" y="1043"/>
                  <a:pt x="1753" y="1067"/>
                </a:cubicBezTo>
                <a:cubicBezTo>
                  <a:pt x="1727" y="1082"/>
                  <a:pt x="1699" y="1090"/>
                  <a:pt x="1672" y="1090"/>
                </a:cubicBezTo>
                <a:cubicBezTo>
                  <a:pt x="1654" y="1090"/>
                  <a:pt x="1636" y="1087"/>
                  <a:pt x="1620" y="1079"/>
                </a:cubicBezTo>
                <a:lnTo>
                  <a:pt x="1590" y="1152"/>
                </a:lnTo>
                <a:cubicBezTo>
                  <a:pt x="1704" y="1200"/>
                  <a:pt x="1735" y="1327"/>
                  <a:pt x="1680" y="1527"/>
                </a:cubicBezTo>
                <a:cubicBezTo>
                  <a:pt x="1638" y="1684"/>
                  <a:pt x="1493" y="1786"/>
                  <a:pt x="1330" y="1786"/>
                </a:cubicBezTo>
                <a:cubicBezTo>
                  <a:pt x="1136" y="1774"/>
                  <a:pt x="1028" y="1702"/>
                  <a:pt x="1010" y="1575"/>
                </a:cubicBezTo>
                <a:lnTo>
                  <a:pt x="997" y="1490"/>
                </a:lnTo>
                <a:lnTo>
                  <a:pt x="943" y="1557"/>
                </a:lnTo>
                <a:cubicBezTo>
                  <a:pt x="874" y="1637"/>
                  <a:pt x="776" y="1681"/>
                  <a:pt x="677" y="1681"/>
                </a:cubicBezTo>
                <a:cubicBezTo>
                  <a:pt x="619" y="1681"/>
                  <a:pt x="561" y="1666"/>
                  <a:pt x="508" y="1635"/>
                </a:cubicBezTo>
                <a:cubicBezTo>
                  <a:pt x="363" y="1545"/>
                  <a:pt x="387" y="1369"/>
                  <a:pt x="454" y="1237"/>
                </a:cubicBezTo>
                <a:lnTo>
                  <a:pt x="496" y="1158"/>
                </a:lnTo>
                <a:lnTo>
                  <a:pt x="411" y="1182"/>
                </a:lnTo>
                <a:cubicBezTo>
                  <a:pt x="391" y="1188"/>
                  <a:pt x="371" y="1190"/>
                  <a:pt x="352" y="1190"/>
                </a:cubicBezTo>
                <a:cubicBezTo>
                  <a:pt x="306" y="1190"/>
                  <a:pt x="260" y="1175"/>
                  <a:pt x="218" y="1146"/>
                </a:cubicBezTo>
                <a:cubicBezTo>
                  <a:pt x="152" y="1110"/>
                  <a:pt x="109" y="1043"/>
                  <a:pt x="91" y="965"/>
                </a:cubicBezTo>
                <a:cubicBezTo>
                  <a:pt x="73" y="814"/>
                  <a:pt x="164" y="669"/>
                  <a:pt x="303" y="614"/>
                </a:cubicBezTo>
                <a:cubicBezTo>
                  <a:pt x="322" y="607"/>
                  <a:pt x="343" y="604"/>
                  <a:pt x="367" y="604"/>
                </a:cubicBezTo>
                <a:cubicBezTo>
                  <a:pt x="492" y="604"/>
                  <a:pt x="668" y="691"/>
                  <a:pt x="780" y="777"/>
                </a:cubicBezTo>
                <a:cubicBezTo>
                  <a:pt x="792" y="789"/>
                  <a:pt x="804" y="801"/>
                  <a:pt x="816" y="808"/>
                </a:cubicBezTo>
                <a:lnTo>
                  <a:pt x="864" y="747"/>
                </a:lnTo>
                <a:lnTo>
                  <a:pt x="828" y="717"/>
                </a:lnTo>
                <a:cubicBezTo>
                  <a:pt x="605" y="518"/>
                  <a:pt x="707" y="149"/>
                  <a:pt x="1003" y="89"/>
                </a:cubicBezTo>
                <a:cubicBezTo>
                  <a:pt x="1029" y="83"/>
                  <a:pt x="1054" y="81"/>
                  <a:pt x="1078" y="81"/>
                </a:cubicBezTo>
                <a:close/>
                <a:moveTo>
                  <a:pt x="1075" y="1"/>
                </a:moveTo>
                <a:cubicBezTo>
                  <a:pt x="783" y="1"/>
                  <a:pt x="536" y="308"/>
                  <a:pt x="677" y="620"/>
                </a:cubicBezTo>
                <a:cubicBezTo>
                  <a:pt x="583" y="566"/>
                  <a:pt x="472" y="526"/>
                  <a:pt x="374" y="526"/>
                </a:cubicBezTo>
                <a:cubicBezTo>
                  <a:pt x="340" y="526"/>
                  <a:pt x="308" y="531"/>
                  <a:pt x="278" y="542"/>
                </a:cubicBezTo>
                <a:cubicBezTo>
                  <a:pt x="103" y="614"/>
                  <a:pt x="0" y="789"/>
                  <a:pt x="25" y="977"/>
                </a:cubicBezTo>
                <a:cubicBezTo>
                  <a:pt x="43" y="1073"/>
                  <a:pt x="97" y="1158"/>
                  <a:pt x="182" y="1212"/>
                </a:cubicBezTo>
                <a:cubicBezTo>
                  <a:pt x="236" y="1243"/>
                  <a:pt x="297" y="1261"/>
                  <a:pt x="363" y="1267"/>
                </a:cubicBezTo>
                <a:cubicBezTo>
                  <a:pt x="290" y="1442"/>
                  <a:pt x="333" y="1611"/>
                  <a:pt x="466" y="1696"/>
                </a:cubicBezTo>
                <a:cubicBezTo>
                  <a:pt x="534" y="1735"/>
                  <a:pt x="609" y="1755"/>
                  <a:pt x="684" y="1755"/>
                </a:cubicBezTo>
                <a:cubicBezTo>
                  <a:pt x="781" y="1755"/>
                  <a:pt x="877" y="1722"/>
                  <a:pt x="955" y="1653"/>
                </a:cubicBezTo>
                <a:cubicBezTo>
                  <a:pt x="991" y="1750"/>
                  <a:pt x="1088" y="1847"/>
                  <a:pt x="1330" y="1859"/>
                </a:cubicBezTo>
                <a:lnTo>
                  <a:pt x="1348" y="1859"/>
                </a:lnTo>
                <a:cubicBezTo>
                  <a:pt x="1541" y="1859"/>
                  <a:pt x="1704" y="1732"/>
                  <a:pt x="1759" y="1545"/>
                </a:cubicBezTo>
                <a:cubicBezTo>
                  <a:pt x="1801" y="1375"/>
                  <a:pt x="1789" y="1249"/>
                  <a:pt x="1729" y="1164"/>
                </a:cubicBezTo>
                <a:cubicBezTo>
                  <a:pt x="1747" y="1158"/>
                  <a:pt x="1771" y="1146"/>
                  <a:pt x="1795" y="1140"/>
                </a:cubicBezTo>
                <a:cubicBezTo>
                  <a:pt x="1861" y="1104"/>
                  <a:pt x="1916" y="1037"/>
                  <a:pt x="1934" y="959"/>
                </a:cubicBezTo>
                <a:cubicBezTo>
                  <a:pt x="1964" y="820"/>
                  <a:pt x="1898" y="669"/>
                  <a:pt x="1765" y="602"/>
                </a:cubicBezTo>
                <a:cubicBezTo>
                  <a:pt x="1714" y="567"/>
                  <a:pt x="1656" y="550"/>
                  <a:pt x="1599" y="550"/>
                </a:cubicBezTo>
                <a:cubicBezTo>
                  <a:pt x="1567" y="550"/>
                  <a:pt x="1535" y="555"/>
                  <a:pt x="1505" y="566"/>
                </a:cubicBezTo>
                <a:cubicBezTo>
                  <a:pt x="1547" y="366"/>
                  <a:pt x="1463" y="167"/>
                  <a:pt x="1287" y="58"/>
                </a:cubicBezTo>
                <a:cubicBezTo>
                  <a:pt x="1217" y="18"/>
                  <a:pt x="1145" y="1"/>
                  <a:pt x="10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87"/>
          <p:cNvSpPr/>
          <p:nvPr/>
        </p:nvSpPr>
        <p:spPr>
          <a:xfrm>
            <a:off x="7433248" y="2291398"/>
            <a:ext cx="394052" cy="372985"/>
          </a:xfrm>
          <a:custGeom>
            <a:avLst/>
            <a:gdLst/>
            <a:ahLst/>
            <a:cxnLst/>
            <a:rect l="l" t="t" r="r" b="b"/>
            <a:pathLst>
              <a:path w="1964" h="1859" extrusionOk="0">
                <a:moveTo>
                  <a:pt x="1085" y="80"/>
                </a:moveTo>
                <a:cubicBezTo>
                  <a:pt x="1344" y="80"/>
                  <a:pt x="1529" y="354"/>
                  <a:pt x="1408" y="602"/>
                </a:cubicBezTo>
                <a:lnTo>
                  <a:pt x="1372" y="686"/>
                </a:lnTo>
                <a:lnTo>
                  <a:pt x="1456" y="656"/>
                </a:lnTo>
                <a:cubicBezTo>
                  <a:pt x="1516" y="637"/>
                  <a:pt x="1560" y="625"/>
                  <a:pt x="1603" y="625"/>
                </a:cubicBezTo>
                <a:cubicBezTo>
                  <a:pt x="1643" y="625"/>
                  <a:pt x="1681" y="636"/>
                  <a:pt x="1728" y="662"/>
                </a:cubicBezTo>
                <a:cubicBezTo>
                  <a:pt x="1831" y="716"/>
                  <a:pt x="1885" y="831"/>
                  <a:pt x="1861" y="940"/>
                </a:cubicBezTo>
                <a:cubicBezTo>
                  <a:pt x="1849" y="994"/>
                  <a:pt x="1813" y="1043"/>
                  <a:pt x="1758" y="1067"/>
                </a:cubicBezTo>
                <a:cubicBezTo>
                  <a:pt x="1734" y="1081"/>
                  <a:pt x="1707" y="1087"/>
                  <a:pt x="1680" y="1087"/>
                </a:cubicBezTo>
                <a:cubicBezTo>
                  <a:pt x="1661" y="1087"/>
                  <a:pt x="1643" y="1084"/>
                  <a:pt x="1625" y="1079"/>
                </a:cubicBezTo>
                <a:lnTo>
                  <a:pt x="1595" y="1145"/>
                </a:lnTo>
                <a:cubicBezTo>
                  <a:pt x="1704" y="1200"/>
                  <a:pt x="1734" y="1327"/>
                  <a:pt x="1686" y="1526"/>
                </a:cubicBezTo>
                <a:cubicBezTo>
                  <a:pt x="1645" y="1673"/>
                  <a:pt x="1506" y="1780"/>
                  <a:pt x="1348" y="1780"/>
                </a:cubicBezTo>
                <a:cubicBezTo>
                  <a:pt x="1344" y="1780"/>
                  <a:pt x="1340" y="1780"/>
                  <a:pt x="1335" y="1780"/>
                </a:cubicBezTo>
                <a:cubicBezTo>
                  <a:pt x="1142" y="1774"/>
                  <a:pt x="1033" y="1701"/>
                  <a:pt x="1015" y="1574"/>
                </a:cubicBezTo>
                <a:lnTo>
                  <a:pt x="1003" y="1484"/>
                </a:lnTo>
                <a:lnTo>
                  <a:pt x="949" y="1556"/>
                </a:lnTo>
                <a:cubicBezTo>
                  <a:pt x="881" y="1635"/>
                  <a:pt x="784" y="1677"/>
                  <a:pt x="685" y="1677"/>
                </a:cubicBezTo>
                <a:cubicBezTo>
                  <a:pt x="624" y="1677"/>
                  <a:pt x="563" y="1661"/>
                  <a:pt x="508" y="1629"/>
                </a:cubicBezTo>
                <a:cubicBezTo>
                  <a:pt x="369" y="1538"/>
                  <a:pt x="393" y="1363"/>
                  <a:pt x="459" y="1230"/>
                </a:cubicBezTo>
                <a:lnTo>
                  <a:pt x="502" y="1158"/>
                </a:lnTo>
                <a:lnTo>
                  <a:pt x="502" y="1158"/>
                </a:lnTo>
                <a:lnTo>
                  <a:pt x="417" y="1182"/>
                </a:lnTo>
                <a:cubicBezTo>
                  <a:pt x="400" y="1185"/>
                  <a:pt x="383" y="1186"/>
                  <a:pt x="366" y="1186"/>
                </a:cubicBezTo>
                <a:cubicBezTo>
                  <a:pt x="315" y="1186"/>
                  <a:pt x="264" y="1173"/>
                  <a:pt x="224" y="1145"/>
                </a:cubicBezTo>
                <a:cubicBezTo>
                  <a:pt x="157" y="1103"/>
                  <a:pt x="115" y="1037"/>
                  <a:pt x="97" y="964"/>
                </a:cubicBezTo>
                <a:cubicBezTo>
                  <a:pt x="79" y="813"/>
                  <a:pt x="163" y="668"/>
                  <a:pt x="308" y="614"/>
                </a:cubicBezTo>
                <a:cubicBezTo>
                  <a:pt x="329" y="606"/>
                  <a:pt x="352" y="602"/>
                  <a:pt x="377" y="602"/>
                </a:cubicBezTo>
                <a:cubicBezTo>
                  <a:pt x="500" y="602"/>
                  <a:pt x="670" y="692"/>
                  <a:pt x="786" y="777"/>
                </a:cubicBezTo>
                <a:cubicBezTo>
                  <a:pt x="798" y="783"/>
                  <a:pt x="810" y="795"/>
                  <a:pt x="822" y="807"/>
                </a:cubicBezTo>
                <a:lnTo>
                  <a:pt x="870" y="747"/>
                </a:lnTo>
                <a:cubicBezTo>
                  <a:pt x="858" y="735"/>
                  <a:pt x="846" y="729"/>
                  <a:pt x="834" y="716"/>
                </a:cubicBezTo>
                <a:cubicBezTo>
                  <a:pt x="610" y="517"/>
                  <a:pt x="713" y="142"/>
                  <a:pt x="1009" y="88"/>
                </a:cubicBezTo>
                <a:cubicBezTo>
                  <a:pt x="1035" y="83"/>
                  <a:pt x="1060" y="80"/>
                  <a:pt x="1085" y="80"/>
                </a:cubicBezTo>
                <a:close/>
                <a:moveTo>
                  <a:pt x="1070" y="0"/>
                </a:moveTo>
                <a:cubicBezTo>
                  <a:pt x="934" y="0"/>
                  <a:pt x="797" y="63"/>
                  <a:pt x="707" y="209"/>
                </a:cubicBezTo>
                <a:cubicBezTo>
                  <a:pt x="628" y="336"/>
                  <a:pt x="622" y="487"/>
                  <a:pt x="677" y="614"/>
                </a:cubicBezTo>
                <a:cubicBezTo>
                  <a:pt x="583" y="565"/>
                  <a:pt x="476" y="525"/>
                  <a:pt x="380" y="525"/>
                </a:cubicBezTo>
                <a:cubicBezTo>
                  <a:pt x="346" y="525"/>
                  <a:pt x="314" y="530"/>
                  <a:pt x="284" y="541"/>
                </a:cubicBezTo>
                <a:cubicBezTo>
                  <a:pt x="103" y="608"/>
                  <a:pt x="0" y="789"/>
                  <a:pt x="24" y="976"/>
                </a:cubicBezTo>
                <a:cubicBezTo>
                  <a:pt x="42" y="1073"/>
                  <a:pt x="103" y="1158"/>
                  <a:pt x="181" y="1206"/>
                </a:cubicBezTo>
                <a:cubicBezTo>
                  <a:pt x="236" y="1242"/>
                  <a:pt x="302" y="1260"/>
                  <a:pt x="363" y="1260"/>
                </a:cubicBezTo>
                <a:cubicBezTo>
                  <a:pt x="296" y="1442"/>
                  <a:pt x="332" y="1605"/>
                  <a:pt x="471" y="1695"/>
                </a:cubicBezTo>
                <a:cubicBezTo>
                  <a:pt x="536" y="1734"/>
                  <a:pt x="609" y="1753"/>
                  <a:pt x="683" y="1753"/>
                </a:cubicBezTo>
                <a:cubicBezTo>
                  <a:pt x="782" y="1753"/>
                  <a:pt x="881" y="1719"/>
                  <a:pt x="961" y="1653"/>
                </a:cubicBezTo>
                <a:cubicBezTo>
                  <a:pt x="997" y="1750"/>
                  <a:pt x="1094" y="1846"/>
                  <a:pt x="1329" y="1858"/>
                </a:cubicBezTo>
                <a:lnTo>
                  <a:pt x="1354" y="1858"/>
                </a:lnTo>
                <a:cubicBezTo>
                  <a:pt x="1541" y="1852"/>
                  <a:pt x="1704" y="1726"/>
                  <a:pt x="1758" y="1544"/>
                </a:cubicBezTo>
                <a:cubicBezTo>
                  <a:pt x="1801" y="1375"/>
                  <a:pt x="1795" y="1242"/>
                  <a:pt x="1728" y="1158"/>
                </a:cubicBezTo>
                <a:cubicBezTo>
                  <a:pt x="1752" y="1152"/>
                  <a:pt x="1770" y="1145"/>
                  <a:pt x="1795" y="1133"/>
                </a:cubicBezTo>
                <a:cubicBezTo>
                  <a:pt x="1867" y="1097"/>
                  <a:pt x="1915" y="1037"/>
                  <a:pt x="1940" y="958"/>
                </a:cubicBezTo>
                <a:cubicBezTo>
                  <a:pt x="1964" y="813"/>
                  <a:pt x="1897" y="668"/>
                  <a:pt x="1770" y="596"/>
                </a:cubicBezTo>
                <a:cubicBezTo>
                  <a:pt x="1718" y="563"/>
                  <a:pt x="1658" y="547"/>
                  <a:pt x="1596" y="547"/>
                </a:cubicBezTo>
                <a:cubicBezTo>
                  <a:pt x="1566" y="547"/>
                  <a:pt x="1535" y="551"/>
                  <a:pt x="1505" y="559"/>
                </a:cubicBezTo>
                <a:cubicBezTo>
                  <a:pt x="1592" y="236"/>
                  <a:pt x="1333" y="0"/>
                  <a:pt x="10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8" name="Google Shape;1498;p87"/>
          <p:cNvSpPr/>
          <p:nvPr/>
        </p:nvSpPr>
        <p:spPr>
          <a:xfrm>
            <a:off x="8264075" y="3142665"/>
            <a:ext cx="441561" cy="407326"/>
          </a:xfrm>
          <a:custGeom>
            <a:avLst/>
            <a:gdLst/>
            <a:ahLst/>
            <a:cxnLst/>
            <a:rect l="l" t="t" r="r" b="b"/>
            <a:pathLst>
              <a:path w="1444" h="1332" extrusionOk="0">
                <a:moveTo>
                  <a:pt x="979" y="1"/>
                </a:moveTo>
                <a:cubicBezTo>
                  <a:pt x="911" y="1"/>
                  <a:pt x="841" y="18"/>
                  <a:pt x="774" y="57"/>
                </a:cubicBezTo>
                <a:cubicBezTo>
                  <a:pt x="719" y="87"/>
                  <a:pt x="671" y="130"/>
                  <a:pt x="641" y="184"/>
                </a:cubicBezTo>
                <a:cubicBezTo>
                  <a:pt x="623" y="148"/>
                  <a:pt x="592" y="117"/>
                  <a:pt x="562" y="93"/>
                </a:cubicBezTo>
                <a:cubicBezTo>
                  <a:pt x="508" y="43"/>
                  <a:pt x="436" y="19"/>
                  <a:pt x="365" y="19"/>
                </a:cubicBezTo>
                <a:cubicBezTo>
                  <a:pt x="333" y="19"/>
                  <a:pt x="302" y="24"/>
                  <a:pt x="272" y="33"/>
                </a:cubicBezTo>
                <a:cubicBezTo>
                  <a:pt x="85" y="93"/>
                  <a:pt x="0" y="305"/>
                  <a:pt x="12" y="474"/>
                </a:cubicBezTo>
                <a:cubicBezTo>
                  <a:pt x="37" y="649"/>
                  <a:pt x="109" y="818"/>
                  <a:pt x="230" y="945"/>
                </a:cubicBezTo>
                <a:cubicBezTo>
                  <a:pt x="272" y="988"/>
                  <a:pt x="308" y="1036"/>
                  <a:pt x="345" y="1078"/>
                </a:cubicBezTo>
                <a:cubicBezTo>
                  <a:pt x="423" y="1157"/>
                  <a:pt x="490" y="1241"/>
                  <a:pt x="550" y="1332"/>
                </a:cubicBezTo>
                <a:lnTo>
                  <a:pt x="617" y="1290"/>
                </a:lnTo>
                <a:cubicBezTo>
                  <a:pt x="550" y="1199"/>
                  <a:pt x="478" y="1108"/>
                  <a:pt x="405" y="1030"/>
                </a:cubicBezTo>
                <a:cubicBezTo>
                  <a:pt x="369" y="981"/>
                  <a:pt x="327" y="939"/>
                  <a:pt x="290" y="897"/>
                </a:cubicBezTo>
                <a:cubicBezTo>
                  <a:pt x="182" y="782"/>
                  <a:pt x="109" y="631"/>
                  <a:pt x="85" y="468"/>
                </a:cubicBezTo>
                <a:cubicBezTo>
                  <a:pt x="73" y="329"/>
                  <a:pt x="145" y="154"/>
                  <a:pt x="296" y="99"/>
                </a:cubicBezTo>
                <a:cubicBezTo>
                  <a:pt x="314" y="93"/>
                  <a:pt x="333" y="93"/>
                  <a:pt x="357" y="93"/>
                </a:cubicBezTo>
                <a:cubicBezTo>
                  <a:pt x="417" y="93"/>
                  <a:pt x="472" y="111"/>
                  <a:pt x="520" y="154"/>
                </a:cubicBezTo>
                <a:cubicBezTo>
                  <a:pt x="568" y="190"/>
                  <a:pt x="592" y="250"/>
                  <a:pt x="586" y="311"/>
                </a:cubicBezTo>
                <a:lnTo>
                  <a:pt x="665" y="323"/>
                </a:lnTo>
                <a:cubicBezTo>
                  <a:pt x="683" y="238"/>
                  <a:pt x="737" y="166"/>
                  <a:pt x="816" y="117"/>
                </a:cubicBezTo>
                <a:cubicBezTo>
                  <a:pt x="872" y="82"/>
                  <a:pt x="931" y="66"/>
                  <a:pt x="988" y="66"/>
                </a:cubicBezTo>
                <a:cubicBezTo>
                  <a:pt x="1191" y="66"/>
                  <a:pt x="1370" y="266"/>
                  <a:pt x="1299" y="492"/>
                </a:cubicBezTo>
                <a:cubicBezTo>
                  <a:pt x="1257" y="643"/>
                  <a:pt x="1112" y="746"/>
                  <a:pt x="973" y="849"/>
                </a:cubicBezTo>
                <a:cubicBezTo>
                  <a:pt x="804" y="963"/>
                  <a:pt x="635" y="1090"/>
                  <a:pt x="617" y="1290"/>
                </a:cubicBezTo>
                <a:lnTo>
                  <a:pt x="689" y="1302"/>
                </a:lnTo>
                <a:cubicBezTo>
                  <a:pt x="707" y="1126"/>
                  <a:pt x="864" y="1018"/>
                  <a:pt x="1015" y="909"/>
                </a:cubicBezTo>
                <a:cubicBezTo>
                  <a:pt x="1166" y="800"/>
                  <a:pt x="1324" y="685"/>
                  <a:pt x="1372" y="510"/>
                </a:cubicBezTo>
                <a:cubicBezTo>
                  <a:pt x="1443" y="235"/>
                  <a:pt x="1227" y="1"/>
                  <a:pt x="9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99" name="Google Shape;1499;p87"/>
          <p:cNvGrpSpPr/>
          <p:nvPr/>
        </p:nvGrpSpPr>
        <p:grpSpPr>
          <a:xfrm>
            <a:off x="8264063" y="1521712"/>
            <a:ext cx="317763" cy="297062"/>
            <a:chOff x="2043976" y="3775410"/>
            <a:chExt cx="317763" cy="297062"/>
          </a:xfrm>
        </p:grpSpPr>
        <p:sp>
          <p:nvSpPr>
            <p:cNvPr id="1500" name="Google Shape;1500;p87"/>
            <p:cNvSpPr/>
            <p:nvPr/>
          </p:nvSpPr>
          <p:spPr>
            <a:xfrm>
              <a:off x="2118531" y="3898297"/>
              <a:ext cx="24166" cy="26480"/>
            </a:xfrm>
            <a:custGeom>
              <a:avLst/>
              <a:gdLst/>
              <a:ahLst/>
              <a:cxnLst/>
              <a:rect l="l" t="t" r="r" b="b"/>
              <a:pathLst>
                <a:path w="188" h="206" extrusionOk="0">
                  <a:moveTo>
                    <a:pt x="97" y="1"/>
                  </a:moveTo>
                  <a:lnTo>
                    <a:pt x="67" y="7"/>
                  </a:lnTo>
                  <a:cubicBezTo>
                    <a:pt x="55" y="7"/>
                    <a:pt x="37" y="19"/>
                    <a:pt x="31" y="31"/>
                  </a:cubicBezTo>
                  <a:lnTo>
                    <a:pt x="13" y="49"/>
                  </a:lnTo>
                  <a:cubicBezTo>
                    <a:pt x="7" y="61"/>
                    <a:pt x="1" y="79"/>
                    <a:pt x="1" y="97"/>
                  </a:cubicBezTo>
                  <a:lnTo>
                    <a:pt x="1" y="109"/>
                  </a:lnTo>
                  <a:cubicBezTo>
                    <a:pt x="1" y="140"/>
                    <a:pt x="13" y="158"/>
                    <a:pt x="31" y="182"/>
                  </a:cubicBezTo>
                  <a:cubicBezTo>
                    <a:pt x="37" y="188"/>
                    <a:pt x="49" y="194"/>
                    <a:pt x="61" y="200"/>
                  </a:cubicBezTo>
                  <a:cubicBezTo>
                    <a:pt x="67" y="206"/>
                    <a:pt x="79" y="206"/>
                    <a:pt x="97" y="206"/>
                  </a:cubicBezTo>
                  <a:lnTo>
                    <a:pt x="121" y="206"/>
                  </a:lnTo>
                  <a:cubicBezTo>
                    <a:pt x="133" y="200"/>
                    <a:pt x="152" y="194"/>
                    <a:pt x="164" y="182"/>
                  </a:cubicBezTo>
                  <a:lnTo>
                    <a:pt x="176" y="164"/>
                  </a:lnTo>
                  <a:cubicBezTo>
                    <a:pt x="182" y="146"/>
                    <a:pt x="188" y="133"/>
                    <a:pt x="188" y="115"/>
                  </a:cubicBezTo>
                  <a:lnTo>
                    <a:pt x="188" y="97"/>
                  </a:lnTo>
                  <a:cubicBezTo>
                    <a:pt x="188" y="85"/>
                    <a:pt x="188" y="67"/>
                    <a:pt x="182" y="61"/>
                  </a:cubicBezTo>
                  <a:cubicBezTo>
                    <a:pt x="176" y="49"/>
                    <a:pt x="170" y="37"/>
                    <a:pt x="164" y="31"/>
                  </a:cubicBezTo>
                  <a:cubicBezTo>
                    <a:pt x="146" y="13"/>
                    <a:pt x="121" y="1"/>
                    <a:pt x="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87"/>
            <p:cNvSpPr/>
            <p:nvPr/>
          </p:nvSpPr>
          <p:spPr>
            <a:xfrm>
              <a:off x="2230364" y="3867961"/>
              <a:ext cx="27380" cy="24295"/>
            </a:xfrm>
            <a:custGeom>
              <a:avLst/>
              <a:gdLst/>
              <a:ahLst/>
              <a:cxnLst/>
              <a:rect l="l" t="t" r="r" b="b"/>
              <a:pathLst>
                <a:path w="213" h="189" extrusionOk="0">
                  <a:moveTo>
                    <a:pt x="97" y="1"/>
                  </a:moveTo>
                  <a:cubicBezTo>
                    <a:pt x="85" y="1"/>
                    <a:pt x="73" y="1"/>
                    <a:pt x="61" y="7"/>
                  </a:cubicBezTo>
                  <a:cubicBezTo>
                    <a:pt x="37" y="19"/>
                    <a:pt x="19" y="37"/>
                    <a:pt x="13" y="61"/>
                  </a:cubicBezTo>
                  <a:cubicBezTo>
                    <a:pt x="7" y="67"/>
                    <a:pt x="1" y="85"/>
                    <a:pt x="7" y="98"/>
                  </a:cubicBezTo>
                  <a:lnTo>
                    <a:pt x="7" y="122"/>
                  </a:lnTo>
                  <a:cubicBezTo>
                    <a:pt x="7" y="134"/>
                    <a:pt x="19" y="152"/>
                    <a:pt x="31" y="164"/>
                  </a:cubicBezTo>
                  <a:lnTo>
                    <a:pt x="49" y="176"/>
                  </a:lnTo>
                  <a:cubicBezTo>
                    <a:pt x="61" y="188"/>
                    <a:pt x="79" y="188"/>
                    <a:pt x="97" y="188"/>
                  </a:cubicBezTo>
                  <a:lnTo>
                    <a:pt x="115" y="188"/>
                  </a:lnTo>
                  <a:cubicBezTo>
                    <a:pt x="128" y="188"/>
                    <a:pt x="140" y="188"/>
                    <a:pt x="152" y="182"/>
                  </a:cubicBezTo>
                  <a:cubicBezTo>
                    <a:pt x="176" y="170"/>
                    <a:pt x="194" y="152"/>
                    <a:pt x="200" y="134"/>
                  </a:cubicBezTo>
                  <a:cubicBezTo>
                    <a:pt x="206" y="122"/>
                    <a:pt x="212" y="110"/>
                    <a:pt x="212" y="98"/>
                  </a:cubicBezTo>
                  <a:lnTo>
                    <a:pt x="212" y="67"/>
                  </a:lnTo>
                  <a:cubicBezTo>
                    <a:pt x="206" y="55"/>
                    <a:pt x="200" y="37"/>
                    <a:pt x="188" y="31"/>
                  </a:cubicBezTo>
                  <a:lnTo>
                    <a:pt x="170" y="13"/>
                  </a:lnTo>
                  <a:cubicBezTo>
                    <a:pt x="152" y="7"/>
                    <a:pt x="134" y="1"/>
                    <a:pt x="1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87"/>
            <p:cNvSpPr/>
            <p:nvPr/>
          </p:nvSpPr>
          <p:spPr>
            <a:xfrm>
              <a:off x="2142700" y="3928250"/>
              <a:ext cx="111824" cy="53350"/>
            </a:xfrm>
            <a:custGeom>
              <a:avLst/>
              <a:gdLst/>
              <a:ahLst/>
              <a:cxnLst/>
              <a:rect l="l" t="t" r="r" b="b"/>
              <a:pathLst>
                <a:path w="907" h="415" extrusionOk="0">
                  <a:moveTo>
                    <a:pt x="804" y="0"/>
                  </a:moveTo>
                  <a:cubicBezTo>
                    <a:pt x="780" y="0"/>
                    <a:pt x="756" y="9"/>
                    <a:pt x="738" y="27"/>
                  </a:cubicBezTo>
                  <a:cubicBezTo>
                    <a:pt x="665" y="118"/>
                    <a:pt x="569" y="184"/>
                    <a:pt x="460" y="209"/>
                  </a:cubicBezTo>
                  <a:cubicBezTo>
                    <a:pt x="442" y="215"/>
                    <a:pt x="430" y="215"/>
                    <a:pt x="411" y="221"/>
                  </a:cubicBezTo>
                  <a:lnTo>
                    <a:pt x="381" y="221"/>
                  </a:lnTo>
                  <a:cubicBezTo>
                    <a:pt x="366" y="224"/>
                    <a:pt x="353" y="225"/>
                    <a:pt x="339" y="225"/>
                  </a:cubicBezTo>
                  <a:cubicBezTo>
                    <a:pt x="325" y="225"/>
                    <a:pt x="312" y="224"/>
                    <a:pt x="297" y="221"/>
                  </a:cubicBezTo>
                  <a:cubicBezTo>
                    <a:pt x="236" y="221"/>
                    <a:pt x="182" y="209"/>
                    <a:pt x="128" y="184"/>
                  </a:cubicBezTo>
                  <a:cubicBezTo>
                    <a:pt x="120" y="183"/>
                    <a:pt x="113" y="182"/>
                    <a:pt x="106" y="182"/>
                  </a:cubicBezTo>
                  <a:cubicBezTo>
                    <a:pt x="64" y="182"/>
                    <a:pt x="23" y="210"/>
                    <a:pt x="13" y="251"/>
                  </a:cubicBezTo>
                  <a:cubicBezTo>
                    <a:pt x="1" y="299"/>
                    <a:pt x="25" y="354"/>
                    <a:pt x="73" y="366"/>
                  </a:cubicBezTo>
                  <a:lnTo>
                    <a:pt x="79" y="372"/>
                  </a:lnTo>
                  <a:cubicBezTo>
                    <a:pt x="158" y="401"/>
                    <a:pt x="240" y="415"/>
                    <a:pt x="322" y="415"/>
                  </a:cubicBezTo>
                  <a:cubicBezTo>
                    <a:pt x="528" y="415"/>
                    <a:pt x="732" y="325"/>
                    <a:pt x="871" y="160"/>
                  </a:cubicBezTo>
                  <a:cubicBezTo>
                    <a:pt x="907" y="124"/>
                    <a:pt x="907" y="64"/>
                    <a:pt x="871" y="27"/>
                  </a:cubicBezTo>
                  <a:cubicBezTo>
                    <a:pt x="853" y="9"/>
                    <a:pt x="828" y="0"/>
                    <a:pt x="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87"/>
            <p:cNvSpPr/>
            <p:nvPr/>
          </p:nvSpPr>
          <p:spPr>
            <a:xfrm>
              <a:off x="2043976" y="3775410"/>
              <a:ext cx="317763" cy="297062"/>
            </a:xfrm>
            <a:custGeom>
              <a:avLst/>
              <a:gdLst/>
              <a:ahLst/>
              <a:cxnLst/>
              <a:rect l="l" t="t" r="r" b="b"/>
              <a:pathLst>
                <a:path w="2472" h="2311" extrusionOk="0">
                  <a:moveTo>
                    <a:pt x="886" y="1"/>
                  </a:moveTo>
                  <a:cubicBezTo>
                    <a:pt x="871" y="1"/>
                    <a:pt x="856" y="5"/>
                    <a:pt x="840" y="14"/>
                  </a:cubicBezTo>
                  <a:lnTo>
                    <a:pt x="840" y="20"/>
                  </a:lnTo>
                  <a:cubicBezTo>
                    <a:pt x="442" y="280"/>
                    <a:pt x="97" y="673"/>
                    <a:pt x="49" y="1156"/>
                  </a:cubicBezTo>
                  <a:cubicBezTo>
                    <a:pt x="1" y="1603"/>
                    <a:pt x="224" y="2056"/>
                    <a:pt x="653" y="2225"/>
                  </a:cubicBezTo>
                  <a:cubicBezTo>
                    <a:pt x="794" y="2283"/>
                    <a:pt x="944" y="2310"/>
                    <a:pt x="1095" y="2310"/>
                  </a:cubicBezTo>
                  <a:cubicBezTo>
                    <a:pt x="1416" y="2310"/>
                    <a:pt x="1740" y="2187"/>
                    <a:pt x="1982" y="1978"/>
                  </a:cubicBezTo>
                  <a:cubicBezTo>
                    <a:pt x="2339" y="1670"/>
                    <a:pt x="2472" y="1168"/>
                    <a:pt x="2309" y="721"/>
                  </a:cubicBezTo>
                  <a:cubicBezTo>
                    <a:pt x="2162" y="351"/>
                    <a:pt x="1787" y="100"/>
                    <a:pt x="1402" y="100"/>
                  </a:cubicBezTo>
                  <a:cubicBezTo>
                    <a:pt x="1297" y="100"/>
                    <a:pt x="1191" y="119"/>
                    <a:pt x="1088" y="159"/>
                  </a:cubicBezTo>
                  <a:cubicBezTo>
                    <a:pt x="986" y="196"/>
                    <a:pt x="1013" y="348"/>
                    <a:pt x="1100" y="348"/>
                  </a:cubicBezTo>
                  <a:cubicBezTo>
                    <a:pt x="1111" y="348"/>
                    <a:pt x="1123" y="346"/>
                    <a:pt x="1136" y="340"/>
                  </a:cubicBezTo>
                  <a:cubicBezTo>
                    <a:pt x="1225" y="309"/>
                    <a:pt x="1315" y="294"/>
                    <a:pt x="1404" y="294"/>
                  </a:cubicBezTo>
                  <a:cubicBezTo>
                    <a:pt x="1675" y="294"/>
                    <a:pt x="1934" y="433"/>
                    <a:pt x="2079" y="679"/>
                  </a:cubicBezTo>
                  <a:cubicBezTo>
                    <a:pt x="2266" y="1035"/>
                    <a:pt x="2206" y="1476"/>
                    <a:pt x="1928" y="1766"/>
                  </a:cubicBezTo>
                  <a:cubicBezTo>
                    <a:pt x="1710" y="1994"/>
                    <a:pt x="1409" y="2121"/>
                    <a:pt x="1100" y="2121"/>
                  </a:cubicBezTo>
                  <a:cubicBezTo>
                    <a:pt x="1015" y="2121"/>
                    <a:pt x="930" y="2112"/>
                    <a:pt x="846" y="2092"/>
                  </a:cubicBezTo>
                  <a:cubicBezTo>
                    <a:pt x="454" y="1996"/>
                    <a:pt x="230" y="1657"/>
                    <a:pt x="230" y="1265"/>
                  </a:cubicBezTo>
                  <a:cubicBezTo>
                    <a:pt x="236" y="799"/>
                    <a:pt x="562" y="419"/>
                    <a:pt x="937" y="183"/>
                  </a:cubicBezTo>
                  <a:cubicBezTo>
                    <a:pt x="1024" y="127"/>
                    <a:pt x="968" y="1"/>
                    <a:pt x="8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4" name="Google Shape;1504;p87"/>
          <p:cNvGrpSpPr/>
          <p:nvPr/>
        </p:nvGrpSpPr>
        <p:grpSpPr>
          <a:xfrm flipH="1">
            <a:off x="183249" y="120008"/>
            <a:ext cx="8833788" cy="1293504"/>
            <a:chOff x="126822" y="120008"/>
            <a:chExt cx="8833788" cy="1293504"/>
          </a:xfrm>
        </p:grpSpPr>
        <p:sp>
          <p:nvSpPr>
            <p:cNvPr id="1505" name="Google Shape;1505;p87"/>
            <p:cNvSpPr/>
            <p:nvPr/>
          </p:nvSpPr>
          <p:spPr>
            <a:xfrm>
              <a:off x="126822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87"/>
            <p:cNvSpPr/>
            <p:nvPr/>
          </p:nvSpPr>
          <p:spPr>
            <a:xfrm>
              <a:off x="8736635" y="120008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87"/>
            <p:cNvSpPr/>
            <p:nvPr/>
          </p:nvSpPr>
          <p:spPr>
            <a:xfrm>
              <a:off x="8199453" y="259366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87"/>
            <p:cNvSpPr/>
            <p:nvPr/>
          </p:nvSpPr>
          <p:spPr>
            <a:xfrm>
              <a:off x="8852303" y="136085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87"/>
            <p:cNvSpPr/>
            <p:nvPr/>
          </p:nvSpPr>
          <p:spPr>
            <a:xfrm>
              <a:off x="1408640" y="32610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87"/>
            <p:cNvSpPr/>
            <p:nvPr/>
          </p:nvSpPr>
          <p:spPr>
            <a:xfrm flipH="1">
              <a:off x="8551936" y="707523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87"/>
            <p:cNvSpPr/>
            <p:nvPr/>
          </p:nvSpPr>
          <p:spPr>
            <a:xfrm flipH="1">
              <a:off x="8199457" y="118850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87"/>
            <p:cNvSpPr/>
            <p:nvPr/>
          </p:nvSpPr>
          <p:spPr>
            <a:xfrm>
              <a:off x="317399" y="1148898"/>
              <a:ext cx="153823" cy="131864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3" name="Google Shape;1513;p87"/>
          <p:cNvSpPr/>
          <p:nvPr/>
        </p:nvSpPr>
        <p:spPr>
          <a:xfrm>
            <a:off x="8329467" y="542504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p88"/>
          <p:cNvSpPr txBox="1">
            <a:spLocks noGrp="1"/>
          </p:cNvSpPr>
          <p:nvPr>
            <p:ph type="title"/>
          </p:nvPr>
        </p:nvSpPr>
        <p:spPr>
          <a:xfrm>
            <a:off x="721050" y="542500"/>
            <a:ext cx="7701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16" name="Google Shape;1516;p88"/>
          <p:cNvSpPr txBox="1">
            <a:spLocks noGrp="1"/>
          </p:cNvSpPr>
          <p:nvPr>
            <p:ph type="subTitle" idx="1"/>
          </p:nvPr>
        </p:nvSpPr>
        <p:spPr>
          <a:xfrm>
            <a:off x="1710825" y="1597900"/>
            <a:ext cx="5722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17" name="Google Shape;1517;p88"/>
          <p:cNvSpPr txBox="1">
            <a:spLocks noGrp="1"/>
          </p:cNvSpPr>
          <p:nvPr>
            <p:ph type="subTitle" idx="2"/>
          </p:nvPr>
        </p:nvSpPr>
        <p:spPr>
          <a:xfrm>
            <a:off x="3272375" y="2232250"/>
            <a:ext cx="2599200" cy="510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000">
                <a:latin typeface="Barrio"/>
                <a:ea typeface="Barrio"/>
                <a:cs typeface="Barrio"/>
                <a:sym typeface="Barri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18" name="Google Shape;1518;p88"/>
          <p:cNvSpPr txBox="1">
            <a:spLocks noGrp="1"/>
          </p:cNvSpPr>
          <p:nvPr>
            <p:ph type="subTitle" idx="3"/>
          </p:nvPr>
        </p:nvSpPr>
        <p:spPr>
          <a:xfrm>
            <a:off x="1710750" y="2885050"/>
            <a:ext cx="5722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19" name="Google Shape;1519;p88"/>
          <p:cNvSpPr/>
          <p:nvPr/>
        </p:nvSpPr>
        <p:spPr>
          <a:xfrm>
            <a:off x="103" y="4079440"/>
            <a:ext cx="9143957" cy="1081021"/>
          </a:xfrm>
          <a:custGeom>
            <a:avLst/>
            <a:gdLst/>
            <a:ahLst/>
            <a:cxnLst/>
            <a:rect l="l" t="t" r="r" b="b"/>
            <a:pathLst>
              <a:path w="49269" h="8410" extrusionOk="0">
                <a:moveTo>
                  <a:pt x="45689" y="1"/>
                </a:moveTo>
                <a:cubicBezTo>
                  <a:pt x="44557" y="1"/>
                  <a:pt x="43424" y="82"/>
                  <a:pt x="42314" y="228"/>
                </a:cubicBezTo>
                <a:cubicBezTo>
                  <a:pt x="37734" y="839"/>
                  <a:pt x="33360" y="2452"/>
                  <a:pt x="28894" y="3654"/>
                </a:cubicBezTo>
                <a:cubicBezTo>
                  <a:pt x="25918" y="4457"/>
                  <a:pt x="22821" y="5074"/>
                  <a:pt x="19756" y="5074"/>
                </a:cubicBezTo>
                <a:cubicBezTo>
                  <a:pt x="18228" y="5074"/>
                  <a:pt x="16708" y="4920"/>
                  <a:pt x="15215" y="4561"/>
                </a:cubicBezTo>
                <a:cubicBezTo>
                  <a:pt x="12212" y="3842"/>
                  <a:pt x="9468" y="2319"/>
                  <a:pt x="6574" y="1237"/>
                </a:cubicBezTo>
                <a:cubicBezTo>
                  <a:pt x="4737" y="549"/>
                  <a:pt x="2756" y="46"/>
                  <a:pt x="818" y="46"/>
                </a:cubicBezTo>
                <a:cubicBezTo>
                  <a:pt x="544" y="46"/>
                  <a:pt x="272" y="56"/>
                  <a:pt x="0" y="77"/>
                </a:cubicBezTo>
                <a:lnTo>
                  <a:pt x="0" y="8410"/>
                </a:lnTo>
                <a:lnTo>
                  <a:pt x="49269" y="8410"/>
                </a:lnTo>
                <a:lnTo>
                  <a:pt x="49269" y="295"/>
                </a:lnTo>
                <a:cubicBezTo>
                  <a:pt x="48095" y="93"/>
                  <a:pt x="46892" y="1"/>
                  <a:pt x="45689" y="1"/>
                </a:cubicBezTo>
                <a:close/>
              </a:path>
            </a:pathLst>
          </a:custGeom>
          <a:solidFill>
            <a:srgbClr val="4586F1">
              <a:alpha val="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20" name="Google Shape;1520;p88"/>
          <p:cNvGrpSpPr/>
          <p:nvPr/>
        </p:nvGrpSpPr>
        <p:grpSpPr>
          <a:xfrm>
            <a:off x="126823" y="-51154"/>
            <a:ext cx="8890214" cy="2358517"/>
            <a:chOff x="126822" y="-51155"/>
            <a:chExt cx="8890214" cy="2358517"/>
          </a:xfrm>
        </p:grpSpPr>
        <p:sp>
          <p:nvSpPr>
            <p:cNvPr id="1521" name="Google Shape;1521;p88"/>
            <p:cNvSpPr/>
            <p:nvPr/>
          </p:nvSpPr>
          <p:spPr>
            <a:xfrm>
              <a:off x="126822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88"/>
            <p:cNvSpPr/>
            <p:nvPr/>
          </p:nvSpPr>
          <p:spPr>
            <a:xfrm>
              <a:off x="8472673" y="1032758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88"/>
            <p:cNvSpPr/>
            <p:nvPr/>
          </p:nvSpPr>
          <p:spPr>
            <a:xfrm>
              <a:off x="7822534" y="1445510"/>
              <a:ext cx="99475" cy="104955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88"/>
            <p:cNvSpPr/>
            <p:nvPr/>
          </p:nvSpPr>
          <p:spPr>
            <a:xfrm>
              <a:off x="8202528" y="881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88"/>
            <p:cNvSpPr/>
            <p:nvPr/>
          </p:nvSpPr>
          <p:spPr>
            <a:xfrm>
              <a:off x="8558428" y="21223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88"/>
            <p:cNvSpPr/>
            <p:nvPr/>
          </p:nvSpPr>
          <p:spPr>
            <a:xfrm>
              <a:off x="1185740" y="11884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88"/>
            <p:cNvSpPr/>
            <p:nvPr/>
          </p:nvSpPr>
          <p:spPr>
            <a:xfrm>
              <a:off x="1408640" y="32610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88"/>
            <p:cNvSpPr/>
            <p:nvPr/>
          </p:nvSpPr>
          <p:spPr>
            <a:xfrm>
              <a:off x="609073" y="-51155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88"/>
            <p:cNvSpPr/>
            <p:nvPr/>
          </p:nvSpPr>
          <p:spPr>
            <a:xfrm>
              <a:off x="2964978" y="195678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88"/>
            <p:cNvSpPr/>
            <p:nvPr/>
          </p:nvSpPr>
          <p:spPr>
            <a:xfrm>
              <a:off x="1863301" y="140842"/>
              <a:ext cx="153835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88"/>
            <p:cNvSpPr/>
            <p:nvPr/>
          </p:nvSpPr>
          <p:spPr>
            <a:xfrm flipH="1">
              <a:off x="8904761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88"/>
            <p:cNvSpPr/>
            <p:nvPr/>
          </p:nvSpPr>
          <p:spPr>
            <a:xfrm flipH="1">
              <a:off x="7981573" y="542510"/>
              <a:ext cx="99474" cy="8527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88"/>
            <p:cNvSpPr/>
            <p:nvPr/>
          </p:nvSpPr>
          <p:spPr>
            <a:xfrm flipH="1">
              <a:off x="8934657" y="19363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88"/>
            <p:cNvSpPr/>
            <p:nvPr/>
          </p:nvSpPr>
          <p:spPr>
            <a:xfrm flipH="1">
              <a:off x="6511669" y="25050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88"/>
            <p:cNvSpPr/>
            <p:nvPr/>
          </p:nvSpPr>
          <p:spPr>
            <a:xfrm>
              <a:off x="348103" y="12247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88"/>
            <p:cNvSpPr/>
            <p:nvPr/>
          </p:nvSpPr>
          <p:spPr>
            <a:xfrm flipH="1">
              <a:off x="318211" y="19363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88"/>
            <p:cNvSpPr/>
            <p:nvPr/>
          </p:nvSpPr>
          <p:spPr>
            <a:xfrm flipH="1">
              <a:off x="550986" y="749923"/>
              <a:ext cx="99474" cy="8527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88"/>
            <p:cNvSpPr/>
            <p:nvPr/>
          </p:nvSpPr>
          <p:spPr>
            <a:xfrm flipH="1">
              <a:off x="1273344" y="225470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88"/>
            <p:cNvSpPr/>
            <p:nvPr/>
          </p:nvSpPr>
          <p:spPr>
            <a:xfrm>
              <a:off x="7117213" y="88192"/>
              <a:ext cx="153835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Title and text 8"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p89"/>
          <p:cNvSpPr/>
          <p:nvPr/>
        </p:nvSpPr>
        <p:spPr>
          <a:xfrm rot="10800000">
            <a:off x="-11942" y="-420523"/>
            <a:ext cx="9167892" cy="1726951"/>
          </a:xfrm>
          <a:custGeom>
            <a:avLst/>
            <a:gdLst/>
            <a:ahLst/>
            <a:cxnLst/>
            <a:rect l="l" t="t" r="r" b="b"/>
            <a:pathLst>
              <a:path w="56647" h="12453" extrusionOk="0">
                <a:moveTo>
                  <a:pt x="5727" y="1"/>
                </a:moveTo>
                <a:cubicBezTo>
                  <a:pt x="5549" y="1"/>
                  <a:pt x="5370" y="6"/>
                  <a:pt x="5190" y="18"/>
                </a:cubicBezTo>
                <a:cubicBezTo>
                  <a:pt x="3082" y="157"/>
                  <a:pt x="931" y="1389"/>
                  <a:pt x="0" y="3190"/>
                </a:cubicBezTo>
                <a:lnTo>
                  <a:pt x="0" y="12453"/>
                </a:lnTo>
                <a:cubicBezTo>
                  <a:pt x="9408" y="10657"/>
                  <a:pt x="18943" y="9760"/>
                  <a:pt x="28478" y="9760"/>
                </a:cubicBezTo>
                <a:cubicBezTo>
                  <a:pt x="37908" y="9760"/>
                  <a:pt x="47339" y="10638"/>
                  <a:pt x="56646" y="12392"/>
                </a:cubicBezTo>
                <a:lnTo>
                  <a:pt x="56646" y="3800"/>
                </a:lnTo>
                <a:cubicBezTo>
                  <a:pt x="55405" y="3980"/>
                  <a:pt x="54157" y="4078"/>
                  <a:pt x="52909" y="4078"/>
                </a:cubicBezTo>
                <a:cubicBezTo>
                  <a:pt x="51848" y="4078"/>
                  <a:pt x="50789" y="4007"/>
                  <a:pt x="49734" y="3855"/>
                </a:cubicBezTo>
                <a:cubicBezTo>
                  <a:pt x="45112" y="3184"/>
                  <a:pt x="40619" y="975"/>
                  <a:pt x="36038" y="975"/>
                </a:cubicBezTo>
                <a:cubicBezTo>
                  <a:pt x="35379" y="975"/>
                  <a:pt x="34718" y="1021"/>
                  <a:pt x="34054" y="1123"/>
                </a:cubicBezTo>
                <a:cubicBezTo>
                  <a:pt x="29612" y="1806"/>
                  <a:pt x="25689" y="4993"/>
                  <a:pt x="21213" y="4993"/>
                </a:cubicBezTo>
                <a:cubicBezTo>
                  <a:pt x="21135" y="4993"/>
                  <a:pt x="21057" y="4992"/>
                  <a:pt x="20979" y="4990"/>
                </a:cubicBezTo>
                <a:cubicBezTo>
                  <a:pt x="18193" y="4918"/>
                  <a:pt x="15613" y="3577"/>
                  <a:pt x="13124" y="2326"/>
                </a:cubicBezTo>
                <a:cubicBezTo>
                  <a:pt x="10795" y="1150"/>
                  <a:pt x="8313" y="1"/>
                  <a:pt x="5727" y="1"/>
                </a:cubicBezTo>
                <a:close/>
              </a:path>
            </a:pathLst>
          </a:custGeom>
          <a:solidFill>
            <a:srgbClr val="4586F1">
              <a:alpha val="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89"/>
          <p:cNvSpPr txBox="1">
            <a:spLocks noGrp="1"/>
          </p:cNvSpPr>
          <p:nvPr>
            <p:ph type="title"/>
          </p:nvPr>
        </p:nvSpPr>
        <p:spPr>
          <a:xfrm>
            <a:off x="721050" y="542500"/>
            <a:ext cx="7701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43" name="Google Shape;1543;p89"/>
          <p:cNvSpPr txBox="1">
            <a:spLocks noGrp="1"/>
          </p:cNvSpPr>
          <p:nvPr>
            <p:ph type="subTitle" idx="1"/>
          </p:nvPr>
        </p:nvSpPr>
        <p:spPr>
          <a:xfrm>
            <a:off x="2378825" y="1726225"/>
            <a:ext cx="4386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44" name="Google Shape;1544;p89"/>
          <p:cNvSpPr txBox="1">
            <a:spLocks noGrp="1"/>
          </p:cNvSpPr>
          <p:nvPr>
            <p:ph type="subTitle" idx="2"/>
          </p:nvPr>
        </p:nvSpPr>
        <p:spPr>
          <a:xfrm>
            <a:off x="2835475" y="2523275"/>
            <a:ext cx="3473100" cy="5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000">
                <a:latin typeface="Barrio"/>
                <a:ea typeface="Barrio"/>
                <a:cs typeface="Barrio"/>
                <a:sym typeface="Barri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45" name="Google Shape;1545;p89"/>
          <p:cNvSpPr txBox="1">
            <a:spLocks noGrp="1"/>
          </p:cNvSpPr>
          <p:nvPr>
            <p:ph type="subTitle" idx="3"/>
          </p:nvPr>
        </p:nvSpPr>
        <p:spPr>
          <a:xfrm>
            <a:off x="1620512" y="4259600"/>
            <a:ext cx="15129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46" name="Google Shape;1546;p89"/>
          <p:cNvSpPr txBox="1">
            <a:spLocks noGrp="1"/>
          </p:cNvSpPr>
          <p:nvPr>
            <p:ph type="subTitle" idx="4"/>
          </p:nvPr>
        </p:nvSpPr>
        <p:spPr>
          <a:xfrm>
            <a:off x="5142125" y="4259600"/>
            <a:ext cx="23811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1547" name="Google Shape;1547;p89"/>
          <p:cNvGrpSpPr/>
          <p:nvPr/>
        </p:nvGrpSpPr>
        <p:grpSpPr>
          <a:xfrm rot="10800000" flipH="1">
            <a:off x="126772" y="2138802"/>
            <a:ext cx="8890214" cy="2914717"/>
            <a:chOff x="126822" y="35516"/>
            <a:chExt cx="8890214" cy="2914717"/>
          </a:xfrm>
        </p:grpSpPr>
        <p:sp>
          <p:nvSpPr>
            <p:cNvPr id="1548" name="Google Shape;1548;p89"/>
            <p:cNvSpPr/>
            <p:nvPr/>
          </p:nvSpPr>
          <p:spPr>
            <a:xfrm>
              <a:off x="126822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89"/>
            <p:cNvSpPr/>
            <p:nvPr/>
          </p:nvSpPr>
          <p:spPr>
            <a:xfrm>
              <a:off x="8448423" y="1239533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89"/>
            <p:cNvSpPr/>
            <p:nvPr/>
          </p:nvSpPr>
          <p:spPr>
            <a:xfrm>
              <a:off x="7965678" y="35516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89"/>
            <p:cNvSpPr/>
            <p:nvPr/>
          </p:nvSpPr>
          <p:spPr>
            <a:xfrm>
              <a:off x="7965678" y="1883666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89"/>
            <p:cNvSpPr/>
            <p:nvPr/>
          </p:nvSpPr>
          <p:spPr>
            <a:xfrm>
              <a:off x="1408640" y="13928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89"/>
            <p:cNvSpPr/>
            <p:nvPr/>
          </p:nvSpPr>
          <p:spPr>
            <a:xfrm>
              <a:off x="1535065" y="12480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89"/>
            <p:cNvSpPr/>
            <p:nvPr/>
          </p:nvSpPr>
          <p:spPr>
            <a:xfrm>
              <a:off x="609073" y="177445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89"/>
            <p:cNvSpPr/>
            <p:nvPr/>
          </p:nvSpPr>
          <p:spPr>
            <a:xfrm>
              <a:off x="239101" y="2787917"/>
              <a:ext cx="153836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89"/>
            <p:cNvSpPr/>
            <p:nvPr/>
          </p:nvSpPr>
          <p:spPr>
            <a:xfrm flipH="1">
              <a:off x="8904761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89"/>
            <p:cNvSpPr/>
            <p:nvPr/>
          </p:nvSpPr>
          <p:spPr>
            <a:xfrm flipH="1">
              <a:off x="7536598" y="2419385"/>
              <a:ext cx="99474" cy="8527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89"/>
            <p:cNvSpPr/>
            <p:nvPr/>
          </p:nvSpPr>
          <p:spPr>
            <a:xfrm flipH="1">
              <a:off x="8934657" y="19363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89"/>
            <p:cNvSpPr/>
            <p:nvPr/>
          </p:nvSpPr>
          <p:spPr>
            <a:xfrm>
              <a:off x="498503" y="18309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89"/>
            <p:cNvSpPr/>
            <p:nvPr/>
          </p:nvSpPr>
          <p:spPr>
            <a:xfrm flipH="1">
              <a:off x="990236" y="2227636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89"/>
            <p:cNvSpPr/>
            <p:nvPr/>
          </p:nvSpPr>
          <p:spPr>
            <a:xfrm flipH="1">
              <a:off x="876536" y="1069023"/>
              <a:ext cx="99474" cy="8527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89"/>
            <p:cNvSpPr/>
            <p:nvPr/>
          </p:nvSpPr>
          <p:spPr>
            <a:xfrm>
              <a:off x="8166526" y="587617"/>
              <a:ext cx="153835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9">
  <p:cSld name="Title and text 9"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90"/>
          <p:cNvSpPr/>
          <p:nvPr/>
        </p:nvSpPr>
        <p:spPr>
          <a:xfrm>
            <a:off x="-35050" y="4449240"/>
            <a:ext cx="9179080" cy="254796"/>
          </a:xfrm>
          <a:custGeom>
            <a:avLst/>
            <a:gdLst/>
            <a:ahLst/>
            <a:cxnLst/>
            <a:rect l="l" t="t" r="r" b="b"/>
            <a:pathLst>
              <a:path w="56647" h="1772" extrusionOk="0">
                <a:moveTo>
                  <a:pt x="0" y="1"/>
                </a:moveTo>
                <a:lnTo>
                  <a:pt x="0" y="1771"/>
                </a:lnTo>
                <a:lnTo>
                  <a:pt x="56646" y="1771"/>
                </a:lnTo>
                <a:lnTo>
                  <a:pt x="566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p90"/>
          <p:cNvSpPr/>
          <p:nvPr/>
        </p:nvSpPr>
        <p:spPr>
          <a:xfrm>
            <a:off x="-35050" y="4541249"/>
            <a:ext cx="9179080" cy="636127"/>
          </a:xfrm>
          <a:custGeom>
            <a:avLst/>
            <a:gdLst/>
            <a:ahLst/>
            <a:cxnLst/>
            <a:rect l="l" t="t" r="r" b="b"/>
            <a:pathLst>
              <a:path w="56647" h="4424" extrusionOk="0">
                <a:moveTo>
                  <a:pt x="0" y="1"/>
                </a:moveTo>
                <a:lnTo>
                  <a:pt x="0" y="4423"/>
                </a:lnTo>
                <a:lnTo>
                  <a:pt x="56646" y="4423"/>
                </a:lnTo>
                <a:lnTo>
                  <a:pt x="566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6" name="Google Shape;1566;p90"/>
          <p:cNvSpPr txBox="1">
            <a:spLocks noGrp="1"/>
          </p:cNvSpPr>
          <p:nvPr>
            <p:ph type="subTitle" idx="1"/>
          </p:nvPr>
        </p:nvSpPr>
        <p:spPr>
          <a:xfrm>
            <a:off x="1818475" y="2255775"/>
            <a:ext cx="2602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67" name="Google Shape;1567;p90"/>
          <p:cNvSpPr txBox="1">
            <a:spLocks noGrp="1"/>
          </p:cNvSpPr>
          <p:nvPr>
            <p:ph type="subTitle" idx="2"/>
          </p:nvPr>
        </p:nvSpPr>
        <p:spPr>
          <a:xfrm>
            <a:off x="2063100" y="2979029"/>
            <a:ext cx="2357700" cy="510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000">
                <a:latin typeface="Barrio"/>
                <a:ea typeface="Barrio"/>
                <a:cs typeface="Barrio"/>
                <a:sym typeface="Barri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68" name="Google Shape;1568;p90"/>
          <p:cNvSpPr txBox="1">
            <a:spLocks noGrp="1"/>
          </p:cNvSpPr>
          <p:nvPr>
            <p:ph type="title"/>
          </p:nvPr>
        </p:nvSpPr>
        <p:spPr>
          <a:xfrm>
            <a:off x="975600" y="657125"/>
            <a:ext cx="34455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9" name="Google Shape;1569;p90"/>
          <p:cNvSpPr txBox="1">
            <a:spLocks noGrp="1"/>
          </p:cNvSpPr>
          <p:nvPr>
            <p:ph type="subTitle" idx="3"/>
          </p:nvPr>
        </p:nvSpPr>
        <p:spPr>
          <a:xfrm>
            <a:off x="2039700" y="3877225"/>
            <a:ext cx="23811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70" name="Google Shape;1570;p90"/>
          <p:cNvSpPr/>
          <p:nvPr/>
        </p:nvSpPr>
        <p:spPr>
          <a:xfrm rot="10800000">
            <a:off x="5317279" y="-100096"/>
            <a:ext cx="4009172" cy="3007796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p90"/>
          <p:cNvSpPr/>
          <p:nvPr/>
        </p:nvSpPr>
        <p:spPr>
          <a:xfrm rot="-10277315">
            <a:off x="8039098" y="1714696"/>
            <a:ext cx="976712" cy="702542"/>
          </a:xfrm>
          <a:custGeom>
            <a:avLst/>
            <a:gdLst/>
            <a:ahLst/>
            <a:cxnLst/>
            <a:rect l="l" t="t" r="r" b="b"/>
            <a:pathLst>
              <a:path w="9501" h="6834" extrusionOk="0">
                <a:moveTo>
                  <a:pt x="8553" y="1358"/>
                </a:moveTo>
                <a:cubicBezTo>
                  <a:pt x="8564" y="1460"/>
                  <a:pt x="8561" y="1563"/>
                  <a:pt x="8545" y="1664"/>
                </a:cubicBezTo>
                <a:cubicBezTo>
                  <a:pt x="8502" y="1911"/>
                  <a:pt x="8375" y="2135"/>
                  <a:pt x="8188" y="2298"/>
                </a:cubicBezTo>
                <a:cubicBezTo>
                  <a:pt x="8116" y="2370"/>
                  <a:pt x="8019" y="2425"/>
                  <a:pt x="7922" y="2449"/>
                </a:cubicBezTo>
                <a:cubicBezTo>
                  <a:pt x="7908" y="2451"/>
                  <a:pt x="7893" y="2452"/>
                  <a:pt x="7878" y="2452"/>
                </a:cubicBezTo>
                <a:cubicBezTo>
                  <a:pt x="7809" y="2452"/>
                  <a:pt x="7742" y="2430"/>
                  <a:pt x="7687" y="2395"/>
                </a:cubicBezTo>
                <a:cubicBezTo>
                  <a:pt x="7542" y="2304"/>
                  <a:pt x="7475" y="2141"/>
                  <a:pt x="7505" y="1972"/>
                </a:cubicBezTo>
                <a:cubicBezTo>
                  <a:pt x="7536" y="1881"/>
                  <a:pt x="7596" y="1796"/>
                  <a:pt x="7681" y="1742"/>
                </a:cubicBezTo>
                <a:cubicBezTo>
                  <a:pt x="7777" y="1664"/>
                  <a:pt x="7886" y="1597"/>
                  <a:pt x="8001" y="1543"/>
                </a:cubicBezTo>
                <a:cubicBezTo>
                  <a:pt x="8173" y="1454"/>
                  <a:pt x="8360" y="1391"/>
                  <a:pt x="8553" y="1358"/>
                </a:cubicBezTo>
                <a:close/>
                <a:moveTo>
                  <a:pt x="4705" y="1970"/>
                </a:moveTo>
                <a:cubicBezTo>
                  <a:pt x="4865" y="1973"/>
                  <a:pt x="5024" y="1998"/>
                  <a:pt x="5179" y="2050"/>
                </a:cubicBezTo>
                <a:cubicBezTo>
                  <a:pt x="5596" y="2183"/>
                  <a:pt x="5977" y="2522"/>
                  <a:pt x="6049" y="2963"/>
                </a:cubicBezTo>
                <a:cubicBezTo>
                  <a:pt x="6122" y="3410"/>
                  <a:pt x="5832" y="3905"/>
                  <a:pt x="5348" y="3954"/>
                </a:cubicBezTo>
                <a:cubicBezTo>
                  <a:pt x="5324" y="3956"/>
                  <a:pt x="5301" y="3957"/>
                  <a:pt x="5278" y="3957"/>
                </a:cubicBezTo>
                <a:cubicBezTo>
                  <a:pt x="4838" y="3957"/>
                  <a:pt x="4536" y="3533"/>
                  <a:pt x="4484" y="3120"/>
                </a:cubicBezTo>
                <a:cubicBezTo>
                  <a:pt x="4460" y="2824"/>
                  <a:pt x="4502" y="2522"/>
                  <a:pt x="4605" y="2238"/>
                </a:cubicBezTo>
                <a:cubicBezTo>
                  <a:pt x="4636" y="2148"/>
                  <a:pt x="4669" y="2059"/>
                  <a:pt x="4705" y="1970"/>
                </a:cubicBezTo>
                <a:close/>
                <a:moveTo>
                  <a:pt x="2552" y="3268"/>
                </a:moveTo>
                <a:cubicBezTo>
                  <a:pt x="2696" y="3268"/>
                  <a:pt x="2840" y="3286"/>
                  <a:pt x="2980" y="3325"/>
                </a:cubicBezTo>
                <a:cubicBezTo>
                  <a:pt x="3445" y="3464"/>
                  <a:pt x="3826" y="3881"/>
                  <a:pt x="3777" y="4389"/>
                </a:cubicBezTo>
                <a:cubicBezTo>
                  <a:pt x="3759" y="4594"/>
                  <a:pt x="3662" y="4781"/>
                  <a:pt x="3511" y="4920"/>
                </a:cubicBezTo>
                <a:cubicBezTo>
                  <a:pt x="3378" y="5023"/>
                  <a:pt x="3215" y="5077"/>
                  <a:pt x="3052" y="5077"/>
                </a:cubicBezTo>
                <a:cubicBezTo>
                  <a:pt x="3041" y="5078"/>
                  <a:pt x="3031" y="5078"/>
                  <a:pt x="3020" y="5078"/>
                </a:cubicBezTo>
                <a:cubicBezTo>
                  <a:pt x="2670" y="5078"/>
                  <a:pt x="2352" y="4887"/>
                  <a:pt x="2182" y="4582"/>
                </a:cubicBezTo>
                <a:cubicBezTo>
                  <a:pt x="1970" y="4180"/>
                  <a:pt x="2037" y="3680"/>
                  <a:pt x="2250" y="3293"/>
                </a:cubicBezTo>
                <a:lnTo>
                  <a:pt x="2250" y="3293"/>
                </a:lnTo>
                <a:cubicBezTo>
                  <a:pt x="2350" y="3277"/>
                  <a:pt x="2451" y="3268"/>
                  <a:pt x="2552" y="3268"/>
                </a:cubicBezTo>
                <a:close/>
                <a:moveTo>
                  <a:pt x="7027" y="0"/>
                </a:moveTo>
                <a:cubicBezTo>
                  <a:pt x="6955" y="0"/>
                  <a:pt x="6883" y="5"/>
                  <a:pt x="6810" y="14"/>
                </a:cubicBezTo>
                <a:cubicBezTo>
                  <a:pt x="6267" y="86"/>
                  <a:pt x="5759" y="340"/>
                  <a:pt x="5385" y="745"/>
                </a:cubicBezTo>
                <a:cubicBezTo>
                  <a:pt x="5073" y="1082"/>
                  <a:pt x="4824" y="1473"/>
                  <a:pt x="4648" y="1897"/>
                </a:cubicBezTo>
                <a:lnTo>
                  <a:pt x="4648" y="1897"/>
                </a:lnTo>
                <a:cubicBezTo>
                  <a:pt x="4620" y="1897"/>
                  <a:pt x="4591" y="1898"/>
                  <a:pt x="4563" y="1899"/>
                </a:cubicBezTo>
                <a:cubicBezTo>
                  <a:pt x="4255" y="1923"/>
                  <a:pt x="3953" y="1996"/>
                  <a:pt x="3669" y="2111"/>
                </a:cubicBezTo>
                <a:cubicBezTo>
                  <a:pt x="3409" y="2219"/>
                  <a:pt x="3155" y="2346"/>
                  <a:pt x="2913" y="2503"/>
                </a:cubicBezTo>
                <a:cubicBezTo>
                  <a:pt x="2631" y="2693"/>
                  <a:pt x="2374" y="2936"/>
                  <a:pt x="2200" y="3229"/>
                </a:cubicBezTo>
                <a:lnTo>
                  <a:pt x="2200" y="3229"/>
                </a:lnTo>
                <a:cubicBezTo>
                  <a:pt x="1808" y="3301"/>
                  <a:pt x="1442" y="3474"/>
                  <a:pt x="1131" y="3730"/>
                </a:cubicBezTo>
                <a:cubicBezTo>
                  <a:pt x="406" y="4316"/>
                  <a:pt x="1" y="5216"/>
                  <a:pt x="43" y="6153"/>
                </a:cubicBezTo>
                <a:cubicBezTo>
                  <a:pt x="49" y="6370"/>
                  <a:pt x="92" y="6594"/>
                  <a:pt x="164" y="6805"/>
                </a:cubicBezTo>
                <a:cubicBezTo>
                  <a:pt x="169" y="6825"/>
                  <a:pt x="185" y="6834"/>
                  <a:pt x="201" y="6834"/>
                </a:cubicBezTo>
                <a:cubicBezTo>
                  <a:pt x="224" y="6834"/>
                  <a:pt x="247" y="6816"/>
                  <a:pt x="237" y="6787"/>
                </a:cubicBezTo>
                <a:lnTo>
                  <a:pt x="230" y="6787"/>
                </a:lnTo>
                <a:cubicBezTo>
                  <a:pt x="98" y="6376"/>
                  <a:pt x="73" y="5941"/>
                  <a:pt x="152" y="5518"/>
                </a:cubicBezTo>
                <a:cubicBezTo>
                  <a:pt x="230" y="5089"/>
                  <a:pt x="400" y="4685"/>
                  <a:pt x="653" y="4334"/>
                </a:cubicBezTo>
                <a:cubicBezTo>
                  <a:pt x="901" y="3978"/>
                  <a:pt x="1233" y="3694"/>
                  <a:pt x="1620" y="3500"/>
                </a:cubicBezTo>
                <a:cubicBezTo>
                  <a:pt x="1787" y="3417"/>
                  <a:pt x="1968" y="3351"/>
                  <a:pt x="2154" y="3312"/>
                </a:cubicBezTo>
                <a:lnTo>
                  <a:pt x="2154" y="3312"/>
                </a:lnTo>
                <a:cubicBezTo>
                  <a:pt x="2079" y="3454"/>
                  <a:pt x="2024" y="3608"/>
                  <a:pt x="1995" y="3772"/>
                </a:cubicBezTo>
                <a:cubicBezTo>
                  <a:pt x="1922" y="4225"/>
                  <a:pt x="2049" y="4739"/>
                  <a:pt x="2460" y="4993"/>
                </a:cubicBezTo>
                <a:cubicBezTo>
                  <a:pt x="2627" y="5097"/>
                  <a:pt x="2830" y="5158"/>
                  <a:pt x="3030" y="5158"/>
                </a:cubicBezTo>
                <a:cubicBezTo>
                  <a:pt x="3191" y="5158"/>
                  <a:pt x="3350" y="5118"/>
                  <a:pt x="3487" y="5029"/>
                </a:cubicBezTo>
                <a:cubicBezTo>
                  <a:pt x="3886" y="4763"/>
                  <a:pt x="3940" y="4201"/>
                  <a:pt x="3723" y="3808"/>
                </a:cubicBezTo>
                <a:cubicBezTo>
                  <a:pt x="3487" y="3387"/>
                  <a:pt x="3009" y="3195"/>
                  <a:pt x="2545" y="3195"/>
                </a:cubicBezTo>
                <a:cubicBezTo>
                  <a:pt x="2510" y="3195"/>
                  <a:pt x="2476" y="3196"/>
                  <a:pt x="2442" y="3198"/>
                </a:cubicBezTo>
                <a:cubicBezTo>
                  <a:pt x="2393" y="3202"/>
                  <a:pt x="2345" y="3207"/>
                  <a:pt x="2297" y="3214"/>
                </a:cubicBezTo>
                <a:lnTo>
                  <a:pt x="2297" y="3214"/>
                </a:lnTo>
                <a:cubicBezTo>
                  <a:pt x="2307" y="3198"/>
                  <a:pt x="2317" y="3183"/>
                  <a:pt x="2327" y="3168"/>
                </a:cubicBezTo>
                <a:cubicBezTo>
                  <a:pt x="2623" y="2739"/>
                  <a:pt x="3076" y="2455"/>
                  <a:pt x="3542" y="2250"/>
                </a:cubicBezTo>
                <a:cubicBezTo>
                  <a:pt x="3877" y="2098"/>
                  <a:pt x="4250" y="1980"/>
                  <a:pt x="4619" y="1971"/>
                </a:cubicBezTo>
                <a:lnTo>
                  <a:pt x="4619" y="1971"/>
                </a:lnTo>
                <a:cubicBezTo>
                  <a:pt x="4595" y="2033"/>
                  <a:pt x="4572" y="2096"/>
                  <a:pt x="4551" y="2159"/>
                </a:cubicBezTo>
                <a:cubicBezTo>
                  <a:pt x="4369" y="2679"/>
                  <a:pt x="4285" y="3301"/>
                  <a:pt x="4678" y="3748"/>
                </a:cubicBezTo>
                <a:cubicBezTo>
                  <a:pt x="4823" y="3923"/>
                  <a:pt x="5040" y="4026"/>
                  <a:pt x="5270" y="4032"/>
                </a:cubicBezTo>
                <a:cubicBezTo>
                  <a:pt x="5276" y="4032"/>
                  <a:pt x="5283" y="4032"/>
                  <a:pt x="5290" y="4032"/>
                </a:cubicBezTo>
                <a:cubicBezTo>
                  <a:pt x="5524" y="4032"/>
                  <a:pt x="5740" y="3930"/>
                  <a:pt x="5898" y="3754"/>
                </a:cubicBezTo>
                <a:cubicBezTo>
                  <a:pt x="6224" y="3392"/>
                  <a:pt x="6200" y="2842"/>
                  <a:pt x="5904" y="2467"/>
                </a:cubicBezTo>
                <a:cubicBezTo>
                  <a:pt x="5625" y="2102"/>
                  <a:pt x="5185" y="1919"/>
                  <a:pt x="4734" y="1899"/>
                </a:cubicBezTo>
                <a:lnTo>
                  <a:pt x="4734" y="1899"/>
                </a:lnTo>
                <a:cubicBezTo>
                  <a:pt x="4789" y="1768"/>
                  <a:pt x="4851" y="1639"/>
                  <a:pt x="4919" y="1512"/>
                </a:cubicBezTo>
                <a:cubicBezTo>
                  <a:pt x="5167" y="1059"/>
                  <a:pt x="5505" y="648"/>
                  <a:pt x="5946" y="389"/>
                </a:cubicBezTo>
                <a:cubicBezTo>
                  <a:pt x="6276" y="193"/>
                  <a:pt x="6654" y="76"/>
                  <a:pt x="7031" y="76"/>
                </a:cubicBezTo>
                <a:cubicBezTo>
                  <a:pt x="7166" y="76"/>
                  <a:pt x="7300" y="91"/>
                  <a:pt x="7433" y="123"/>
                </a:cubicBezTo>
                <a:cubicBezTo>
                  <a:pt x="7892" y="238"/>
                  <a:pt x="8267" y="564"/>
                  <a:pt x="8454" y="993"/>
                </a:cubicBezTo>
                <a:cubicBezTo>
                  <a:pt x="8496" y="1085"/>
                  <a:pt x="8526" y="1183"/>
                  <a:pt x="8543" y="1281"/>
                </a:cubicBezTo>
                <a:lnTo>
                  <a:pt x="8543" y="1281"/>
                </a:lnTo>
                <a:cubicBezTo>
                  <a:pt x="8325" y="1317"/>
                  <a:pt x="8113" y="1390"/>
                  <a:pt x="7916" y="1500"/>
                </a:cubicBezTo>
                <a:cubicBezTo>
                  <a:pt x="7795" y="1561"/>
                  <a:pt x="7687" y="1639"/>
                  <a:pt x="7584" y="1724"/>
                </a:cubicBezTo>
                <a:cubicBezTo>
                  <a:pt x="7505" y="1784"/>
                  <a:pt x="7451" y="1869"/>
                  <a:pt x="7433" y="1966"/>
                </a:cubicBezTo>
                <a:cubicBezTo>
                  <a:pt x="7397" y="2141"/>
                  <a:pt x="7463" y="2322"/>
                  <a:pt x="7608" y="2431"/>
                </a:cubicBezTo>
                <a:cubicBezTo>
                  <a:pt x="7693" y="2498"/>
                  <a:pt x="7780" y="2527"/>
                  <a:pt x="7866" y="2527"/>
                </a:cubicBezTo>
                <a:cubicBezTo>
                  <a:pt x="8188" y="2527"/>
                  <a:pt x="8490" y="2120"/>
                  <a:pt x="8581" y="1839"/>
                </a:cubicBezTo>
                <a:cubicBezTo>
                  <a:pt x="8633" y="1678"/>
                  <a:pt x="8645" y="1511"/>
                  <a:pt x="8626" y="1347"/>
                </a:cubicBezTo>
                <a:lnTo>
                  <a:pt x="8626" y="1347"/>
                </a:lnTo>
                <a:cubicBezTo>
                  <a:pt x="8659" y="1343"/>
                  <a:pt x="8693" y="1340"/>
                  <a:pt x="8726" y="1337"/>
                </a:cubicBezTo>
                <a:cubicBezTo>
                  <a:pt x="8776" y="1332"/>
                  <a:pt x="8826" y="1330"/>
                  <a:pt x="8875" y="1330"/>
                </a:cubicBezTo>
                <a:cubicBezTo>
                  <a:pt x="9067" y="1330"/>
                  <a:pt x="9257" y="1366"/>
                  <a:pt x="9439" y="1428"/>
                </a:cubicBezTo>
                <a:cubicBezTo>
                  <a:pt x="9444" y="1430"/>
                  <a:pt x="9449" y="1431"/>
                  <a:pt x="9454" y="1431"/>
                </a:cubicBezTo>
                <a:cubicBezTo>
                  <a:pt x="9490" y="1431"/>
                  <a:pt x="9501" y="1371"/>
                  <a:pt x="9463" y="1355"/>
                </a:cubicBezTo>
                <a:cubicBezTo>
                  <a:pt x="9263" y="1290"/>
                  <a:pt x="9056" y="1257"/>
                  <a:pt x="8850" y="1257"/>
                </a:cubicBezTo>
                <a:cubicBezTo>
                  <a:pt x="8772" y="1257"/>
                  <a:pt x="8693" y="1261"/>
                  <a:pt x="8615" y="1271"/>
                </a:cubicBezTo>
                <a:lnTo>
                  <a:pt x="8615" y="1271"/>
                </a:lnTo>
                <a:cubicBezTo>
                  <a:pt x="8565" y="984"/>
                  <a:pt x="8419" y="712"/>
                  <a:pt x="8218" y="503"/>
                </a:cubicBezTo>
                <a:cubicBezTo>
                  <a:pt x="7906" y="176"/>
                  <a:pt x="7473" y="0"/>
                  <a:pt x="7027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2" name="Google Shape;1572;p90"/>
          <p:cNvSpPr/>
          <p:nvPr/>
        </p:nvSpPr>
        <p:spPr>
          <a:xfrm rot="10800000" flipH="1">
            <a:off x="7493580" y="918848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3" name="Google Shape;1573;p90"/>
          <p:cNvSpPr/>
          <p:nvPr/>
        </p:nvSpPr>
        <p:spPr>
          <a:xfrm rot="10800000" flipH="1">
            <a:off x="8220374" y="3988712"/>
            <a:ext cx="112275" cy="11846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4" name="Google Shape;1574;p90"/>
          <p:cNvSpPr/>
          <p:nvPr/>
        </p:nvSpPr>
        <p:spPr>
          <a:xfrm rot="10800000" flipH="1">
            <a:off x="5098213" y="242399"/>
            <a:ext cx="99475" cy="8527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p90"/>
          <p:cNvSpPr/>
          <p:nvPr/>
        </p:nvSpPr>
        <p:spPr>
          <a:xfrm rot="10800000" flipH="1">
            <a:off x="6463779" y="400760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90"/>
          <p:cNvSpPr/>
          <p:nvPr/>
        </p:nvSpPr>
        <p:spPr>
          <a:xfrm rot="10800000" flipH="1">
            <a:off x="7888525" y="3372198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90"/>
          <p:cNvSpPr/>
          <p:nvPr/>
        </p:nvSpPr>
        <p:spPr>
          <a:xfrm rot="10800000" flipH="1">
            <a:off x="5903726" y="879247"/>
            <a:ext cx="153823" cy="131864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90"/>
          <p:cNvSpPr/>
          <p:nvPr/>
        </p:nvSpPr>
        <p:spPr>
          <a:xfrm rot="10800000" flipH="1">
            <a:off x="8625615" y="3487871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90"/>
          <p:cNvSpPr/>
          <p:nvPr/>
        </p:nvSpPr>
        <p:spPr>
          <a:xfrm rot="10800000" flipH="1">
            <a:off x="8422941" y="2843786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p90"/>
          <p:cNvSpPr/>
          <p:nvPr/>
        </p:nvSpPr>
        <p:spPr>
          <a:xfrm rot="10800000" flipH="1">
            <a:off x="8269128" y="608628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p90"/>
          <p:cNvSpPr/>
          <p:nvPr/>
        </p:nvSpPr>
        <p:spPr>
          <a:xfrm rot="10800000" flipH="1">
            <a:off x="232627" y="2149353"/>
            <a:ext cx="153836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2" name="Google Shape;1582;p90"/>
          <p:cNvSpPr/>
          <p:nvPr/>
        </p:nvSpPr>
        <p:spPr>
          <a:xfrm rot="10800000" flipH="1">
            <a:off x="694815" y="1892696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3" name="Google Shape;1583;p90"/>
          <p:cNvSpPr/>
          <p:nvPr/>
        </p:nvSpPr>
        <p:spPr>
          <a:xfrm rot="10800000" flipH="1">
            <a:off x="850329" y="2791109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4" name="Google Shape;1584;p90"/>
          <p:cNvSpPr/>
          <p:nvPr/>
        </p:nvSpPr>
        <p:spPr>
          <a:xfrm rot="10800000" flipH="1">
            <a:off x="310451" y="1135024"/>
            <a:ext cx="153823" cy="131864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5" name="Google Shape;1585;p90"/>
          <p:cNvSpPr/>
          <p:nvPr/>
        </p:nvSpPr>
        <p:spPr>
          <a:xfrm rot="10800000" flipH="1">
            <a:off x="337636" y="3096224"/>
            <a:ext cx="99474" cy="8527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1">
  <p:cSld name="Title and text 11">
    <p:spTree>
      <p:nvGrpSpPr>
        <p:cNvPr id="1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p91"/>
          <p:cNvSpPr/>
          <p:nvPr/>
        </p:nvSpPr>
        <p:spPr>
          <a:xfrm>
            <a:off x="-39150" y="2681296"/>
            <a:ext cx="9277820" cy="2961911"/>
          </a:xfrm>
          <a:custGeom>
            <a:avLst/>
            <a:gdLst/>
            <a:ahLst/>
            <a:cxnLst/>
            <a:rect l="l" t="t" r="r" b="b"/>
            <a:pathLst>
              <a:path w="12013" h="10430" extrusionOk="0">
                <a:moveTo>
                  <a:pt x="1" y="1"/>
                </a:moveTo>
                <a:lnTo>
                  <a:pt x="1" y="9668"/>
                </a:lnTo>
                <a:lnTo>
                  <a:pt x="1" y="9734"/>
                </a:lnTo>
                <a:cubicBezTo>
                  <a:pt x="37" y="10127"/>
                  <a:pt x="363" y="10423"/>
                  <a:pt x="756" y="10429"/>
                </a:cubicBezTo>
                <a:lnTo>
                  <a:pt x="11258" y="10429"/>
                </a:lnTo>
                <a:cubicBezTo>
                  <a:pt x="11674" y="10423"/>
                  <a:pt x="12013" y="10085"/>
                  <a:pt x="12013" y="9668"/>
                </a:cubicBezTo>
                <a:lnTo>
                  <a:pt x="12013" y="2321"/>
                </a:lnTo>
                <a:cubicBezTo>
                  <a:pt x="11596" y="2726"/>
                  <a:pt x="11239" y="3185"/>
                  <a:pt x="10961" y="3692"/>
                </a:cubicBezTo>
                <a:cubicBezTo>
                  <a:pt x="10895" y="3807"/>
                  <a:pt x="10835" y="3928"/>
                  <a:pt x="10774" y="4055"/>
                </a:cubicBezTo>
                <a:cubicBezTo>
                  <a:pt x="10744" y="4115"/>
                  <a:pt x="10714" y="4176"/>
                  <a:pt x="10690" y="4236"/>
                </a:cubicBezTo>
                <a:cubicBezTo>
                  <a:pt x="10635" y="4363"/>
                  <a:pt x="10587" y="4490"/>
                  <a:pt x="10539" y="4623"/>
                </a:cubicBezTo>
                <a:lnTo>
                  <a:pt x="10526" y="4665"/>
                </a:lnTo>
                <a:cubicBezTo>
                  <a:pt x="10520" y="4653"/>
                  <a:pt x="10514" y="4641"/>
                  <a:pt x="10508" y="4629"/>
                </a:cubicBezTo>
                <a:cubicBezTo>
                  <a:pt x="10472" y="4526"/>
                  <a:pt x="10424" y="4423"/>
                  <a:pt x="10375" y="4327"/>
                </a:cubicBezTo>
                <a:cubicBezTo>
                  <a:pt x="10351" y="4284"/>
                  <a:pt x="10321" y="4236"/>
                  <a:pt x="10297" y="4188"/>
                </a:cubicBezTo>
                <a:cubicBezTo>
                  <a:pt x="10236" y="4097"/>
                  <a:pt x="10176" y="4006"/>
                  <a:pt x="10110" y="3922"/>
                </a:cubicBezTo>
                <a:cubicBezTo>
                  <a:pt x="9801" y="3547"/>
                  <a:pt x="9421" y="3239"/>
                  <a:pt x="8992" y="3028"/>
                </a:cubicBezTo>
                <a:cubicBezTo>
                  <a:pt x="8303" y="2689"/>
                  <a:pt x="7523" y="2568"/>
                  <a:pt x="6756" y="2568"/>
                </a:cubicBezTo>
                <a:cubicBezTo>
                  <a:pt x="6623" y="2568"/>
                  <a:pt x="6484" y="2574"/>
                  <a:pt x="6345" y="2593"/>
                </a:cubicBezTo>
                <a:cubicBezTo>
                  <a:pt x="6146" y="2617"/>
                  <a:pt x="5946" y="2653"/>
                  <a:pt x="5747" y="2701"/>
                </a:cubicBezTo>
                <a:cubicBezTo>
                  <a:pt x="5602" y="2732"/>
                  <a:pt x="5457" y="2774"/>
                  <a:pt x="5312" y="2816"/>
                </a:cubicBezTo>
                <a:cubicBezTo>
                  <a:pt x="5082" y="2877"/>
                  <a:pt x="4853" y="2955"/>
                  <a:pt x="4635" y="3028"/>
                </a:cubicBezTo>
                <a:cubicBezTo>
                  <a:pt x="4466" y="3088"/>
                  <a:pt x="4309" y="3142"/>
                  <a:pt x="4158" y="3197"/>
                </a:cubicBezTo>
                <a:lnTo>
                  <a:pt x="4140" y="3203"/>
                </a:lnTo>
                <a:cubicBezTo>
                  <a:pt x="4073" y="3028"/>
                  <a:pt x="3995" y="2865"/>
                  <a:pt x="3910" y="2701"/>
                </a:cubicBezTo>
                <a:cubicBezTo>
                  <a:pt x="3203" y="1378"/>
                  <a:pt x="1959" y="423"/>
                  <a:pt x="496" y="85"/>
                </a:cubicBezTo>
                <a:cubicBezTo>
                  <a:pt x="333" y="49"/>
                  <a:pt x="170" y="19"/>
                  <a:pt x="1" y="1"/>
                </a:cubicBezTo>
                <a:close/>
              </a:path>
            </a:pathLst>
          </a:custGeom>
          <a:solidFill>
            <a:srgbClr val="4586F1">
              <a:alpha val="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91"/>
          <p:cNvSpPr txBox="1">
            <a:spLocks noGrp="1"/>
          </p:cNvSpPr>
          <p:nvPr>
            <p:ph type="title"/>
          </p:nvPr>
        </p:nvSpPr>
        <p:spPr>
          <a:xfrm>
            <a:off x="2462550" y="528375"/>
            <a:ext cx="4218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589" name="Google Shape;1589;p91"/>
          <p:cNvSpPr txBox="1">
            <a:spLocks noGrp="1"/>
          </p:cNvSpPr>
          <p:nvPr>
            <p:ph type="subTitle" idx="1"/>
          </p:nvPr>
        </p:nvSpPr>
        <p:spPr>
          <a:xfrm>
            <a:off x="1710800" y="1793588"/>
            <a:ext cx="5722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90" name="Google Shape;1590;p91"/>
          <p:cNvSpPr txBox="1">
            <a:spLocks noGrp="1"/>
          </p:cNvSpPr>
          <p:nvPr>
            <p:ph type="subTitle" idx="2"/>
          </p:nvPr>
        </p:nvSpPr>
        <p:spPr>
          <a:xfrm>
            <a:off x="2933750" y="2390275"/>
            <a:ext cx="3276600" cy="5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000">
                <a:latin typeface="Barrio"/>
                <a:ea typeface="Barrio"/>
                <a:cs typeface="Barrio"/>
                <a:sym typeface="Barri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91" name="Google Shape;1591;p91"/>
          <p:cNvSpPr txBox="1">
            <a:spLocks noGrp="1"/>
          </p:cNvSpPr>
          <p:nvPr>
            <p:ph type="subTitle" idx="3"/>
          </p:nvPr>
        </p:nvSpPr>
        <p:spPr>
          <a:xfrm>
            <a:off x="1710800" y="3107650"/>
            <a:ext cx="5722500" cy="6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92" name="Google Shape;1592;p91"/>
          <p:cNvSpPr txBox="1">
            <a:spLocks noGrp="1"/>
          </p:cNvSpPr>
          <p:nvPr>
            <p:ph type="subTitle" idx="4"/>
          </p:nvPr>
        </p:nvSpPr>
        <p:spPr>
          <a:xfrm>
            <a:off x="721050" y="4261104"/>
            <a:ext cx="23811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93" name="Google Shape;1593;p91"/>
          <p:cNvSpPr txBox="1">
            <a:spLocks noGrp="1"/>
          </p:cNvSpPr>
          <p:nvPr>
            <p:ph type="subTitle" idx="5"/>
          </p:nvPr>
        </p:nvSpPr>
        <p:spPr>
          <a:xfrm>
            <a:off x="3381525" y="4261104"/>
            <a:ext cx="23811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94" name="Google Shape;1594;p91"/>
          <p:cNvSpPr txBox="1">
            <a:spLocks noGrp="1"/>
          </p:cNvSpPr>
          <p:nvPr>
            <p:ph type="subTitle" idx="6"/>
          </p:nvPr>
        </p:nvSpPr>
        <p:spPr>
          <a:xfrm>
            <a:off x="6041850" y="4261104"/>
            <a:ext cx="23811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1595" name="Google Shape;1595;p91"/>
          <p:cNvGrpSpPr/>
          <p:nvPr/>
        </p:nvGrpSpPr>
        <p:grpSpPr>
          <a:xfrm>
            <a:off x="126823" y="-51155"/>
            <a:ext cx="8890214" cy="2040155"/>
            <a:chOff x="126822" y="-51155"/>
            <a:chExt cx="8890214" cy="2040155"/>
          </a:xfrm>
        </p:grpSpPr>
        <p:sp>
          <p:nvSpPr>
            <p:cNvPr id="1596" name="Google Shape;1596;p91"/>
            <p:cNvSpPr/>
            <p:nvPr/>
          </p:nvSpPr>
          <p:spPr>
            <a:xfrm>
              <a:off x="126822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91"/>
            <p:cNvSpPr/>
            <p:nvPr/>
          </p:nvSpPr>
          <p:spPr>
            <a:xfrm>
              <a:off x="8472673" y="1032758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91"/>
            <p:cNvSpPr/>
            <p:nvPr/>
          </p:nvSpPr>
          <p:spPr>
            <a:xfrm>
              <a:off x="8202528" y="881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91"/>
            <p:cNvSpPr/>
            <p:nvPr/>
          </p:nvSpPr>
          <p:spPr>
            <a:xfrm>
              <a:off x="1185740" y="11884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91"/>
            <p:cNvSpPr/>
            <p:nvPr/>
          </p:nvSpPr>
          <p:spPr>
            <a:xfrm>
              <a:off x="1408640" y="32610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91"/>
            <p:cNvSpPr/>
            <p:nvPr/>
          </p:nvSpPr>
          <p:spPr>
            <a:xfrm>
              <a:off x="609073" y="-51155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91"/>
            <p:cNvSpPr/>
            <p:nvPr/>
          </p:nvSpPr>
          <p:spPr>
            <a:xfrm>
              <a:off x="1863301" y="140842"/>
              <a:ext cx="153835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91"/>
            <p:cNvSpPr/>
            <p:nvPr/>
          </p:nvSpPr>
          <p:spPr>
            <a:xfrm flipH="1">
              <a:off x="8904761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91"/>
            <p:cNvSpPr/>
            <p:nvPr/>
          </p:nvSpPr>
          <p:spPr>
            <a:xfrm flipH="1">
              <a:off x="7981573" y="542510"/>
              <a:ext cx="99474" cy="8527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91"/>
            <p:cNvSpPr/>
            <p:nvPr/>
          </p:nvSpPr>
          <p:spPr>
            <a:xfrm flipH="1">
              <a:off x="8934657" y="19363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91"/>
            <p:cNvSpPr/>
            <p:nvPr/>
          </p:nvSpPr>
          <p:spPr>
            <a:xfrm>
              <a:off x="348103" y="12247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91"/>
            <p:cNvSpPr/>
            <p:nvPr/>
          </p:nvSpPr>
          <p:spPr>
            <a:xfrm flipH="1">
              <a:off x="550986" y="749923"/>
              <a:ext cx="99474" cy="8527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91"/>
            <p:cNvSpPr/>
            <p:nvPr/>
          </p:nvSpPr>
          <p:spPr>
            <a:xfrm>
              <a:off x="7117213" y="88192"/>
              <a:ext cx="153835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9" name="Google Shape;1609;p91"/>
          <p:cNvSpPr/>
          <p:nvPr/>
        </p:nvSpPr>
        <p:spPr>
          <a:xfrm>
            <a:off x="7192950" y="1302877"/>
            <a:ext cx="146100" cy="319025"/>
          </a:xfrm>
          <a:custGeom>
            <a:avLst/>
            <a:gdLst/>
            <a:ahLst/>
            <a:cxnLst/>
            <a:rect l="l" t="t" r="r" b="b"/>
            <a:pathLst>
              <a:path w="5844" h="12761" extrusionOk="0">
                <a:moveTo>
                  <a:pt x="3376" y="855"/>
                </a:moveTo>
                <a:cubicBezTo>
                  <a:pt x="3614" y="1114"/>
                  <a:pt x="3852" y="1352"/>
                  <a:pt x="4090" y="1612"/>
                </a:cubicBezTo>
                <a:cubicBezTo>
                  <a:pt x="4588" y="2196"/>
                  <a:pt x="4740" y="2542"/>
                  <a:pt x="4220" y="3148"/>
                </a:cubicBezTo>
                <a:cubicBezTo>
                  <a:pt x="3636" y="3776"/>
                  <a:pt x="2879" y="4187"/>
                  <a:pt x="2056" y="4360"/>
                </a:cubicBezTo>
                <a:cubicBezTo>
                  <a:pt x="1580" y="3841"/>
                  <a:pt x="1104" y="3343"/>
                  <a:pt x="628" y="2867"/>
                </a:cubicBezTo>
                <a:cubicBezTo>
                  <a:pt x="1689" y="2629"/>
                  <a:pt x="2944" y="1850"/>
                  <a:pt x="3376" y="855"/>
                </a:cubicBezTo>
                <a:close/>
                <a:moveTo>
                  <a:pt x="3835" y="9800"/>
                </a:moveTo>
                <a:cubicBezTo>
                  <a:pt x="4261" y="9800"/>
                  <a:pt x="4690" y="9959"/>
                  <a:pt x="5129" y="10073"/>
                </a:cubicBezTo>
                <a:cubicBezTo>
                  <a:pt x="5043" y="10484"/>
                  <a:pt x="4848" y="10852"/>
                  <a:pt x="4545" y="11155"/>
                </a:cubicBezTo>
                <a:cubicBezTo>
                  <a:pt x="4232" y="11499"/>
                  <a:pt x="3727" y="11945"/>
                  <a:pt x="3242" y="11945"/>
                </a:cubicBezTo>
                <a:cubicBezTo>
                  <a:pt x="3056" y="11945"/>
                  <a:pt x="2873" y="11879"/>
                  <a:pt x="2706" y="11717"/>
                </a:cubicBezTo>
                <a:cubicBezTo>
                  <a:pt x="2100" y="11111"/>
                  <a:pt x="2532" y="10311"/>
                  <a:pt x="3160" y="9964"/>
                </a:cubicBezTo>
                <a:cubicBezTo>
                  <a:pt x="3385" y="9845"/>
                  <a:pt x="3609" y="9800"/>
                  <a:pt x="3835" y="9800"/>
                </a:cubicBezTo>
                <a:close/>
                <a:moveTo>
                  <a:pt x="3425" y="0"/>
                </a:moveTo>
                <a:cubicBezTo>
                  <a:pt x="3362" y="0"/>
                  <a:pt x="3301" y="18"/>
                  <a:pt x="3247" y="54"/>
                </a:cubicBezTo>
                <a:cubicBezTo>
                  <a:pt x="3221" y="49"/>
                  <a:pt x="3194" y="46"/>
                  <a:pt x="3167" y="46"/>
                </a:cubicBezTo>
                <a:cubicBezTo>
                  <a:pt x="3079" y="46"/>
                  <a:pt x="2988" y="74"/>
                  <a:pt x="2922" y="140"/>
                </a:cubicBezTo>
                <a:cubicBezTo>
                  <a:pt x="2511" y="573"/>
                  <a:pt x="2273" y="1114"/>
                  <a:pt x="1840" y="1504"/>
                </a:cubicBezTo>
                <a:cubicBezTo>
                  <a:pt x="1364" y="1915"/>
                  <a:pt x="801" y="2218"/>
                  <a:pt x="217" y="2434"/>
                </a:cubicBezTo>
                <a:cubicBezTo>
                  <a:pt x="66" y="2521"/>
                  <a:pt x="1" y="2715"/>
                  <a:pt x="109" y="2845"/>
                </a:cubicBezTo>
                <a:cubicBezTo>
                  <a:pt x="109" y="2910"/>
                  <a:pt x="109" y="2975"/>
                  <a:pt x="152" y="3018"/>
                </a:cubicBezTo>
                <a:cubicBezTo>
                  <a:pt x="1039" y="4230"/>
                  <a:pt x="1948" y="5399"/>
                  <a:pt x="2835" y="6589"/>
                </a:cubicBezTo>
                <a:cubicBezTo>
                  <a:pt x="3420" y="7411"/>
                  <a:pt x="3982" y="8298"/>
                  <a:pt x="4610" y="9121"/>
                </a:cubicBezTo>
                <a:cubicBezTo>
                  <a:pt x="4403" y="9067"/>
                  <a:pt x="4192" y="9042"/>
                  <a:pt x="3983" y="9042"/>
                </a:cubicBezTo>
                <a:cubicBezTo>
                  <a:pt x="3427" y="9042"/>
                  <a:pt x="2880" y="9223"/>
                  <a:pt x="2424" y="9553"/>
                </a:cubicBezTo>
                <a:cubicBezTo>
                  <a:pt x="1580" y="10224"/>
                  <a:pt x="1364" y="11414"/>
                  <a:pt x="2100" y="12237"/>
                </a:cubicBezTo>
                <a:cubicBezTo>
                  <a:pt x="2442" y="12605"/>
                  <a:pt x="2840" y="12761"/>
                  <a:pt x="3244" y="12761"/>
                </a:cubicBezTo>
                <a:cubicBezTo>
                  <a:pt x="4500" y="12761"/>
                  <a:pt x="5807" y="11253"/>
                  <a:pt x="5627" y="9943"/>
                </a:cubicBezTo>
                <a:cubicBezTo>
                  <a:pt x="5778" y="9835"/>
                  <a:pt x="5843" y="9640"/>
                  <a:pt x="5757" y="9445"/>
                </a:cubicBezTo>
                <a:cubicBezTo>
                  <a:pt x="4956" y="7844"/>
                  <a:pt x="3766" y="6307"/>
                  <a:pt x="2489" y="4879"/>
                </a:cubicBezTo>
                <a:cubicBezTo>
                  <a:pt x="3549" y="4728"/>
                  <a:pt x="4502" y="4144"/>
                  <a:pt x="5129" y="3278"/>
                </a:cubicBezTo>
                <a:cubicBezTo>
                  <a:pt x="5389" y="2867"/>
                  <a:pt x="5627" y="2413"/>
                  <a:pt x="5389" y="1936"/>
                </a:cubicBezTo>
                <a:cubicBezTo>
                  <a:pt x="5043" y="1244"/>
                  <a:pt x="4220" y="595"/>
                  <a:pt x="3679" y="97"/>
                </a:cubicBezTo>
                <a:cubicBezTo>
                  <a:pt x="3604" y="34"/>
                  <a:pt x="3513" y="0"/>
                  <a:pt x="342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91"/>
          <p:cNvSpPr/>
          <p:nvPr/>
        </p:nvSpPr>
        <p:spPr>
          <a:xfrm rot="3938655">
            <a:off x="1358580" y="2486066"/>
            <a:ext cx="146100" cy="319024"/>
          </a:xfrm>
          <a:custGeom>
            <a:avLst/>
            <a:gdLst/>
            <a:ahLst/>
            <a:cxnLst/>
            <a:rect l="l" t="t" r="r" b="b"/>
            <a:pathLst>
              <a:path w="5844" h="12761" extrusionOk="0">
                <a:moveTo>
                  <a:pt x="3376" y="855"/>
                </a:moveTo>
                <a:cubicBezTo>
                  <a:pt x="3614" y="1114"/>
                  <a:pt x="3852" y="1352"/>
                  <a:pt x="4090" y="1612"/>
                </a:cubicBezTo>
                <a:cubicBezTo>
                  <a:pt x="4588" y="2196"/>
                  <a:pt x="4740" y="2542"/>
                  <a:pt x="4220" y="3148"/>
                </a:cubicBezTo>
                <a:cubicBezTo>
                  <a:pt x="3636" y="3776"/>
                  <a:pt x="2879" y="4187"/>
                  <a:pt x="2056" y="4360"/>
                </a:cubicBezTo>
                <a:cubicBezTo>
                  <a:pt x="1580" y="3841"/>
                  <a:pt x="1104" y="3343"/>
                  <a:pt x="628" y="2867"/>
                </a:cubicBezTo>
                <a:cubicBezTo>
                  <a:pt x="1689" y="2629"/>
                  <a:pt x="2944" y="1850"/>
                  <a:pt x="3376" y="855"/>
                </a:cubicBezTo>
                <a:close/>
                <a:moveTo>
                  <a:pt x="3835" y="9800"/>
                </a:moveTo>
                <a:cubicBezTo>
                  <a:pt x="4261" y="9800"/>
                  <a:pt x="4690" y="9959"/>
                  <a:pt x="5129" y="10073"/>
                </a:cubicBezTo>
                <a:cubicBezTo>
                  <a:pt x="5043" y="10484"/>
                  <a:pt x="4848" y="10852"/>
                  <a:pt x="4545" y="11155"/>
                </a:cubicBezTo>
                <a:cubicBezTo>
                  <a:pt x="4232" y="11499"/>
                  <a:pt x="3727" y="11945"/>
                  <a:pt x="3242" y="11945"/>
                </a:cubicBezTo>
                <a:cubicBezTo>
                  <a:pt x="3056" y="11945"/>
                  <a:pt x="2873" y="11879"/>
                  <a:pt x="2706" y="11717"/>
                </a:cubicBezTo>
                <a:cubicBezTo>
                  <a:pt x="2100" y="11111"/>
                  <a:pt x="2532" y="10311"/>
                  <a:pt x="3160" y="9964"/>
                </a:cubicBezTo>
                <a:cubicBezTo>
                  <a:pt x="3385" y="9845"/>
                  <a:pt x="3609" y="9800"/>
                  <a:pt x="3835" y="9800"/>
                </a:cubicBezTo>
                <a:close/>
                <a:moveTo>
                  <a:pt x="3425" y="0"/>
                </a:moveTo>
                <a:cubicBezTo>
                  <a:pt x="3362" y="0"/>
                  <a:pt x="3301" y="18"/>
                  <a:pt x="3247" y="54"/>
                </a:cubicBezTo>
                <a:cubicBezTo>
                  <a:pt x="3221" y="49"/>
                  <a:pt x="3194" y="46"/>
                  <a:pt x="3167" y="46"/>
                </a:cubicBezTo>
                <a:cubicBezTo>
                  <a:pt x="3079" y="46"/>
                  <a:pt x="2988" y="74"/>
                  <a:pt x="2922" y="140"/>
                </a:cubicBezTo>
                <a:cubicBezTo>
                  <a:pt x="2511" y="573"/>
                  <a:pt x="2273" y="1114"/>
                  <a:pt x="1840" y="1504"/>
                </a:cubicBezTo>
                <a:cubicBezTo>
                  <a:pt x="1364" y="1915"/>
                  <a:pt x="801" y="2218"/>
                  <a:pt x="217" y="2434"/>
                </a:cubicBezTo>
                <a:cubicBezTo>
                  <a:pt x="66" y="2521"/>
                  <a:pt x="1" y="2715"/>
                  <a:pt x="109" y="2845"/>
                </a:cubicBezTo>
                <a:cubicBezTo>
                  <a:pt x="109" y="2910"/>
                  <a:pt x="109" y="2975"/>
                  <a:pt x="152" y="3018"/>
                </a:cubicBezTo>
                <a:cubicBezTo>
                  <a:pt x="1039" y="4230"/>
                  <a:pt x="1948" y="5399"/>
                  <a:pt x="2835" y="6589"/>
                </a:cubicBezTo>
                <a:cubicBezTo>
                  <a:pt x="3420" y="7411"/>
                  <a:pt x="3982" y="8298"/>
                  <a:pt x="4610" y="9121"/>
                </a:cubicBezTo>
                <a:cubicBezTo>
                  <a:pt x="4403" y="9067"/>
                  <a:pt x="4192" y="9042"/>
                  <a:pt x="3983" y="9042"/>
                </a:cubicBezTo>
                <a:cubicBezTo>
                  <a:pt x="3427" y="9042"/>
                  <a:pt x="2880" y="9223"/>
                  <a:pt x="2424" y="9553"/>
                </a:cubicBezTo>
                <a:cubicBezTo>
                  <a:pt x="1580" y="10224"/>
                  <a:pt x="1364" y="11414"/>
                  <a:pt x="2100" y="12237"/>
                </a:cubicBezTo>
                <a:cubicBezTo>
                  <a:pt x="2442" y="12605"/>
                  <a:pt x="2840" y="12761"/>
                  <a:pt x="3244" y="12761"/>
                </a:cubicBezTo>
                <a:cubicBezTo>
                  <a:pt x="4500" y="12761"/>
                  <a:pt x="5807" y="11253"/>
                  <a:pt x="5627" y="9943"/>
                </a:cubicBezTo>
                <a:cubicBezTo>
                  <a:pt x="5778" y="9835"/>
                  <a:pt x="5843" y="9640"/>
                  <a:pt x="5757" y="9445"/>
                </a:cubicBezTo>
                <a:cubicBezTo>
                  <a:pt x="4956" y="7844"/>
                  <a:pt x="3766" y="6307"/>
                  <a:pt x="2489" y="4879"/>
                </a:cubicBezTo>
                <a:cubicBezTo>
                  <a:pt x="3549" y="4728"/>
                  <a:pt x="4502" y="4144"/>
                  <a:pt x="5129" y="3278"/>
                </a:cubicBezTo>
                <a:cubicBezTo>
                  <a:pt x="5389" y="2867"/>
                  <a:pt x="5627" y="2413"/>
                  <a:pt x="5389" y="1936"/>
                </a:cubicBezTo>
                <a:cubicBezTo>
                  <a:pt x="5043" y="1244"/>
                  <a:pt x="4220" y="595"/>
                  <a:pt x="3679" y="97"/>
                </a:cubicBezTo>
                <a:cubicBezTo>
                  <a:pt x="3604" y="34"/>
                  <a:pt x="3513" y="0"/>
                  <a:pt x="342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1" name="Google Shape;1611;p91"/>
          <p:cNvSpPr/>
          <p:nvPr/>
        </p:nvSpPr>
        <p:spPr>
          <a:xfrm>
            <a:off x="7617576" y="3388750"/>
            <a:ext cx="145450" cy="337800"/>
          </a:xfrm>
          <a:custGeom>
            <a:avLst/>
            <a:gdLst/>
            <a:ahLst/>
            <a:cxnLst/>
            <a:rect l="l" t="t" r="r" b="b"/>
            <a:pathLst>
              <a:path w="5818" h="13512" extrusionOk="0">
                <a:moveTo>
                  <a:pt x="628" y="1677"/>
                </a:moveTo>
                <a:cubicBezTo>
                  <a:pt x="758" y="1720"/>
                  <a:pt x="888" y="1742"/>
                  <a:pt x="1039" y="1785"/>
                </a:cubicBezTo>
                <a:cubicBezTo>
                  <a:pt x="931" y="1872"/>
                  <a:pt x="845" y="1980"/>
                  <a:pt x="801" y="2110"/>
                </a:cubicBezTo>
                <a:cubicBezTo>
                  <a:pt x="736" y="1958"/>
                  <a:pt x="671" y="1807"/>
                  <a:pt x="628" y="1677"/>
                </a:cubicBezTo>
                <a:close/>
                <a:moveTo>
                  <a:pt x="1775" y="1828"/>
                </a:moveTo>
                <a:lnTo>
                  <a:pt x="1277" y="2369"/>
                </a:lnTo>
                <a:cubicBezTo>
                  <a:pt x="1342" y="2175"/>
                  <a:pt x="1429" y="2002"/>
                  <a:pt x="1450" y="1828"/>
                </a:cubicBezTo>
                <a:close/>
                <a:moveTo>
                  <a:pt x="4134" y="1417"/>
                </a:moveTo>
                <a:cubicBezTo>
                  <a:pt x="4155" y="1482"/>
                  <a:pt x="4199" y="1569"/>
                  <a:pt x="4242" y="1655"/>
                </a:cubicBezTo>
                <a:lnTo>
                  <a:pt x="4242" y="1677"/>
                </a:lnTo>
                <a:cubicBezTo>
                  <a:pt x="4069" y="1915"/>
                  <a:pt x="3896" y="2153"/>
                  <a:pt x="3744" y="2413"/>
                </a:cubicBezTo>
                <a:cubicBezTo>
                  <a:pt x="3874" y="2066"/>
                  <a:pt x="4004" y="1742"/>
                  <a:pt x="4134" y="1417"/>
                </a:cubicBezTo>
                <a:close/>
                <a:moveTo>
                  <a:pt x="1169" y="2045"/>
                </a:moveTo>
                <a:cubicBezTo>
                  <a:pt x="1104" y="2218"/>
                  <a:pt x="1061" y="2391"/>
                  <a:pt x="996" y="2564"/>
                </a:cubicBezTo>
                <a:lnTo>
                  <a:pt x="888" y="2326"/>
                </a:lnTo>
                <a:lnTo>
                  <a:pt x="1169" y="2045"/>
                </a:lnTo>
                <a:close/>
                <a:moveTo>
                  <a:pt x="4437" y="2196"/>
                </a:moveTo>
                <a:cubicBezTo>
                  <a:pt x="4480" y="2283"/>
                  <a:pt x="4501" y="2369"/>
                  <a:pt x="4545" y="2456"/>
                </a:cubicBezTo>
                <a:lnTo>
                  <a:pt x="4328" y="2672"/>
                </a:lnTo>
                <a:cubicBezTo>
                  <a:pt x="4372" y="2521"/>
                  <a:pt x="4393" y="2348"/>
                  <a:pt x="4437" y="2196"/>
                </a:cubicBezTo>
                <a:close/>
                <a:moveTo>
                  <a:pt x="2749" y="1634"/>
                </a:moveTo>
                <a:lnTo>
                  <a:pt x="2749" y="1634"/>
                </a:lnTo>
                <a:cubicBezTo>
                  <a:pt x="2338" y="2066"/>
                  <a:pt x="1970" y="2564"/>
                  <a:pt x="1667" y="3105"/>
                </a:cubicBezTo>
                <a:cubicBezTo>
                  <a:pt x="1797" y="2651"/>
                  <a:pt x="1948" y="2196"/>
                  <a:pt x="2143" y="1785"/>
                </a:cubicBezTo>
                <a:lnTo>
                  <a:pt x="2165" y="1785"/>
                </a:lnTo>
                <a:cubicBezTo>
                  <a:pt x="2359" y="1742"/>
                  <a:pt x="2554" y="1699"/>
                  <a:pt x="2749" y="1634"/>
                </a:cubicBezTo>
                <a:close/>
                <a:moveTo>
                  <a:pt x="4177" y="2196"/>
                </a:moveTo>
                <a:lnTo>
                  <a:pt x="4177" y="2196"/>
                </a:lnTo>
                <a:cubicBezTo>
                  <a:pt x="4134" y="2456"/>
                  <a:pt x="4069" y="2716"/>
                  <a:pt x="4004" y="2975"/>
                </a:cubicBezTo>
                <a:cubicBezTo>
                  <a:pt x="3831" y="3105"/>
                  <a:pt x="3658" y="3235"/>
                  <a:pt x="3463" y="3365"/>
                </a:cubicBezTo>
                <a:cubicBezTo>
                  <a:pt x="3701" y="2954"/>
                  <a:pt x="3939" y="2586"/>
                  <a:pt x="4177" y="2196"/>
                </a:cubicBezTo>
                <a:close/>
                <a:moveTo>
                  <a:pt x="1797" y="2110"/>
                </a:moveTo>
                <a:lnTo>
                  <a:pt x="1797" y="2110"/>
                </a:lnTo>
                <a:cubicBezTo>
                  <a:pt x="1624" y="2542"/>
                  <a:pt x="1494" y="2975"/>
                  <a:pt x="1386" y="3430"/>
                </a:cubicBezTo>
                <a:cubicBezTo>
                  <a:pt x="1299" y="3235"/>
                  <a:pt x="1212" y="3040"/>
                  <a:pt x="1126" y="2845"/>
                </a:cubicBezTo>
                <a:cubicBezTo>
                  <a:pt x="1342" y="2607"/>
                  <a:pt x="1580" y="2348"/>
                  <a:pt x="1797" y="2110"/>
                </a:cubicBezTo>
                <a:close/>
                <a:moveTo>
                  <a:pt x="3896" y="833"/>
                </a:moveTo>
                <a:cubicBezTo>
                  <a:pt x="3917" y="898"/>
                  <a:pt x="3939" y="941"/>
                  <a:pt x="3961" y="985"/>
                </a:cubicBezTo>
                <a:cubicBezTo>
                  <a:pt x="3398" y="1850"/>
                  <a:pt x="2814" y="2716"/>
                  <a:pt x="2251" y="3581"/>
                </a:cubicBezTo>
                <a:lnTo>
                  <a:pt x="2944" y="1742"/>
                </a:lnTo>
                <a:cubicBezTo>
                  <a:pt x="2965" y="1677"/>
                  <a:pt x="2922" y="1590"/>
                  <a:pt x="2835" y="1590"/>
                </a:cubicBezTo>
                <a:cubicBezTo>
                  <a:pt x="3246" y="1439"/>
                  <a:pt x="3614" y="1179"/>
                  <a:pt x="3896" y="833"/>
                </a:cubicBezTo>
                <a:close/>
                <a:moveTo>
                  <a:pt x="3722" y="1785"/>
                </a:moveTo>
                <a:cubicBezTo>
                  <a:pt x="3484" y="2369"/>
                  <a:pt x="3246" y="2975"/>
                  <a:pt x="3030" y="3560"/>
                </a:cubicBezTo>
                <a:cubicBezTo>
                  <a:pt x="2835" y="3624"/>
                  <a:pt x="2619" y="3689"/>
                  <a:pt x="2424" y="3733"/>
                </a:cubicBezTo>
                <a:cubicBezTo>
                  <a:pt x="2857" y="3083"/>
                  <a:pt x="3290" y="2434"/>
                  <a:pt x="3722" y="1785"/>
                </a:cubicBezTo>
                <a:close/>
                <a:moveTo>
                  <a:pt x="2511" y="2240"/>
                </a:moveTo>
                <a:lnTo>
                  <a:pt x="1905" y="3841"/>
                </a:lnTo>
                <a:lnTo>
                  <a:pt x="1580" y="3884"/>
                </a:lnTo>
                <a:cubicBezTo>
                  <a:pt x="1580" y="3862"/>
                  <a:pt x="1559" y="3819"/>
                  <a:pt x="1559" y="3798"/>
                </a:cubicBezTo>
                <a:cubicBezTo>
                  <a:pt x="1797" y="3235"/>
                  <a:pt x="2121" y="2716"/>
                  <a:pt x="2511" y="2240"/>
                </a:cubicBezTo>
                <a:close/>
                <a:moveTo>
                  <a:pt x="3982" y="10311"/>
                </a:moveTo>
                <a:lnTo>
                  <a:pt x="4004" y="10332"/>
                </a:lnTo>
                <a:cubicBezTo>
                  <a:pt x="3744" y="10809"/>
                  <a:pt x="3506" y="11328"/>
                  <a:pt x="3311" y="11826"/>
                </a:cubicBezTo>
                <a:cubicBezTo>
                  <a:pt x="3398" y="11349"/>
                  <a:pt x="3484" y="10873"/>
                  <a:pt x="3571" y="10397"/>
                </a:cubicBezTo>
                <a:cubicBezTo>
                  <a:pt x="3701" y="10354"/>
                  <a:pt x="3852" y="10332"/>
                  <a:pt x="3982" y="10311"/>
                </a:cubicBezTo>
                <a:close/>
                <a:moveTo>
                  <a:pt x="4372" y="10332"/>
                </a:moveTo>
                <a:cubicBezTo>
                  <a:pt x="4415" y="10419"/>
                  <a:pt x="4480" y="10506"/>
                  <a:pt x="4545" y="10592"/>
                </a:cubicBezTo>
                <a:lnTo>
                  <a:pt x="4566" y="10614"/>
                </a:lnTo>
                <a:cubicBezTo>
                  <a:pt x="4566" y="10635"/>
                  <a:pt x="4588" y="10657"/>
                  <a:pt x="4610" y="10657"/>
                </a:cubicBezTo>
                <a:lnTo>
                  <a:pt x="3917" y="11999"/>
                </a:lnTo>
                <a:cubicBezTo>
                  <a:pt x="4047" y="11458"/>
                  <a:pt x="4155" y="10895"/>
                  <a:pt x="4285" y="10332"/>
                </a:cubicBezTo>
                <a:close/>
                <a:moveTo>
                  <a:pt x="2554" y="10917"/>
                </a:moveTo>
                <a:cubicBezTo>
                  <a:pt x="2403" y="11328"/>
                  <a:pt x="2294" y="11761"/>
                  <a:pt x="2251" y="12193"/>
                </a:cubicBezTo>
                <a:cubicBezTo>
                  <a:pt x="1948" y="11717"/>
                  <a:pt x="2143" y="11263"/>
                  <a:pt x="2532" y="10917"/>
                </a:cubicBezTo>
                <a:close/>
                <a:moveTo>
                  <a:pt x="2467" y="11609"/>
                </a:moveTo>
                <a:lnTo>
                  <a:pt x="2467" y="11609"/>
                </a:lnTo>
                <a:cubicBezTo>
                  <a:pt x="2424" y="11869"/>
                  <a:pt x="2403" y="12128"/>
                  <a:pt x="2403" y="12367"/>
                </a:cubicBezTo>
                <a:cubicBezTo>
                  <a:pt x="2338" y="12323"/>
                  <a:pt x="2316" y="12302"/>
                  <a:pt x="2294" y="12280"/>
                </a:cubicBezTo>
                <a:lnTo>
                  <a:pt x="2316" y="12280"/>
                </a:lnTo>
                <a:cubicBezTo>
                  <a:pt x="2338" y="12042"/>
                  <a:pt x="2403" y="11826"/>
                  <a:pt x="2467" y="11609"/>
                </a:cubicBezTo>
                <a:close/>
                <a:moveTo>
                  <a:pt x="3246" y="10506"/>
                </a:moveTo>
                <a:cubicBezTo>
                  <a:pt x="3008" y="11133"/>
                  <a:pt x="2792" y="11739"/>
                  <a:pt x="2576" y="12367"/>
                </a:cubicBezTo>
                <a:cubicBezTo>
                  <a:pt x="2576" y="11847"/>
                  <a:pt x="2662" y="11306"/>
                  <a:pt x="2792" y="10809"/>
                </a:cubicBezTo>
                <a:cubicBezTo>
                  <a:pt x="2792" y="10787"/>
                  <a:pt x="2792" y="10765"/>
                  <a:pt x="2792" y="10765"/>
                </a:cubicBezTo>
                <a:cubicBezTo>
                  <a:pt x="2922" y="10657"/>
                  <a:pt x="3073" y="10570"/>
                  <a:pt x="3225" y="10506"/>
                </a:cubicBezTo>
                <a:close/>
                <a:moveTo>
                  <a:pt x="4588" y="11220"/>
                </a:moveTo>
                <a:lnTo>
                  <a:pt x="4588" y="11306"/>
                </a:lnTo>
                <a:cubicBezTo>
                  <a:pt x="4588" y="11349"/>
                  <a:pt x="4610" y="11371"/>
                  <a:pt x="4631" y="11393"/>
                </a:cubicBezTo>
                <a:cubicBezTo>
                  <a:pt x="4566" y="11782"/>
                  <a:pt x="4350" y="12128"/>
                  <a:pt x="4025" y="12388"/>
                </a:cubicBezTo>
                <a:lnTo>
                  <a:pt x="4047" y="12388"/>
                </a:lnTo>
                <a:cubicBezTo>
                  <a:pt x="4004" y="12431"/>
                  <a:pt x="3961" y="12453"/>
                  <a:pt x="3917" y="12475"/>
                </a:cubicBezTo>
                <a:lnTo>
                  <a:pt x="4588" y="11220"/>
                </a:lnTo>
                <a:close/>
                <a:moveTo>
                  <a:pt x="3246" y="11133"/>
                </a:moveTo>
                <a:cubicBezTo>
                  <a:pt x="3138" y="11652"/>
                  <a:pt x="3052" y="12150"/>
                  <a:pt x="2922" y="12669"/>
                </a:cubicBezTo>
                <a:cubicBezTo>
                  <a:pt x="2846" y="12650"/>
                  <a:pt x="2769" y="12631"/>
                  <a:pt x="2708" y="12597"/>
                </a:cubicBezTo>
                <a:lnTo>
                  <a:pt x="2708" y="12597"/>
                </a:lnTo>
                <a:cubicBezTo>
                  <a:pt x="2880" y="12102"/>
                  <a:pt x="3074" y="11607"/>
                  <a:pt x="3246" y="11133"/>
                </a:cubicBezTo>
                <a:close/>
                <a:moveTo>
                  <a:pt x="3852" y="11198"/>
                </a:moveTo>
                <a:cubicBezTo>
                  <a:pt x="3744" y="11696"/>
                  <a:pt x="3636" y="12172"/>
                  <a:pt x="3528" y="12648"/>
                </a:cubicBezTo>
                <a:cubicBezTo>
                  <a:pt x="3420" y="12691"/>
                  <a:pt x="3333" y="12691"/>
                  <a:pt x="3225" y="12713"/>
                </a:cubicBezTo>
                <a:cubicBezTo>
                  <a:pt x="3398" y="12193"/>
                  <a:pt x="3614" y="11696"/>
                  <a:pt x="3831" y="11198"/>
                </a:cubicBezTo>
                <a:close/>
                <a:moveTo>
                  <a:pt x="3792" y="1"/>
                </a:moveTo>
                <a:cubicBezTo>
                  <a:pt x="3728" y="1"/>
                  <a:pt x="3661" y="29"/>
                  <a:pt x="3593" y="97"/>
                </a:cubicBezTo>
                <a:cubicBezTo>
                  <a:pt x="3246" y="508"/>
                  <a:pt x="2814" y="855"/>
                  <a:pt x="2316" y="1093"/>
                </a:cubicBezTo>
                <a:cubicBezTo>
                  <a:pt x="2003" y="1213"/>
                  <a:pt x="1671" y="1273"/>
                  <a:pt x="1333" y="1273"/>
                </a:cubicBezTo>
                <a:cubicBezTo>
                  <a:pt x="1063" y="1273"/>
                  <a:pt x="789" y="1235"/>
                  <a:pt x="520" y="1158"/>
                </a:cubicBezTo>
                <a:cubicBezTo>
                  <a:pt x="502" y="1153"/>
                  <a:pt x="484" y="1150"/>
                  <a:pt x="467" y="1150"/>
                </a:cubicBezTo>
                <a:cubicBezTo>
                  <a:pt x="335" y="1150"/>
                  <a:pt x="222" y="1284"/>
                  <a:pt x="260" y="1417"/>
                </a:cubicBezTo>
                <a:cubicBezTo>
                  <a:pt x="87" y="1482"/>
                  <a:pt x="1" y="1655"/>
                  <a:pt x="66" y="1828"/>
                </a:cubicBezTo>
                <a:cubicBezTo>
                  <a:pt x="974" y="4641"/>
                  <a:pt x="2294" y="7325"/>
                  <a:pt x="3961" y="9791"/>
                </a:cubicBezTo>
                <a:cubicBezTo>
                  <a:pt x="3923" y="9790"/>
                  <a:pt x="3885" y="9789"/>
                  <a:pt x="3847" y="9789"/>
                </a:cubicBezTo>
                <a:cubicBezTo>
                  <a:pt x="3279" y="9789"/>
                  <a:pt x="2716" y="9942"/>
                  <a:pt x="2229" y="10246"/>
                </a:cubicBezTo>
                <a:cubicBezTo>
                  <a:pt x="1342" y="10700"/>
                  <a:pt x="1039" y="11847"/>
                  <a:pt x="1602" y="12669"/>
                </a:cubicBezTo>
                <a:cubicBezTo>
                  <a:pt x="1993" y="13265"/>
                  <a:pt x="2522" y="13512"/>
                  <a:pt x="3062" y="13512"/>
                </a:cubicBezTo>
                <a:cubicBezTo>
                  <a:pt x="4407" y="13512"/>
                  <a:pt x="5818" y="11981"/>
                  <a:pt x="5324" y="10484"/>
                </a:cubicBezTo>
                <a:cubicBezTo>
                  <a:pt x="5302" y="10441"/>
                  <a:pt x="5280" y="10397"/>
                  <a:pt x="5237" y="10354"/>
                </a:cubicBezTo>
                <a:cubicBezTo>
                  <a:pt x="5259" y="10268"/>
                  <a:pt x="5216" y="10159"/>
                  <a:pt x="5172" y="10094"/>
                </a:cubicBezTo>
                <a:cubicBezTo>
                  <a:pt x="3939" y="8298"/>
                  <a:pt x="2857" y="6437"/>
                  <a:pt x="1905" y="4512"/>
                </a:cubicBezTo>
                <a:cubicBezTo>
                  <a:pt x="1948" y="4447"/>
                  <a:pt x="1970" y="4403"/>
                  <a:pt x="2013" y="4339"/>
                </a:cubicBezTo>
                <a:cubicBezTo>
                  <a:pt x="2053" y="4340"/>
                  <a:pt x="2093" y="4341"/>
                  <a:pt x="2133" y="4341"/>
                </a:cubicBezTo>
                <a:cubicBezTo>
                  <a:pt x="3254" y="4341"/>
                  <a:pt x="4546" y="3764"/>
                  <a:pt x="5172" y="2845"/>
                </a:cubicBezTo>
                <a:cubicBezTo>
                  <a:pt x="5259" y="2802"/>
                  <a:pt x="5324" y="2716"/>
                  <a:pt x="5324" y="2629"/>
                </a:cubicBezTo>
                <a:cubicBezTo>
                  <a:pt x="5324" y="2607"/>
                  <a:pt x="5345" y="2586"/>
                  <a:pt x="5345" y="2586"/>
                </a:cubicBezTo>
                <a:cubicBezTo>
                  <a:pt x="5410" y="2413"/>
                  <a:pt x="5345" y="2218"/>
                  <a:pt x="5172" y="2175"/>
                </a:cubicBezTo>
                <a:cubicBezTo>
                  <a:pt x="5064" y="1915"/>
                  <a:pt x="4913" y="1699"/>
                  <a:pt x="4804" y="1461"/>
                </a:cubicBezTo>
                <a:cubicBezTo>
                  <a:pt x="4610" y="1093"/>
                  <a:pt x="4437" y="725"/>
                  <a:pt x="4242" y="357"/>
                </a:cubicBezTo>
                <a:cubicBezTo>
                  <a:pt x="4199" y="292"/>
                  <a:pt x="4134" y="227"/>
                  <a:pt x="4069" y="227"/>
                </a:cubicBezTo>
                <a:cubicBezTo>
                  <a:pt x="4012" y="100"/>
                  <a:pt x="3910" y="1"/>
                  <a:pt x="37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2" name="Google Shape;1612;p91"/>
          <p:cNvSpPr/>
          <p:nvPr/>
        </p:nvSpPr>
        <p:spPr>
          <a:xfrm>
            <a:off x="7887950" y="1989000"/>
            <a:ext cx="498159" cy="440602"/>
          </a:xfrm>
          <a:custGeom>
            <a:avLst/>
            <a:gdLst/>
            <a:ahLst/>
            <a:cxnLst/>
            <a:rect l="l" t="t" r="r" b="b"/>
            <a:pathLst>
              <a:path w="17215" h="15226" extrusionOk="0">
                <a:moveTo>
                  <a:pt x="8862" y="497"/>
                </a:moveTo>
                <a:cubicBezTo>
                  <a:pt x="9208" y="1644"/>
                  <a:pt x="11004" y="2683"/>
                  <a:pt x="11934" y="3224"/>
                </a:cubicBezTo>
                <a:cubicBezTo>
                  <a:pt x="13276" y="4003"/>
                  <a:pt x="14791" y="4501"/>
                  <a:pt x="16349" y="4695"/>
                </a:cubicBezTo>
                <a:cubicBezTo>
                  <a:pt x="15938" y="5453"/>
                  <a:pt x="15570" y="6232"/>
                  <a:pt x="15223" y="7032"/>
                </a:cubicBezTo>
                <a:cubicBezTo>
                  <a:pt x="15027" y="7046"/>
                  <a:pt x="14830" y="7053"/>
                  <a:pt x="14633" y="7053"/>
                </a:cubicBezTo>
                <a:cubicBezTo>
                  <a:pt x="13253" y="7053"/>
                  <a:pt x="11892" y="6719"/>
                  <a:pt x="10679" y="6037"/>
                </a:cubicBezTo>
                <a:cubicBezTo>
                  <a:pt x="10009" y="5647"/>
                  <a:pt x="9381" y="5171"/>
                  <a:pt x="8818" y="4609"/>
                </a:cubicBezTo>
                <a:cubicBezTo>
                  <a:pt x="8386" y="4176"/>
                  <a:pt x="8083" y="3635"/>
                  <a:pt x="7650" y="3202"/>
                </a:cubicBezTo>
                <a:cubicBezTo>
                  <a:pt x="7650" y="3202"/>
                  <a:pt x="7650" y="3181"/>
                  <a:pt x="7650" y="3159"/>
                </a:cubicBezTo>
                <a:cubicBezTo>
                  <a:pt x="8061" y="2272"/>
                  <a:pt x="8472" y="1385"/>
                  <a:pt x="8862" y="497"/>
                </a:cubicBezTo>
                <a:close/>
                <a:moveTo>
                  <a:pt x="2027" y="7378"/>
                </a:moveTo>
                <a:cubicBezTo>
                  <a:pt x="3030" y="7378"/>
                  <a:pt x="3649" y="8663"/>
                  <a:pt x="3906" y="9564"/>
                </a:cubicBezTo>
                <a:lnTo>
                  <a:pt x="3820" y="9780"/>
                </a:lnTo>
                <a:cubicBezTo>
                  <a:pt x="3746" y="9707"/>
                  <a:pt x="3643" y="9663"/>
                  <a:pt x="3537" y="9663"/>
                </a:cubicBezTo>
                <a:cubicBezTo>
                  <a:pt x="3486" y="9663"/>
                  <a:pt x="3436" y="9673"/>
                  <a:pt x="3387" y="9694"/>
                </a:cubicBezTo>
                <a:cubicBezTo>
                  <a:pt x="3199" y="9791"/>
                  <a:pt x="3017" y="9834"/>
                  <a:pt x="2844" y="9834"/>
                </a:cubicBezTo>
                <a:cubicBezTo>
                  <a:pt x="2325" y="9834"/>
                  <a:pt x="1894" y="9440"/>
                  <a:pt x="1634" y="8937"/>
                </a:cubicBezTo>
                <a:cubicBezTo>
                  <a:pt x="1353" y="8439"/>
                  <a:pt x="1093" y="7400"/>
                  <a:pt x="2002" y="7379"/>
                </a:cubicBezTo>
                <a:cubicBezTo>
                  <a:pt x="2011" y="7378"/>
                  <a:pt x="2019" y="7378"/>
                  <a:pt x="2027" y="7378"/>
                </a:cubicBezTo>
                <a:close/>
                <a:moveTo>
                  <a:pt x="9746" y="12491"/>
                </a:moveTo>
                <a:cubicBezTo>
                  <a:pt x="10098" y="12491"/>
                  <a:pt x="10485" y="12599"/>
                  <a:pt x="10744" y="12723"/>
                </a:cubicBezTo>
                <a:cubicBezTo>
                  <a:pt x="11026" y="12875"/>
                  <a:pt x="11285" y="13091"/>
                  <a:pt x="11480" y="13329"/>
                </a:cubicBezTo>
                <a:cubicBezTo>
                  <a:pt x="11588" y="13437"/>
                  <a:pt x="11675" y="13567"/>
                  <a:pt x="11761" y="13697"/>
                </a:cubicBezTo>
                <a:cubicBezTo>
                  <a:pt x="11761" y="13697"/>
                  <a:pt x="11826" y="13827"/>
                  <a:pt x="11869" y="13957"/>
                </a:cubicBezTo>
                <a:cubicBezTo>
                  <a:pt x="11848" y="14065"/>
                  <a:pt x="11805" y="14151"/>
                  <a:pt x="11761" y="14260"/>
                </a:cubicBezTo>
                <a:cubicBezTo>
                  <a:pt x="11740" y="14281"/>
                  <a:pt x="11740" y="14325"/>
                  <a:pt x="11740" y="14368"/>
                </a:cubicBezTo>
                <a:cubicBezTo>
                  <a:pt x="11426" y="14407"/>
                  <a:pt x="11039" y="14450"/>
                  <a:pt x="10653" y="14450"/>
                </a:cubicBezTo>
                <a:cubicBezTo>
                  <a:pt x="9762" y="14450"/>
                  <a:pt x="8875" y="14220"/>
                  <a:pt x="8905" y="13178"/>
                </a:cubicBezTo>
                <a:cubicBezTo>
                  <a:pt x="8917" y="12660"/>
                  <a:pt x="9304" y="12491"/>
                  <a:pt x="9746" y="12491"/>
                </a:cubicBezTo>
                <a:close/>
                <a:moveTo>
                  <a:pt x="8749" y="0"/>
                </a:moveTo>
                <a:cubicBezTo>
                  <a:pt x="8680" y="0"/>
                  <a:pt x="8610" y="34"/>
                  <a:pt x="8580" y="108"/>
                </a:cubicBezTo>
                <a:cubicBezTo>
                  <a:pt x="7563" y="1731"/>
                  <a:pt x="6676" y="3440"/>
                  <a:pt x="5876" y="5171"/>
                </a:cubicBezTo>
                <a:cubicBezTo>
                  <a:pt x="5335" y="6340"/>
                  <a:pt x="4729" y="7508"/>
                  <a:pt x="4231" y="8699"/>
                </a:cubicBezTo>
                <a:cubicBezTo>
                  <a:pt x="4036" y="8006"/>
                  <a:pt x="3603" y="7422"/>
                  <a:pt x="3019" y="6989"/>
                </a:cubicBezTo>
                <a:cubicBezTo>
                  <a:pt x="2696" y="6770"/>
                  <a:pt x="2297" y="6631"/>
                  <a:pt x="1915" y="6631"/>
                </a:cubicBezTo>
                <a:cubicBezTo>
                  <a:pt x="1505" y="6631"/>
                  <a:pt x="1113" y="6791"/>
                  <a:pt x="855" y="7184"/>
                </a:cubicBezTo>
                <a:cubicBezTo>
                  <a:pt x="0" y="8448"/>
                  <a:pt x="1418" y="10607"/>
                  <a:pt x="2839" y="10607"/>
                </a:cubicBezTo>
                <a:cubicBezTo>
                  <a:pt x="3145" y="10607"/>
                  <a:pt x="3450" y="10508"/>
                  <a:pt x="3733" y="10278"/>
                </a:cubicBezTo>
                <a:cubicBezTo>
                  <a:pt x="3798" y="10386"/>
                  <a:pt x="3912" y="10440"/>
                  <a:pt x="4025" y="10440"/>
                </a:cubicBezTo>
                <a:cubicBezTo>
                  <a:pt x="4139" y="10440"/>
                  <a:pt x="4253" y="10386"/>
                  <a:pt x="4318" y="10278"/>
                </a:cubicBezTo>
                <a:cubicBezTo>
                  <a:pt x="5183" y="8677"/>
                  <a:pt x="5832" y="6924"/>
                  <a:pt x="6611" y="5280"/>
                </a:cubicBezTo>
                <a:cubicBezTo>
                  <a:pt x="6871" y="4760"/>
                  <a:pt x="7109" y="4219"/>
                  <a:pt x="7369" y="3700"/>
                </a:cubicBezTo>
                <a:cubicBezTo>
                  <a:pt x="7823" y="4933"/>
                  <a:pt x="9186" y="5994"/>
                  <a:pt x="10203" y="6600"/>
                </a:cubicBezTo>
                <a:cubicBezTo>
                  <a:pt x="11482" y="7367"/>
                  <a:pt x="12939" y="7758"/>
                  <a:pt x="14429" y="7758"/>
                </a:cubicBezTo>
                <a:cubicBezTo>
                  <a:pt x="14578" y="7758"/>
                  <a:pt x="14727" y="7754"/>
                  <a:pt x="14877" y="7746"/>
                </a:cubicBezTo>
                <a:lnTo>
                  <a:pt x="14877" y="7746"/>
                </a:lnTo>
                <a:cubicBezTo>
                  <a:pt x="14661" y="8222"/>
                  <a:pt x="14444" y="8720"/>
                  <a:pt x="14206" y="9196"/>
                </a:cubicBezTo>
                <a:cubicBezTo>
                  <a:pt x="13579" y="10516"/>
                  <a:pt x="12822" y="11836"/>
                  <a:pt x="12216" y="13178"/>
                </a:cubicBezTo>
                <a:cubicBezTo>
                  <a:pt x="12194" y="13156"/>
                  <a:pt x="12172" y="13113"/>
                  <a:pt x="12151" y="13091"/>
                </a:cubicBezTo>
                <a:cubicBezTo>
                  <a:pt x="11679" y="12333"/>
                  <a:pt x="10709" y="11719"/>
                  <a:pt x="9772" y="11719"/>
                </a:cubicBezTo>
                <a:cubicBezTo>
                  <a:pt x="9505" y="11719"/>
                  <a:pt x="9241" y="11769"/>
                  <a:pt x="8992" y="11879"/>
                </a:cubicBezTo>
                <a:cubicBezTo>
                  <a:pt x="7953" y="12334"/>
                  <a:pt x="7975" y="13654"/>
                  <a:pt x="8602" y="14433"/>
                </a:cubicBezTo>
                <a:cubicBezTo>
                  <a:pt x="9087" y="15033"/>
                  <a:pt x="9813" y="15226"/>
                  <a:pt x="10558" y="15226"/>
                </a:cubicBezTo>
                <a:cubicBezTo>
                  <a:pt x="11076" y="15226"/>
                  <a:pt x="11603" y="15132"/>
                  <a:pt x="12064" y="15017"/>
                </a:cubicBezTo>
                <a:cubicBezTo>
                  <a:pt x="12237" y="14952"/>
                  <a:pt x="12346" y="14736"/>
                  <a:pt x="12259" y="14563"/>
                </a:cubicBezTo>
                <a:cubicBezTo>
                  <a:pt x="13341" y="13070"/>
                  <a:pt x="14098" y="11209"/>
                  <a:pt x="14877" y="9542"/>
                </a:cubicBezTo>
                <a:cubicBezTo>
                  <a:pt x="15635" y="7984"/>
                  <a:pt x="16305" y="6383"/>
                  <a:pt x="16846" y="4739"/>
                </a:cubicBezTo>
                <a:cubicBezTo>
                  <a:pt x="17193" y="4652"/>
                  <a:pt x="17214" y="4176"/>
                  <a:pt x="16911" y="4046"/>
                </a:cubicBezTo>
                <a:cubicBezTo>
                  <a:pt x="16868" y="4025"/>
                  <a:pt x="16846" y="4025"/>
                  <a:pt x="16803" y="4025"/>
                </a:cubicBezTo>
                <a:cubicBezTo>
                  <a:pt x="15202" y="3808"/>
                  <a:pt x="13665" y="3310"/>
                  <a:pt x="12259" y="2531"/>
                </a:cubicBezTo>
                <a:cubicBezTo>
                  <a:pt x="11545" y="2120"/>
                  <a:pt x="10874" y="1623"/>
                  <a:pt x="10268" y="1082"/>
                </a:cubicBezTo>
                <a:cubicBezTo>
                  <a:pt x="9814" y="671"/>
                  <a:pt x="9511" y="173"/>
                  <a:pt x="8927" y="21"/>
                </a:cubicBezTo>
                <a:lnTo>
                  <a:pt x="8840" y="21"/>
                </a:lnTo>
                <a:cubicBezTo>
                  <a:pt x="8813" y="8"/>
                  <a:pt x="8781" y="0"/>
                  <a:pt x="874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3" name="Google Shape;1613;p91"/>
          <p:cNvSpPr/>
          <p:nvPr/>
        </p:nvSpPr>
        <p:spPr>
          <a:xfrm>
            <a:off x="474151" y="3161812"/>
            <a:ext cx="219848" cy="510585"/>
          </a:xfrm>
          <a:custGeom>
            <a:avLst/>
            <a:gdLst/>
            <a:ahLst/>
            <a:cxnLst/>
            <a:rect l="l" t="t" r="r" b="b"/>
            <a:pathLst>
              <a:path w="5818" h="13512" extrusionOk="0">
                <a:moveTo>
                  <a:pt x="628" y="1677"/>
                </a:moveTo>
                <a:cubicBezTo>
                  <a:pt x="758" y="1720"/>
                  <a:pt x="888" y="1742"/>
                  <a:pt x="1039" y="1785"/>
                </a:cubicBezTo>
                <a:cubicBezTo>
                  <a:pt x="931" y="1872"/>
                  <a:pt x="845" y="1980"/>
                  <a:pt x="801" y="2110"/>
                </a:cubicBezTo>
                <a:cubicBezTo>
                  <a:pt x="736" y="1958"/>
                  <a:pt x="671" y="1807"/>
                  <a:pt x="628" y="1677"/>
                </a:cubicBezTo>
                <a:close/>
                <a:moveTo>
                  <a:pt x="1775" y="1828"/>
                </a:moveTo>
                <a:lnTo>
                  <a:pt x="1277" y="2369"/>
                </a:lnTo>
                <a:cubicBezTo>
                  <a:pt x="1342" y="2175"/>
                  <a:pt x="1429" y="2002"/>
                  <a:pt x="1450" y="1828"/>
                </a:cubicBezTo>
                <a:close/>
                <a:moveTo>
                  <a:pt x="4134" y="1417"/>
                </a:moveTo>
                <a:cubicBezTo>
                  <a:pt x="4155" y="1482"/>
                  <a:pt x="4199" y="1569"/>
                  <a:pt x="4242" y="1655"/>
                </a:cubicBezTo>
                <a:lnTo>
                  <a:pt x="4242" y="1677"/>
                </a:lnTo>
                <a:cubicBezTo>
                  <a:pt x="4069" y="1915"/>
                  <a:pt x="3896" y="2153"/>
                  <a:pt x="3744" y="2413"/>
                </a:cubicBezTo>
                <a:cubicBezTo>
                  <a:pt x="3874" y="2066"/>
                  <a:pt x="4004" y="1742"/>
                  <a:pt x="4134" y="1417"/>
                </a:cubicBezTo>
                <a:close/>
                <a:moveTo>
                  <a:pt x="1169" y="2045"/>
                </a:moveTo>
                <a:cubicBezTo>
                  <a:pt x="1104" y="2218"/>
                  <a:pt x="1061" y="2391"/>
                  <a:pt x="996" y="2564"/>
                </a:cubicBezTo>
                <a:lnTo>
                  <a:pt x="888" y="2326"/>
                </a:lnTo>
                <a:lnTo>
                  <a:pt x="1169" y="2045"/>
                </a:lnTo>
                <a:close/>
                <a:moveTo>
                  <a:pt x="4437" y="2196"/>
                </a:moveTo>
                <a:cubicBezTo>
                  <a:pt x="4480" y="2283"/>
                  <a:pt x="4501" y="2369"/>
                  <a:pt x="4545" y="2456"/>
                </a:cubicBezTo>
                <a:lnTo>
                  <a:pt x="4328" y="2672"/>
                </a:lnTo>
                <a:cubicBezTo>
                  <a:pt x="4372" y="2521"/>
                  <a:pt x="4393" y="2348"/>
                  <a:pt x="4437" y="2196"/>
                </a:cubicBezTo>
                <a:close/>
                <a:moveTo>
                  <a:pt x="2749" y="1634"/>
                </a:moveTo>
                <a:lnTo>
                  <a:pt x="2749" y="1634"/>
                </a:lnTo>
                <a:cubicBezTo>
                  <a:pt x="2338" y="2066"/>
                  <a:pt x="1970" y="2564"/>
                  <a:pt x="1667" y="3105"/>
                </a:cubicBezTo>
                <a:cubicBezTo>
                  <a:pt x="1797" y="2651"/>
                  <a:pt x="1948" y="2196"/>
                  <a:pt x="2143" y="1785"/>
                </a:cubicBezTo>
                <a:lnTo>
                  <a:pt x="2165" y="1785"/>
                </a:lnTo>
                <a:cubicBezTo>
                  <a:pt x="2359" y="1742"/>
                  <a:pt x="2554" y="1699"/>
                  <a:pt x="2749" y="1634"/>
                </a:cubicBezTo>
                <a:close/>
                <a:moveTo>
                  <a:pt x="4177" y="2196"/>
                </a:moveTo>
                <a:lnTo>
                  <a:pt x="4177" y="2196"/>
                </a:lnTo>
                <a:cubicBezTo>
                  <a:pt x="4134" y="2456"/>
                  <a:pt x="4069" y="2716"/>
                  <a:pt x="4004" y="2975"/>
                </a:cubicBezTo>
                <a:cubicBezTo>
                  <a:pt x="3831" y="3105"/>
                  <a:pt x="3658" y="3235"/>
                  <a:pt x="3463" y="3365"/>
                </a:cubicBezTo>
                <a:cubicBezTo>
                  <a:pt x="3701" y="2954"/>
                  <a:pt x="3939" y="2586"/>
                  <a:pt x="4177" y="2196"/>
                </a:cubicBezTo>
                <a:close/>
                <a:moveTo>
                  <a:pt x="1797" y="2110"/>
                </a:moveTo>
                <a:lnTo>
                  <a:pt x="1797" y="2110"/>
                </a:lnTo>
                <a:cubicBezTo>
                  <a:pt x="1624" y="2542"/>
                  <a:pt x="1494" y="2975"/>
                  <a:pt x="1386" y="3430"/>
                </a:cubicBezTo>
                <a:cubicBezTo>
                  <a:pt x="1299" y="3235"/>
                  <a:pt x="1212" y="3040"/>
                  <a:pt x="1126" y="2845"/>
                </a:cubicBezTo>
                <a:cubicBezTo>
                  <a:pt x="1342" y="2607"/>
                  <a:pt x="1580" y="2348"/>
                  <a:pt x="1797" y="2110"/>
                </a:cubicBezTo>
                <a:close/>
                <a:moveTo>
                  <a:pt x="3896" y="833"/>
                </a:moveTo>
                <a:cubicBezTo>
                  <a:pt x="3917" y="898"/>
                  <a:pt x="3939" y="941"/>
                  <a:pt x="3961" y="985"/>
                </a:cubicBezTo>
                <a:cubicBezTo>
                  <a:pt x="3398" y="1850"/>
                  <a:pt x="2814" y="2716"/>
                  <a:pt x="2251" y="3581"/>
                </a:cubicBezTo>
                <a:lnTo>
                  <a:pt x="2944" y="1742"/>
                </a:lnTo>
                <a:cubicBezTo>
                  <a:pt x="2965" y="1677"/>
                  <a:pt x="2922" y="1590"/>
                  <a:pt x="2835" y="1590"/>
                </a:cubicBezTo>
                <a:cubicBezTo>
                  <a:pt x="3246" y="1439"/>
                  <a:pt x="3614" y="1179"/>
                  <a:pt x="3896" y="833"/>
                </a:cubicBezTo>
                <a:close/>
                <a:moveTo>
                  <a:pt x="3722" y="1785"/>
                </a:moveTo>
                <a:cubicBezTo>
                  <a:pt x="3484" y="2369"/>
                  <a:pt x="3246" y="2975"/>
                  <a:pt x="3030" y="3560"/>
                </a:cubicBezTo>
                <a:cubicBezTo>
                  <a:pt x="2835" y="3624"/>
                  <a:pt x="2619" y="3689"/>
                  <a:pt x="2424" y="3733"/>
                </a:cubicBezTo>
                <a:cubicBezTo>
                  <a:pt x="2857" y="3083"/>
                  <a:pt x="3290" y="2434"/>
                  <a:pt x="3722" y="1785"/>
                </a:cubicBezTo>
                <a:close/>
                <a:moveTo>
                  <a:pt x="2511" y="2240"/>
                </a:moveTo>
                <a:lnTo>
                  <a:pt x="1905" y="3841"/>
                </a:lnTo>
                <a:lnTo>
                  <a:pt x="1580" y="3884"/>
                </a:lnTo>
                <a:cubicBezTo>
                  <a:pt x="1580" y="3862"/>
                  <a:pt x="1559" y="3819"/>
                  <a:pt x="1559" y="3798"/>
                </a:cubicBezTo>
                <a:cubicBezTo>
                  <a:pt x="1797" y="3235"/>
                  <a:pt x="2121" y="2716"/>
                  <a:pt x="2511" y="2240"/>
                </a:cubicBezTo>
                <a:close/>
                <a:moveTo>
                  <a:pt x="3982" y="10311"/>
                </a:moveTo>
                <a:lnTo>
                  <a:pt x="4004" y="10332"/>
                </a:lnTo>
                <a:cubicBezTo>
                  <a:pt x="3744" y="10809"/>
                  <a:pt x="3506" y="11328"/>
                  <a:pt x="3311" y="11826"/>
                </a:cubicBezTo>
                <a:cubicBezTo>
                  <a:pt x="3398" y="11349"/>
                  <a:pt x="3484" y="10873"/>
                  <a:pt x="3571" y="10397"/>
                </a:cubicBezTo>
                <a:cubicBezTo>
                  <a:pt x="3701" y="10354"/>
                  <a:pt x="3852" y="10332"/>
                  <a:pt x="3982" y="10311"/>
                </a:cubicBezTo>
                <a:close/>
                <a:moveTo>
                  <a:pt x="4372" y="10332"/>
                </a:moveTo>
                <a:cubicBezTo>
                  <a:pt x="4415" y="10419"/>
                  <a:pt x="4480" y="10506"/>
                  <a:pt x="4545" y="10592"/>
                </a:cubicBezTo>
                <a:lnTo>
                  <a:pt x="4566" y="10614"/>
                </a:lnTo>
                <a:cubicBezTo>
                  <a:pt x="4566" y="10635"/>
                  <a:pt x="4588" y="10657"/>
                  <a:pt x="4610" y="10657"/>
                </a:cubicBezTo>
                <a:lnTo>
                  <a:pt x="3917" y="11999"/>
                </a:lnTo>
                <a:cubicBezTo>
                  <a:pt x="4047" y="11458"/>
                  <a:pt x="4155" y="10895"/>
                  <a:pt x="4285" y="10332"/>
                </a:cubicBezTo>
                <a:close/>
                <a:moveTo>
                  <a:pt x="2554" y="10917"/>
                </a:moveTo>
                <a:cubicBezTo>
                  <a:pt x="2403" y="11328"/>
                  <a:pt x="2294" y="11761"/>
                  <a:pt x="2251" y="12193"/>
                </a:cubicBezTo>
                <a:cubicBezTo>
                  <a:pt x="1948" y="11717"/>
                  <a:pt x="2143" y="11263"/>
                  <a:pt x="2532" y="10917"/>
                </a:cubicBezTo>
                <a:close/>
                <a:moveTo>
                  <a:pt x="2467" y="11609"/>
                </a:moveTo>
                <a:lnTo>
                  <a:pt x="2467" y="11609"/>
                </a:lnTo>
                <a:cubicBezTo>
                  <a:pt x="2424" y="11869"/>
                  <a:pt x="2403" y="12128"/>
                  <a:pt x="2403" y="12367"/>
                </a:cubicBezTo>
                <a:cubicBezTo>
                  <a:pt x="2338" y="12323"/>
                  <a:pt x="2316" y="12302"/>
                  <a:pt x="2294" y="12280"/>
                </a:cubicBezTo>
                <a:lnTo>
                  <a:pt x="2316" y="12280"/>
                </a:lnTo>
                <a:cubicBezTo>
                  <a:pt x="2338" y="12042"/>
                  <a:pt x="2403" y="11826"/>
                  <a:pt x="2467" y="11609"/>
                </a:cubicBezTo>
                <a:close/>
                <a:moveTo>
                  <a:pt x="3246" y="10506"/>
                </a:moveTo>
                <a:cubicBezTo>
                  <a:pt x="3008" y="11133"/>
                  <a:pt x="2792" y="11739"/>
                  <a:pt x="2576" y="12367"/>
                </a:cubicBezTo>
                <a:cubicBezTo>
                  <a:pt x="2576" y="11847"/>
                  <a:pt x="2662" y="11306"/>
                  <a:pt x="2792" y="10809"/>
                </a:cubicBezTo>
                <a:cubicBezTo>
                  <a:pt x="2792" y="10787"/>
                  <a:pt x="2792" y="10765"/>
                  <a:pt x="2792" y="10765"/>
                </a:cubicBezTo>
                <a:cubicBezTo>
                  <a:pt x="2922" y="10657"/>
                  <a:pt x="3073" y="10570"/>
                  <a:pt x="3225" y="10506"/>
                </a:cubicBezTo>
                <a:close/>
                <a:moveTo>
                  <a:pt x="4588" y="11220"/>
                </a:moveTo>
                <a:lnTo>
                  <a:pt x="4588" y="11306"/>
                </a:lnTo>
                <a:cubicBezTo>
                  <a:pt x="4588" y="11349"/>
                  <a:pt x="4610" y="11371"/>
                  <a:pt x="4631" y="11393"/>
                </a:cubicBezTo>
                <a:cubicBezTo>
                  <a:pt x="4566" y="11782"/>
                  <a:pt x="4350" y="12128"/>
                  <a:pt x="4025" y="12388"/>
                </a:cubicBezTo>
                <a:lnTo>
                  <a:pt x="4047" y="12388"/>
                </a:lnTo>
                <a:cubicBezTo>
                  <a:pt x="4004" y="12431"/>
                  <a:pt x="3961" y="12453"/>
                  <a:pt x="3917" y="12475"/>
                </a:cubicBezTo>
                <a:lnTo>
                  <a:pt x="4588" y="11220"/>
                </a:lnTo>
                <a:close/>
                <a:moveTo>
                  <a:pt x="3246" y="11133"/>
                </a:moveTo>
                <a:cubicBezTo>
                  <a:pt x="3138" y="11652"/>
                  <a:pt x="3052" y="12150"/>
                  <a:pt x="2922" y="12669"/>
                </a:cubicBezTo>
                <a:cubicBezTo>
                  <a:pt x="2846" y="12650"/>
                  <a:pt x="2769" y="12631"/>
                  <a:pt x="2708" y="12597"/>
                </a:cubicBezTo>
                <a:lnTo>
                  <a:pt x="2708" y="12597"/>
                </a:lnTo>
                <a:cubicBezTo>
                  <a:pt x="2880" y="12102"/>
                  <a:pt x="3074" y="11607"/>
                  <a:pt x="3246" y="11133"/>
                </a:cubicBezTo>
                <a:close/>
                <a:moveTo>
                  <a:pt x="3852" y="11198"/>
                </a:moveTo>
                <a:cubicBezTo>
                  <a:pt x="3744" y="11696"/>
                  <a:pt x="3636" y="12172"/>
                  <a:pt x="3528" y="12648"/>
                </a:cubicBezTo>
                <a:cubicBezTo>
                  <a:pt x="3420" y="12691"/>
                  <a:pt x="3333" y="12691"/>
                  <a:pt x="3225" y="12713"/>
                </a:cubicBezTo>
                <a:cubicBezTo>
                  <a:pt x="3398" y="12193"/>
                  <a:pt x="3614" y="11696"/>
                  <a:pt x="3831" y="11198"/>
                </a:cubicBezTo>
                <a:close/>
                <a:moveTo>
                  <a:pt x="3792" y="1"/>
                </a:moveTo>
                <a:cubicBezTo>
                  <a:pt x="3728" y="1"/>
                  <a:pt x="3661" y="29"/>
                  <a:pt x="3593" y="97"/>
                </a:cubicBezTo>
                <a:cubicBezTo>
                  <a:pt x="3246" y="508"/>
                  <a:pt x="2814" y="855"/>
                  <a:pt x="2316" y="1093"/>
                </a:cubicBezTo>
                <a:cubicBezTo>
                  <a:pt x="2003" y="1213"/>
                  <a:pt x="1671" y="1273"/>
                  <a:pt x="1333" y="1273"/>
                </a:cubicBezTo>
                <a:cubicBezTo>
                  <a:pt x="1063" y="1273"/>
                  <a:pt x="789" y="1235"/>
                  <a:pt x="520" y="1158"/>
                </a:cubicBezTo>
                <a:cubicBezTo>
                  <a:pt x="502" y="1153"/>
                  <a:pt x="484" y="1150"/>
                  <a:pt x="467" y="1150"/>
                </a:cubicBezTo>
                <a:cubicBezTo>
                  <a:pt x="335" y="1150"/>
                  <a:pt x="222" y="1284"/>
                  <a:pt x="260" y="1417"/>
                </a:cubicBezTo>
                <a:cubicBezTo>
                  <a:pt x="87" y="1482"/>
                  <a:pt x="1" y="1655"/>
                  <a:pt x="66" y="1828"/>
                </a:cubicBezTo>
                <a:cubicBezTo>
                  <a:pt x="974" y="4641"/>
                  <a:pt x="2294" y="7325"/>
                  <a:pt x="3961" y="9791"/>
                </a:cubicBezTo>
                <a:cubicBezTo>
                  <a:pt x="3923" y="9790"/>
                  <a:pt x="3885" y="9789"/>
                  <a:pt x="3847" y="9789"/>
                </a:cubicBezTo>
                <a:cubicBezTo>
                  <a:pt x="3279" y="9789"/>
                  <a:pt x="2716" y="9942"/>
                  <a:pt x="2229" y="10246"/>
                </a:cubicBezTo>
                <a:cubicBezTo>
                  <a:pt x="1342" y="10700"/>
                  <a:pt x="1039" y="11847"/>
                  <a:pt x="1602" y="12669"/>
                </a:cubicBezTo>
                <a:cubicBezTo>
                  <a:pt x="1993" y="13265"/>
                  <a:pt x="2522" y="13512"/>
                  <a:pt x="3062" y="13512"/>
                </a:cubicBezTo>
                <a:cubicBezTo>
                  <a:pt x="4407" y="13512"/>
                  <a:pt x="5818" y="11981"/>
                  <a:pt x="5324" y="10484"/>
                </a:cubicBezTo>
                <a:cubicBezTo>
                  <a:pt x="5302" y="10441"/>
                  <a:pt x="5280" y="10397"/>
                  <a:pt x="5237" y="10354"/>
                </a:cubicBezTo>
                <a:cubicBezTo>
                  <a:pt x="5259" y="10268"/>
                  <a:pt x="5216" y="10159"/>
                  <a:pt x="5172" y="10094"/>
                </a:cubicBezTo>
                <a:cubicBezTo>
                  <a:pt x="3939" y="8298"/>
                  <a:pt x="2857" y="6437"/>
                  <a:pt x="1905" y="4512"/>
                </a:cubicBezTo>
                <a:cubicBezTo>
                  <a:pt x="1948" y="4447"/>
                  <a:pt x="1970" y="4403"/>
                  <a:pt x="2013" y="4339"/>
                </a:cubicBezTo>
                <a:cubicBezTo>
                  <a:pt x="2053" y="4340"/>
                  <a:pt x="2093" y="4341"/>
                  <a:pt x="2133" y="4341"/>
                </a:cubicBezTo>
                <a:cubicBezTo>
                  <a:pt x="3254" y="4341"/>
                  <a:pt x="4546" y="3764"/>
                  <a:pt x="5172" y="2845"/>
                </a:cubicBezTo>
                <a:cubicBezTo>
                  <a:pt x="5259" y="2802"/>
                  <a:pt x="5324" y="2716"/>
                  <a:pt x="5324" y="2629"/>
                </a:cubicBezTo>
                <a:cubicBezTo>
                  <a:pt x="5324" y="2607"/>
                  <a:pt x="5345" y="2586"/>
                  <a:pt x="5345" y="2586"/>
                </a:cubicBezTo>
                <a:cubicBezTo>
                  <a:pt x="5410" y="2413"/>
                  <a:pt x="5345" y="2218"/>
                  <a:pt x="5172" y="2175"/>
                </a:cubicBezTo>
                <a:cubicBezTo>
                  <a:pt x="5064" y="1915"/>
                  <a:pt x="4913" y="1699"/>
                  <a:pt x="4804" y="1461"/>
                </a:cubicBezTo>
                <a:cubicBezTo>
                  <a:pt x="4610" y="1093"/>
                  <a:pt x="4437" y="725"/>
                  <a:pt x="4242" y="357"/>
                </a:cubicBezTo>
                <a:cubicBezTo>
                  <a:pt x="4199" y="292"/>
                  <a:pt x="4134" y="227"/>
                  <a:pt x="4069" y="227"/>
                </a:cubicBezTo>
                <a:cubicBezTo>
                  <a:pt x="4012" y="100"/>
                  <a:pt x="3910" y="1"/>
                  <a:pt x="37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4" name="Google Shape;1614;p91"/>
          <p:cNvSpPr/>
          <p:nvPr/>
        </p:nvSpPr>
        <p:spPr>
          <a:xfrm>
            <a:off x="609401" y="1510917"/>
            <a:ext cx="441561" cy="407326"/>
          </a:xfrm>
          <a:custGeom>
            <a:avLst/>
            <a:gdLst/>
            <a:ahLst/>
            <a:cxnLst/>
            <a:rect l="l" t="t" r="r" b="b"/>
            <a:pathLst>
              <a:path w="1444" h="1332" extrusionOk="0">
                <a:moveTo>
                  <a:pt x="979" y="1"/>
                </a:moveTo>
                <a:cubicBezTo>
                  <a:pt x="911" y="1"/>
                  <a:pt x="841" y="18"/>
                  <a:pt x="774" y="57"/>
                </a:cubicBezTo>
                <a:cubicBezTo>
                  <a:pt x="719" y="87"/>
                  <a:pt x="671" y="130"/>
                  <a:pt x="641" y="184"/>
                </a:cubicBezTo>
                <a:cubicBezTo>
                  <a:pt x="623" y="148"/>
                  <a:pt x="592" y="117"/>
                  <a:pt x="562" y="93"/>
                </a:cubicBezTo>
                <a:cubicBezTo>
                  <a:pt x="508" y="43"/>
                  <a:pt x="436" y="19"/>
                  <a:pt x="365" y="19"/>
                </a:cubicBezTo>
                <a:cubicBezTo>
                  <a:pt x="333" y="19"/>
                  <a:pt x="302" y="24"/>
                  <a:pt x="272" y="33"/>
                </a:cubicBezTo>
                <a:cubicBezTo>
                  <a:pt x="85" y="93"/>
                  <a:pt x="0" y="305"/>
                  <a:pt x="12" y="474"/>
                </a:cubicBezTo>
                <a:cubicBezTo>
                  <a:pt x="37" y="649"/>
                  <a:pt x="109" y="818"/>
                  <a:pt x="230" y="945"/>
                </a:cubicBezTo>
                <a:cubicBezTo>
                  <a:pt x="272" y="988"/>
                  <a:pt x="308" y="1036"/>
                  <a:pt x="345" y="1078"/>
                </a:cubicBezTo>
                <a:cubicBezTo>
                  <a:pt x="423" y="1157"/>
                  <a:pt x="490" y="1241"/>
                  <a:pt x="550" y="1332"/>
                </a:cubicBezTo>
                <a:lnTo>
                  <a:pt x="617" y="1290"/>
                </a:lnTo>
                <a:cubicBezTo>
                  <a:pt x="550" y="1199"/>
                  <a:pt x="478" y="1108"/>
                  <a:pt x="405" y="1030"/>
                </a:cubicBezTo>
                <a:cubicBezTo>
                  <a:pt x="369" y="981"/>
                  <a:pt x="327" y="939"/>
                  <a:pt x="290" y="897"/>
                </a:cubicBezTo>
                <a:cubicBezTo>
                  <a:pt x="182" y="782"/>
                  <a:pt x="109" y="631"/>
                  <a:pt x="85" y="468"/>
                </a:cubicBezTo>
                <a:cubicBezTo>
                  <a:pt x="73" y="329"/>
                  <a:pt x="145" y="154"/>
                  <a:pt x="296" y="99"/>
                </a:cubicBezTo>
                <a:cubicBezTo>
                  <a:pt x="314" y="93"/>
                  <a:pt x="333" y="93"/>
                  <a:pt x="357" y="93"/>
                </a:cubicBezTo>
                <a:cubicBezTo>
                  <a:pt x="417" y="93"/>
                  <a:pt x="472" y="111"/>
                  <a:pt x="520" y="154"/>
                </a:cubicBezTo>
                <a:cubicBezTo>
                  <a:pt x="568" y="190"/>
                  <a:pt x="592" y="250"/>
                  <a:pt x="586" y="311"/>
                </a:cubicBezTo>
                <a:lnTo>
                  <a:pt x="665" y="323"/>
                </a:lnTo>
                <a:cubicBezTo>
                  <a:pt x="683" y="238"/>
                  <a:pt x="737" y="166"/>
                  <a:pt x="816" y="117"/>
                </a:cubicBezTo>
                <a:cubicBezTo>
                  <a:pt x="872" y="82"/>
                  <a:pt x="931" y="66"/>
                  <a:pt x="988" y="66"/>
                </a:cubicBezTo>
                <a:cubicBezTo>
                  <a:pt x="1191" y="66"/>
                  <a:pt x="1370" y="266"/>
                  <a:pt x="1299" y="492"/>
                </a:cubicBezTo>
                <a:cubicBezTo>
                  <a:pt x="1257" y="643"/>
                  <a:pt x="1112" y="746"/>
                  <a:pt x="973" y="849"/>
                </a:cubicBezTo>
                <a:cubicBezTo>
                  <a:pt x="804" y="963"/>
                  <a:pt x="635" y="1090"/>
                  <a:pt x="617" y="1290"/>
                </a:cubicBezTo>
                <a:lnTo>
                  <a:pt x="689" y="1302"/>
                </a:lnTo>
                <a:cubicBezTo>
                  <a:pt x="707" y="1126"/>
                  <a:pt x="864" y="1018"/>
                  <a:pt x="1015" y="909"/>
                </a:cubicBezTo>
                <a:cubicBezTo>
                  <a:pt x="1166" y="800"/>
                  <a:pt x="1324" y="685"/>
                  <a:pt x="1372" y="510"/>
                </a:cubicBezTo>
                <a:cubicBezTo>
                  <a:pt x="1443" y="235"/>
                  <a:pt x="1227" y="1"/>
                  <a:pt x="9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2">
  <p:cSld name="Title and text 12"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p92"/>
          <p:cNvSpPr/>
          <p:nvPr/>
        </p:nvSpPr>
        <p:spPr>
          <a:xfrm rot="5400000">
            <a:off x="6523600" y="2474889"/>
            <a:ext cx="2422602" cy="3168829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7" name="Google Shape;1617;p92"/>
          <p:cNvSpPr/>
          <p:nvPr/>
        </p:nvSpPr>
        <p:spPr>
          <a:xfrm>
            <a:off x="-35050" y="4449240"/>
            <a:ext cx="9179080" cy="254796"/>
          </a:xfrm>
          <a:custGeom>
            <a:avLst/>
            <a:gdLst/>
            <a:ahLst/>
            <a:cxnLst/>
            <a:rect l="l" t="t" r="r" b="b"/>
            <a:pathLst>
              <a:path w="56647" h="1772" extrusionOk="0">
                <a:moveTo>
                  <a:pt x="0" y="1"/>
                </a:moveTo>
                <a:lnTo>
                  <a:pt x="0" y="1771"/>
                </a:lnTo>
                <a:lnTo>
                  <a:pt x="56646" y="1771"/>
                </a:lnTo>
                <a:lnTo>
                  <a:pt x="566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8" name="Google Shape;1618;p92"/>
          <p:cNvSpPr/>
          <p:nvPr/>
        </p:nvSpPr>
        <p:spPr>
          <a:xfrm rot="10800000" flipH="1">
            <a:off x="-346325" y="-152325"/>
            <a:ext cx="4027384" cy="2398001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9" name="Google Shape;1619;p92"/>
          <p:cNvSpPr txBox="1">
            <a:spLocks noGrp="1"/>
          </p:cNvSpPr>
          <p:nvPr>
            <p:ph type="title"/>
          </p:nvPr>
        </p:nvSpPr>
        <p:spPr>
          <a:xfrm>
            <a:off x="2356800" y="531993"/>
            <a:ext cx="4430400" cy="57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620" name="Google Shape;1620;p92"/>
          <p:cNvSpPr txBox="1">
            <a:spLocks noGrp="1"/>
          </p:cNvSpPr>
          <p:nvPr>
            <p:ph type="subTitle" idx="1"/>
          </p:nvPr>
        </p:nvSpPr>
        <p:spPr>
          <a:xfrm>
            <a:off x="2356825" y="3154213"/>
            <a:ext cx="4430400" cy="5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000">
                <a:latin typeface="Barrio"/>
                <a:ea typeface="Barrio"/>
                <a:cs typeface="Barrio"/>
                <a:sym typeface="Barri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21" name="Google Shape;1621;p92"/>
          <p:cNvSpPr txBox="1">
            <a:spLocks noGrp="1"/>
          </p:cNvSpPr>
          <p:nvPr>
            <p:ph type="subTitle" idx="2"/>
          </p:nvPr>
        </p:nvSpPr>
        <p:spPr>
          <a:xfrm>
            <a:off x="2356775" y="3619278"/>
            <a:ext cx="4430400" cy="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22" name="Google Shape;1622;p92"/>
          <p:cNvSpPr/>
          <p:nvPr/>
        </p:nvSpPr>
        <p:spPr>
          <a:xfrm>
            <a:off x="-35050" y="4541249"/>
            <a:ext cx="9179080" cy="636127"/>
          </a:xfrm>
          <a:custGeom>
            <a:avLst/>
            <a:gdLst/>
            <a:ahLst/>
            <a:cxnLst/>
            <a:rect l="l" t="t" r="r" b="b"/>
            <a:pathLst>
              <a:path w="56647" h="4424" extrusionOk="0">
                <a:moveTo>
                  <a:pt x="0" y="1"/>
                </a:moveTo>
                <a:lnTo>
                  <a:pt x="0" y="4423"/>
                </a:lnTo>
                <a:lnTo>
                  <a:pt x="56646" y="4423"/>
                </a:lnTo>
                <a:lnTo>
                  <a:pt x="566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3" name="Google Shape;1623;p92"/>
          <p:cNvGrpSpPr/>
          <p:nvPr/>
        </p:nvGrpSpPr>
        <p:grpSpPr>
          <a:xfrm>
            <a:off x="126772" y="202352"/>
            <a:ext cx="8890214" cy="2610067"/>
            <a:chOff x="126822" y="35516"/>
            <a:chExt cx="8890214" cy="2610067"/>
          </a:xfrm>
        </p:grpSpPr>
        <p:sp>
          <p:nvSpPr>
            <p:cNvPr id="1624" name="Google Shape;1624;p92"/>
            <p:cNvSpPr/>
            <p:nvPr/>
          </p:nvSpPr>
          <p:spPr>
            <a:xfrm>
              <a:off x="126822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92"/>
            <p:cNvSpPr/>
            <p:nvPr/>
          </p:nvSpPr>
          <p:spPr>
            <a:xfrm>
              <a:off x="8448423" y="1239533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92"/>
            <p:cNvSpPr/>
            <p:nvPr/>
          </p:nvSpPr>
          <p:spPr>
            <a:xfrm>
              <a:off x="7965678" y="35516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92"/>
            <p:cNvSpPr/>
            <p:nvPr/>
          </p:nvSpPr>
          <p:spPr>
            <a:xfrm>
              <a:off x="7965678" y="1350266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92"/>
            <p:cNvSpPr/>
            <p:nvPr/>
          </p:nvSpPr>
          <p:spPr>
            <a:xfrm>
              <a:off x="1408640" y="13928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92"/>
            <p:cNvSpPr/>
            <p:nvPr/>
          </p:nvSpPr>
          <p:spPr>
            <a:xfrm>
              <a:off x="1535065" y="12480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92"/>
            <p:cNvSpPr/>
            <p:nvPr/>
          </p:nvSpPr>
          <p:spPr>
            <a:xfrm>
              <a:off x="609073" y="177445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92"/>
            <p:cNvSpPr/>
            <p:nvPr/>
          </p:nvSpPr>
          <p:spPr>
            <a:xfrm>
              <a:off x="239101" y="2483267"/>
              <a:ext cx="153836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92"/>
            <p:cNvSpPr/>
            <p:nvPr/>
          </p:nvSpPr>
          <p:spPr>
            <a:xfrm flipH="1">
              <a:off x="8904761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92"/>
            <p:cNvSpPr/>
            <p:nvPr/>
          </p:nvSpPr>
          <p:spPr>
            <a:xfrm flipH="1">
              <a:off x="8672398" y="2362273"/>
              <a:ext cx="99474" cy="8527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92"/>
            <p:cNvSpPr/>
            <p:nvPr/>
          </p:nvSpPr>
          <p:spPr>
            <a:xfrm flipH="1">
              <a:off x="8934657" y="19363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92"/>
            <p:cNvSpPr/>
            <p:nvPr/>
          </p:nvSpPr>
          <p:spPr>
            <a:xfrm>
              <a:off x="289778" y="15474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92"/>
            <p:cNvSpPr/>
            <p:nvPr/>
          </p:nvSpPr>
          <p:spPr>
            <a:xfrm flipH="1">
              <a:off x="990236" y="1922836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92"/>
            <p:cNvSpPr/>
            <p:nvPr/>
          </p:nvSpPr>
          <p:spPr>
            <a:xfrm flipH="1">
              <a:off x="876536" y="1069023"/>
              <a:ext cx="99474" cy="8527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92"/>
            <p:cNvSpPr/>
            <p:nvPr/>
          </p:nvSpPr>
          <p:spPr>
            <a:xfrm>
              <a:off x="8166526" y="587617"/>
              <a:ext cx="153835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9" name="Google Shape;1639;p92"/>
          <p:cNvSpPr/>
          <p:nvPr/>
        </p:nvSpPr>
        <p:spPr>
          <a:xfrm>
            <a:off x="1187191" y="2544765"/>
            <a:ext cx="394253" cy="372985"/>
          </a:xfrm>
          <a:custGeom>
            <a:avLst/>
            <a:gdLst/>
            <a:ahLst/>
            <a:cxnLst/>
            <a:rect l="l" t="t" r="r" b="b"/>
            <a:pathLst>
              <a:path w="1965" h="1859" extrusionOk="0">
                <a:moveTo>
                  <a:pt x="1078" y="81"/>
                </a:moveTo>
                <a:cubicBezTo>
                  <a:pt x="1337" y="81"/>
                  <a:pt x="1524" y="360"/>
                  <a:pt x="1402" y="608"/>
                </a:cubicBezTo>
                <a:lnTo>
                  <a:pt x="1366" y="687"/>
                </a:lnTo>
                <a:lnTo>
                  <a:pt x="1451" y="656"/>
                </a:lnTo>
                <a:cubicBezTo>
                  <a:pt x="1510" y="638"/>
                  <a:pt x="1555" y="625"/>
                  <a:pt x="1598" y="625"/>
                </a:cubicBezTo>
                <a:cubicBezTo>
                  <a:pt x="1639" y="625"/>
                  <a:pt x="1679" y="636"/>
                  <a:pt x="1729" y="663"/>
                </a:cubicBezTo>
                <a:cubicBezTo>
                  <a:pt x="1825" y="723"/>
                  <a:pt x="1880" y="832"/>
                  <a:pt x="1861" y="940"/>
                </a:cubicBezTo>
                <a:cubicBezTo>
                  <a:pt x="1843" y="995"/>
                  <a:pt x="1807" y="1043"/>
                  <a:pt x="1753" y="1067"/>
                </a:cubicBezTo>
                <a:cubicBezTo>
                  <a:pt x="1727" y="1082"/>
                  <a:pt x="1699" y="1090"/>
                  <a:pt x="1672" y="1090"/>
                </a:cubicBezTo>
                <a:cubicBezTo>
                  <a:pt x="1654" y="1090"/>
                  <a:pt x="1636" y="1087"/>
                  <a:pt x="1620" y="1079"/>
                </a:cubicBezTo>
                <a:lnTo>
                  <a:pt x="1590" y="1152"/>
                </a:lnTo>
                <a:cubicBezTo>
                  <a:pt x="1704" y="1200"/>
                  <a:pt x="1735" y="1327"/>
                  <a:pt x="1680" y="1527"/>
                </a:cubicBezTo>
                <a:cubicBezTo>
                  <a:pt x="1638" y="1684"/>
                  <a:pt x="1493" y="1786"/>
                  <a:pt x="1330" y="1786"/>
                </a:cubicBezTo>
                <a:cubicBezTo>
                  <a:pt x="1136" y="1774"/>
                  <a:pt x="1028" y="1702"/>
                  <a:pt x="1010" y="1575"/>
                </a:cubicBezTo>
                <a:lnTo>
                  <a:pt x="997" y="1490"/>
                </a:lnTo>
                <a:lnTo>
                  <a:pt x="943" y="1557"/>
                </a:lnTo>
                <a:cubicBezTo>
                  <a:pt x="874" y="1637"/>
                  <a:pt x="776" y="1681"/>
                  <a:pt x="677" y="1681"/>
                </a:cubicBezTo>
                <a:cubicBezTo>
                  <a:pt x="619" y="1681"/>
                  <a:pt x="561" y="1666"/>
                  <a:pt x="508" y="1635"/>
                </a:cubicBezTo>
                <a:cubicBezTo>
                  <a:pt x="363" y="1545"/>
                  <a:pt x="387" y="1369"/>
                  <a:pt x="454" y="1237"/>
                </a:cubicBezTo>
                <a:lnTo>
                  <a:pt x="496" y="1158"/>
                </a:lnTo>
                <a:lnTo>
                  <a:pt x="411" y="1182"/>
                </a:lnTo>
                <a:cubicBezTo>
                  <a:pt x="391" y="1188"/>
                  <a:pt x="371" y="1190"/>
                  <a:pt x="352" y="1190"/>
                </a:cubicBezTo>
                <a:cubicBezTo>
                  <a:pt x="306" y="1190"/>
                  <a:pt x="260" y="1175"/>
                  <a:pt x="218" y="1146"/>
                </a:cubicBezTo>
                <a:cubicBezTo>
                  <a:pt x="152" y="1110"/>
                  <a:pt x="109" y="1043"/>
                  <a:pt x="91" y="965"/>
                </a:cubicBezTo>
                <a:cubicBezTo>
                  <a:pt x="73" y="814"/>
                  <a:pt x="164" y="669"/>
                  <a:pt x="303" y="614"/>
                </a:cubicBezTo>
                <a:cubicBezTo>
                  <a:pt x="322" y="607"/>
                  <a:pt x="343" y="604"/>
                  <a:pt x="367" y="604"/>
                </a:cubicBezTo>
                <a:cubicBezTo>
                  <a:pt x="492" y="604"/>
                  <a:pt x="668" y="691"/>
                  <a:pt x="780" y="777"/>
                </a:cubicBezTo>
                <a:cubicBezTo>
                  <a:pt x="792" y="789"/>
                  <a:pt x="804" y="801"/>
                  <a:pt x="816" y="808"/>
                </a:cubicBezTo>
                <a:lnTo>
                  <a:pt x="864" y="747"/>
                </a:lnTo>
                <a:lnTo>
                  <a:pt x="828" y="717"/>
                </a:lnTo>
                <a:cubicBezTo>
                  <a:pt x="605" y="518"/>
                  <a:pt x="707" y="149"/>
                  <a:pt x="1003" y="89"/>
                </a:cubicBezTo>
                <a:cubicBezTo>
                  <a:pt x="1029" y="83"/>
                  <a:pt x="1054" y="81"/>
                  <a:pt x="1078" y="81"/>
                </a:cubicBezTo>
                <a:close/>
                <a:moveTo>
                  <a:pt x="1075" y="1"/>
                </a:moveTo>
                <a:cubicBezTo>
                  <a:pt x="783" y="1"/>
                  <a:pt x="536" y="308"/>
                  <a:pt x="677" y="620"/>
                </a:cubicBezTo>
                <a:cubicBezTo>
                  <a:pt x="583" y="566"/>
                  <a:pt x="472" y="526"/>
                  <a:pt x="374" y="526"/>
                </a:cubicBezTo>
                <a:cubicBezTo>
                  <a:pt x="340" y="526"/>
                  <a:pt x="308" y="531"/>
                  <a:pt x="278" y="542"/>
                </a:cubicBezTo>
                <a:cubicBezTo>
                  <a:pt x="103" y="614"/>
                  <a:pt x="0" y="789"/>
                  <a:pt x="25" y="977"/>
                </a:cubicBezTo>
                <a:cubicBezTo>
                  <a:pt x="43" y="1073"/>
                  <a:pt x="97" y="1158"/>
                  <a:pt x="182" y="1212"/>
                </a:cubicBezTo>
                <a:cubicBezTo>
                  <a:pt x="236" y="1243"/>
                  <a:pt x="297" y="1261"/>
                  <a:pt x="363" y="1267"/>
                </a:cubicBezTo>
                <a:cubicBezTo>
                  <a:pt x="290" y="1442"/>
                  <a:pt x="333" y="1611"/>
                  <a:pt x="466" y="1696"/>
                </a:cubicBezTo>
                <a:cubicBezTo>
                  <a:pt x="534" y="1735"/>
                  <a:pt x="609" y="1755"/>
                  <a:pt x="684" y="1755"/>
                </a:cubicBezTo>
                <a:cubicBezTo>
                  <a:pt x="781" y="1755"/>
                  <a:pt x="877" y="1722"/>
                  <a:pt x="955" y="1653"/>
                </a:cubicBezTo>
                <a:cubicBezTo>
                  <a:pt x="991" y="1750"/>
                  <a:pt x="1088" y="1847"/>
                  <a:pt x="1330" y="1859"/>
                </a:cubicBezTo>
                <a:lnTo>
                  <a:pt x="1348" y="1859"/>
                </a:lnTo>
                <a:cubicBezTo>
                  <a:pt x="1541" y="1859"/>
                  <a:pt x="1704" y="1732"/>
                  <a:pt x="1759" y="1545"/>
                </a:cubicBezTo>
                <a:cubicBezTo>
                  <a:pt x="1801" y="1375"/>
                  <a:pt x="1789" y="1249"/>
                  <a:pt x="1729" y="1164"/>
                </a:cubicBezTo>
                <a:cubicBezTo>
                  <a:pt x="1747" y="1158"/>
                  <a:pt x="1771" y="1146"/>
                  <a:pt x="1795" y="1140"/>
                </a:cubicBezTo>
                <a:cubicBezTo>
                  <a:pt x="1861" y="1104"/>
                  <a:pt x="1916" y="1037"/>
                  <a:pt x="1934" y="959"/>
                </a:cubicBezTo>
                <a:cubicBezTo>
                  <a:pt x="1964" y="820"/>
                  <a:pt x="1898" y="669"/>
                  <a:pt x="1765" y="602"/>
                </a:cubicBezTo>
                <a:cubicBezTo>
                  <a:pt x="1714" y="567"/>
                  <a:pt x="1656" y="550"/>
                  <a:pt x="1599" y="550"/>
                </a:cubicBezTo>
                <a:cubicBezTo>
                  <a:pt x="1567" y="550"/>
                  <a:pt x="1535" y="555"/>
                  <a:pt x="1505" y="566"/>
                </a:cubicBezTo>
                <a:cubicBezTo>
                  <a:pt x="1547" y="366"/>
                  <a:pt x="1463" y="167"/>
                  <a:pt x="1287" y="58"/>
                </a:cubicBezTo>
                <a:cubicBezTo>
                  <a:pt x="1217" y="18"/>
                  <a:pt x="1145" y="1"/>
                  <a:pt x="10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3">
  <p:cSld name="Title and text 13"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p93"/>
          <p:cNvSpPr txBox="1">
            <a:spLocks noGrp="1"/>
          </p:cNvSpPr>
          <p:nvPr>
            <p:ph type="title"/>
          </p:nvPr>
        </p:nvSpPr>
        <p:spPr>
          <a:xfrm>
            <a:off x="2623750" y="530352"/>
            <a:ext cx="38964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642" name="Google Shape;1642;p93"/>
          <p:cNvSpPr txBox="1">
            <a:spLocks noGrp="1"/>
          </p:cNvSpPr>
          <p:nvPr>
            <p:ph type="subTitle" idx="1"/>
          </p:nvPr>
        </p:nvSpPr>
        <p:spPr>
          <a:xfrm>
            <a:off x="1793700" y="2164225"/>
            <a:ext cx="5556600" cy="5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000">
                <a:latin typeface="Barrio"/>
                <a:ea typeface="Barrio"/>
                <a:cs typeface="Barrio"/>
                <a:sym typeface="Barri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43" name="Google Shape;1643;p93"/>
          <p:cNvSpPr txBox="1">
            <a:spLocks noGrp="1"/>
          </p:cNvSpPr>
          <p:nvPr>
            <p:ph type="subTitle" idx="2"/>
          </p:nvPr>
        </p:nvSpPr>
        <p:spPr>
          <a:xfrm>
            <a:off x="721050" y="4257275"/>
            <a:ext cx="23811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44" name="Google Shape;1644;p93"/>
          <p:cNvSpPr txBox="1">
            <a:spLocks noGrp="1"/>
          </p:cNvSpPr>
          <p:nvPr>
            <p:ph type="subTitle" idx="3"/>
          </p:nvPr>
        </p:nvSpPr>
        <p:spPr>
          <a:xfrm>
            <a:off x="3381525" y="4257275"/>
            <a:ext cx="23811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45" name="Google Shape;1645;p93"/>
          <p:cNvSpPr txBox="1">
            <a:spLocks noGrp="1"/>
          </p:cNvSpPr>
          <p:nvPr>
            <p:ph type="subTitle" idx="4"/>
          </p:nvPr>
        </p:nvSpPr>
        <p:spPr>
          <a:xfrm>
            <a:off x="6041850" y="4257275"/>
            <a:ext cx="23811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46" name="Google Shape;1646;p93"/>
          <p:cNvSpPr txBox="1">
            <a:spLocks noGrp="1"/>
          </p:cNvSpPr>
          <p:nvPr>
            <p:ph type="subTitle" idx="5"/>
          </p:nvPr>
        </p:nvSpPr>
        <p:spPr>
          <a:xfrm>
            <a:off x="1793762" y="1616516"/>
            <a:ext cx="5556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47" name="Google Shape;1647;p93"/>
          <p:cNvSpPr txBox="1">
            <a:spLocks noGrp="1"/>
          </p:cNvSpPr>
          <p:nvPr>
            <p:ph type="subTitle" idx="6"/>
          </p:nvPr>
        </p:nvSpPr>
        <p:spPr>
          <a:xfrm>
            <a:off x="1793725" y="2758624"/>
            <a:ext cx="55566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48" name="Google Shape;1648;p93"/>
          <p:cNvSpPr/>
          <p:nvPr/>
        </p:nvSpPr>
        <p:spPr>
          <a:xfrm rot="10800000">
            <a:off x="-11942" y="-420523"/>
            <a:ext cx="9167892" cy="1726951"/>
          </a:xfrm>
          <a:custGeom>
            <a:avLst/>
            <a:gdLst/>
            <a:ahLst/>
            <a:cxnLst/>
            <a:rect l="l" t="t" r="r" b="b"/>
            <a:pathLst>
              <a:path w="56647" h="12453" extrusionOk="0">
                <a:moveTo>
                  <a:pt x="5727" y="1"/>
                </a:moveTo>
                <a:cubicBezTo>
                  <a:pt x="5549" y="1"/>
                  <a:pt x="5370" y="6"/>
                  <a:pt x="5190" y="18"/>
                </a:cubicBezTo>
                <a:cubicBezTo>
                  <a:pt x="3082" y="157"/>
                  <a:pt x="931" y="1389"/>
                  <a:pt x="0" y="3190"/>
                </a:cubicBezTo>
                <a:lnTo>
                  <a:pt x="0" y="12453"/>
                </a:lnTo>
                <a:cubicBezTo>
                  <a:pt x="9408" y="10657"/>
                  <a:pt x="18943" y="9760"/>
                  <a:pt x="28478" y="9760"/>
                </a:cubicBezTo>
                <a:cubicBezTo>
                  <a:pt x="37908" y="9760"/>
                  <a:pt x="47339" y="10638"/>
                  <a:pt x="56646" y="12392"/>
                </a:cubicBezTo>
                <a:lnTo>
                  <a:pt x="56646" y="3800"/>
                </a:lnTo>
                <a:cubicBezTo>
                  <a:pt x="55405" y="3980"/>
                  <a:pt x="54157" y="4078"/>
                  <a:pt x="52909" y="4078"/>
                </a:cubicBezTo>
                <a:cubicBezTo>
                  <a:pt x="51848" y="4078"/>
                  <a:pt x="50789" y="4007"/>
                  <a:pt x="49734" y="3855"/>
                </a:cubicBezTo>
                <a:cubicBezTo>
                  <a:pt x="45112" y="3184"/>
                  <a:pt x="40619" y="975"/>
                  <a:pt x="36038" y="975"/>
                </a:cubicBezTo>
                <a:cubicBezTo>
                  <a:pt x="35379" y="975"/>
                  <a:pt x="34718" y="1021"/>
                  <a:pt x="34054" y="1123"/>
                </a:cubicBezTo>
                <a:cubicBezTo>
                  <a:pt x="29612" y="1806"/>
                  <a:pt x="25689" y="4993"/>
                  <a:pt x="21213" y="4993"/>
                </a:cubicBezTo>
                <a:cubicBezTo>
                  <a:pt x="21135" y="4993"/>
                  <a:pt x="21057" y="4992"/>
                  <a:pt x="20979" y="4990"/>
                </a:cubicBezTo>
                <a:cubicBezTo>
                  <a:pt x="18193" y="4918"/>
                  <a:pt x="15613" y="3577"/>
                  <a:pt x="13124" y="2326"/>
                </a:cubicBezTo>
                <a:cubicBezTo>
                  <a:pt x="10795" y="1150"/>
                  <a:pt x="8313" y="1"/>
                  <a:pt x="5727" y="1"/>
                </a:cubicBezTo>
                <a:close/>
              </a:path>
            </a:pathLst>
          </a:custGeom>
          <a:solidFill>
            <a:srgbClr val="4586F1">
              <a:alpha val="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9" name="Google Shape;1649;p93"/>
          <p:cNvGrpSpPr/>
          <p:nvPr/>
        </p:nvGrpSpPr>
        <p:grpSpPr>
          <a:xfrm rot="10800000" flipH="1">
            <a:off x="239047" y="232789"/>
            <a:ext cx="8800497" cy="2095597"/>
            <a:chOff x="239097" y="854636"/>
            <a:chExt cx="8800497" cy="2095597"/>
          </a:xfrm>
        </p:grpSpPr>
        <p:sp>
          <p:nvSpPr>
            <p:cNvPr id="1650" name="Google Shape;1650;p93"/>
            <p:cNvSpPr/>
            <p:nvPr/>
          </p:nvSpPr>
          <p:spPr>
            <a:xfrm>
              <a:off x="239097" y="854636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93"/>
            <p:cNvSpPr/>
            <p:nvPr/>
          </p:nvSpPr>
          <p:spPr>
            <a:xfrm>
              <a:off x="8934653" y="9204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93"/>
            <p:cNvSpPr/>
            <p:nvPr/>
          </p:nvSpPr>
          <p:spPr>
            <a:xfrm>
              <a:off x="7965678" y="1883666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93"/>
            <p:cNvSpPr/>
            <p:nvPr/>
          </p:nvSpPr>
          <p:spPr>
            <a:xfrm>
              <a:off x="1408640" y="15658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93"/>
            <p:cNvSpPr/>
            <p:nvPr/>
          </p:nvSpPr>
          <p:spPr>
            <a:xfrm>
              <a:off x="1461090" y="27137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93"/>
            <p:cNvSpPr/>
            <p:nvPr/>
          </p:nvSpPr>
          <p:spPr>
            <a:xfrm>
              <a:off x="239101" y="2787917"/>
              <a:ext cx="153836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93"/>
            <p:cNvSpPr/>
            <p:nvPr/>
          </p:nvSpPr>
          <p:spPr>
            <a:xfrm flipH="1">
              <a:off x="8580761" y="1500086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93"/>
            <p:cNvSpPr/>
            <p:nvPr/>
          </p:nvSpPr>
          <p:spPr>
            <a:xfrm flipH="1">
              <a:off x="8987132" y="21749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93"/>
            <p:cNvSpPr/>
            <p:nvPr/>
          </p:nvSpPr>
          <p:spPr>
            <a:xfrm>
              <a:off x="498503" y="18309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93"/>
            <p:cNvSpPr/>
            <p:nvPr/>
          </p:nvSpPr>
          <p:spPr>
            <a:xfrm flipH="1">
              <a:off x="990236" y="2227636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93"/>
            <p:cNvSpPr/>
            <p:nvPr/>
          </p:nvSpPr>
          <p:spPr>
            <a:xfrm>
              <a:off x="8490501" y="2604067"/>
              <a:ext cx="153835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93"/>
            <p:cNvSpPr/>
            <p:nvPr/>
          </p:nvSpPr>
          <p:spPr>
            <a:xfrm>
              <a:off x="721098" y="1239545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Title and text 14"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p94"/>
          <p:cNvSpPr/>
          <p:nvPr/>
        </p:nvSpPr>
        <p:spPr>
          <a:xfrm rot="10800000" flipH="1">
            <a:off x="-251886" y="-59720"/>
            <a:ext cx="3363293" cy="2116820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4" name="Google Shape;1664;p94"/>
          <p:cNvSpPr/>
          <p:nvPr/>
        </p:nvSpPr>
        <p:spPr>
          <a:xfrm>
            <a:off x="6973282" y="-59735"/>
            <a:ext cx="2422602" cy="1578627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5" name="Google Shape;1665;p94"/>
          <p:cNvSpPr txBox="1">
            <a:spLocks noGrp="1"/>
          </p:cNvSpPr>
          <p:nvPr>
            <p:ph type="subTitle" idx="1"/>
          </p:nvPr>
        </p:nvSpPr>
        <p:spPr>
          <a:xfrm>
            <a:off x="3739600" y="2665850"/>
            <a:ext cx="3681900" cy="5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000">
                <a:latin typeface="Barrio"/>
                <a:ea typeface="Barrio"/>
                <a:cs typeface="Barrio"/>
                <a:sym typeface="Barri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66" name="Google Shape;1666;p94"/>
          <p:cNvSpPr txBox="1">
            <a:spLocks noGrp="1"/>
          </p:cNvSpPr>
          <p:nvPr>
            <p:ph type="subTitle" idx="2"/>
          </p:nvPr>
        </p:nvSpPr>
        <p:spPr>
          <a:xfrm>
            <a:off x="3739600" y="3499261"/>
            <a:ext cx="3681900" cy="5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67" name="Google Shape;1667;p94"/>
          <p:cNvSpPr txBox="1">
            <a:spLocks noGrp="1"/>
          </p:cNvSpPr>
          <p:nvPr>
            <p:ph type="title"/>
          </p:nvPr>
        </p:nvSpPr>
        <p:spPr>
          <a:xfrm>
            <a:off x="2360425" y="530352"/>
            <a:ext cx="4423200" cy="57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668" name="Google Shape;1668;p94"/>
          <p:cNvSpPr txBox="1">
            <a:spLocks noGrp="1"/>
          </p:cNvSpPr>
          <p:nvPr>
            <p:ph type="subTitle" idx="3"/>
          </p:nvPr>
        </p:nvSpPr>
        <p:spPr>
          <a:xfrm>
            <a:off x="3739600" y="2012306"/>
            <a:ext cx="3681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1669" name="Google Shape;1669;p94"/>
          <p:cNvGrpSpPr/>
          <p:nvPr/>
        </p:nvGrpSpPr>
        <p:grpSpPr>
          <a:xfrm rot="10800000" flipH="1">
            <a:off x="126823" y="2496934"/>
            <a:ext cx="8890214" cy="2560230"/>
            <a:chOff x="126822" y="-51155"/>
            <a:chExt cx="8890214" cy="2560230"/>
          </a:xfrm>
        </p:grpSpPr>
        <p:sp>
          <p:nvSpPr>
            <p:cNvPr id="1670" name="Google Shape;1670;p94"/>
            <p:cNvSpPr/>
            <p:nvPr/>
          </p:nvSpPr>
          <p:spPr>
            <a:xfrm>
              <a:off x="126822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94"/>
            <p:cNvSpPr/>
            <p:nvPr/>
          </p:nvSpPr>
          <p:spPr>
            <a:xfrm>
              <a:off x="8472673" y="1032758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94"/>
            <p:cNvSpPr/>
            <p:nvPr/>
          </p:nvSpPr>
          <p:spPr>
            <a:xfrm>
              <a:off x="8179034" y="1665110"/>
              <a:ext cx="99475" cy="104955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94"/>
            <p:cNvSpPr/>
            <p:nvPr/>
          </p:nvSpPr>
          <p:spPr>
            <a:xfrm>
              <a:off x="8202528" y="881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94"/>
            <p:cNvSpPr/>
            <p:nvPr/>
          </p:nvSpPr>
          <p:spPr>
            <a:xfrm>
              <a:off x="8558428" y="2456416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94"/>
            <p:cNvSpPr/>
            <p:nvPr/>
          </p:nvSpPr>
          <p:spPr>
            <a:xfrm>
              <a:off x="948340" y="149780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94"/>
            <p:cNvSpPr/>
            <p:nvPr/>
          </p:nvSpPr>
          <p:spPr>
            <a:xfrm>
              <a:off x="1408640" y="32610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94"/>
            <p:cNvSpPr/>
            <p:nvPr/>
          </p:nvSpPr>
          <p:spPr>
            <a:xfrm>
              <a:off x="609073" y="-51155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94"/>
            <p:cNvSpPr/>
            <p:nvPr/>
          </p:nvSpPr>
          <p:spPr>
            <a:xfrm>
              <a:off x="2964978" y="195678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94"/>
            <p:cNvSpPr/>
            <p:nvPr/>
          </p:nvSpPr>
          <p:spPr>
            <a:xfrm>
              <a:off x="1863301" y="140842"/>
              <a:ext cx="153835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94"/>
            <p:cNvSpPr/>
            <p:nvPr/>
          </p:nvSpPr>
          <p:spPr>
            <a:xfrm flipH="1">
              <a:off x="8904761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94"/>
            <p:cNvSpPr/>
            <p:nvPr/>
          </p:nvSpPr>
          <p:spPr>
            <a:xfrm flipH="1">
              <a:off x="7981573" y="542510"/>
              <a:ext cx="99474" cy="8527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94"/>
            <p:cNvSpPr/>
            <p:nvPr/>
          </p:nvSpPr>
          <p:spPr>
            <a:xfrm flipH="1">
              <a:off x="8934657" y="19363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94"/>
            <p:cNvSpPr/>
            <p:nvPr/>
          </p:nvSpPr>
          <p:spPr>
            <a:xfrm flipH="1">
              <a:off x="6511669" y="25050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94"/>
            <p:cNvSpPr/>
            <p:nvPr/>
          </p:nvSpPr>
          <p:spPr>
            <a:xfrm>
              <a:off x="348103" y="12247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94"/>
            <p:cNvSpPr/>
            <p:nvPr/>
          </p:nvSpPr>
          <p:spPr>
            <a:xfrm flipH="1">
              <a:off x="126836" y="171601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94"/>
            <p:cNvSpPr/>
            <p:nvPr/>
          </p:nvSpPr>
          <p:spPr>
            <a:xfrm flipH="1">
              <a:off x="550986" y="749923"/>
              <a:ext cx="99474" cy="8527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94"/>
            <p:cNvSpPr/>
            <p:nvPr/>
          </p:nvSpPr>
          <p:spPr>
            <a:xfrm flipH="1">
              <a:off x="574482" y="2207228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94"/>
            <p:cNvSpPr/>
            <p:nvPr/>
          </p:nvSpPr>
          <p:spPr>
            <a:xfrm>
              <a:off x="7117213" y="88192"/>
              <a:ext cx="153835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89" name="Google Shape;1689;p94"/>
          <p:cNvSpPr/>
          <p:nvPr/>
        </p:nvSpPr>
        <p:spPr>
          <a:xfrm rot="-2211924" flipH="1">
            <a:off x="375103" y="1448326"/>
            <a:ext cx="1312769" cy="695219"/>
          </a:xfrm>
          <a:custGeom>
            <a:avLst/>
            <a:gdLst/>
            <a:ahLst/>
            <a:cxnLst/>
            <a:rect l="l" t="t" r="r" b="b"/>
            <a:pathLst>
              <a:path w="8975" h="4753" extrusionOk="0">
                <a:moveTo>
                  <a:pt x="4334" y="1496"/>
                </a:moveTo>
                <a:cubicBezTo>
                  <a:pt x="4612" y="2100"/>
                  <a:pt x="4660" y="2807"/>
                  <a:pt x="4394" y="3418"/>
                </a:cubicBezTo>
                <a:cubicBezTo>
                  <a:pt x="4261" y="3732"/>
                  <a:pt x="4008" y="3992"/>
                  <a:pt x="3742" y="4094"/>
                </a:cubicBezTo>
                <a:cubicBezTo>
                  <a:pt x="3672" y="4124"/>
                  <a:pt x="3599" y="4138"/>
                  <a:pt x="3529" y="4138"/>
                </a:cubicBezTo>
                <a:cubicBezTo>
                  <a:pt x="3294" y="4138"/>
                  <a:pt x="3074" y="3985"/>
                  <a:pt x="3005" y="3744"/>
                </a:cubicBezTo>
                <a:cubicBezTo>
                  <a:pt x="2908" y="3460"/>
                  <a:pt x="2968" y="3049"/>
                  <a:pt x="3143" y="2717"/>
                </a:cubicBezTo>
                <a:cubicBezTo>
                  <a:pt x="3421" y="2203"/>
                  <a:pt x="3832" y="1780"/>
                  <a:pt x="4334" y="1496"/>
                </a:cubicBezTo>
                <a:close/>
                <a:moveTo>
                  <a:pt x="7772" y="2239"/>
                </a:moveTo>
                <a:cubicBezTo>
                  <a:pt x="8014" y="2602"/>
                  <a:pt x="8146" y="3031"/>
                  <a:pt x="8140" y="3466"/>
                </a:cubicBezTo>
                <a:cubicBezTo>
                  <a:pt x="8134" y="3828"/>
                  <a:pt x="7965" y="4209"/>
                  <a:pt x="7724" y="4421"/>
                </a:cubicBezTo>
                <a:cubicBezTo>
                  <a:pt x="7600" y="4542"/>
                  <a:pt x="7442" y="4600"/>
                  <a:pt x="7285" y="4600"/>
                </a:cubicBezTo>
                <a:cubicBezTo>
                  <a:pt x="7065" y="4600"/>
                  <a:pt x="6849" y="4487"/>
                  <a:pt x="6733" y="4276"/>
                </a:cubicBezTo>
                <a:cubicBezTo>
                  <a:pt x="6575" y="4022"/>
                  <a:pt x="6533" y="3714"/>
                  <a:pt x="6618" y="3430"/>
                </a:cubicBezTo>
                <a:cubicBezTo>
                  <a:pt x="6787" y="2928"/>
                  <a:pt x="7246" y="2578"/>
                  <a:pt x="7675" y="2300"/>
                </a:cubicBezTo>
                <a:lnTo>
                  <a:pt x="7772" y="2239"/>
                </a:lnTo>
                <a:close/>
                <a:moveTo>
                  <a:pt x="2295" y="0"/>
                </a:moveTo>
                <a:cubicBezTo>
                  <a:pt x="1390" y="0"/>
                  <a:pt x="476" y="481"/>
                  <a:pt x="38" y="1279"/>
                </a:cubicBezTo>
                <a:cubicBezTo>
                  <a:pt x="0" y="1341"/>
                  <a:pt x="52" y="1395"/>
                  <a:pt x="105" y="1395"/>
                </a:cubicBezTo>
                <a:cubicBezTo>
                  <a:pt x="129" y="1395"/>
                  <a:pt x="154" y="1384"/>
                  <a:pt x="171" y="1357"/>
                </a:cubicBezTo>
                <a:cubicBezTo>
                  <a:pt x="583" y="601"/>
                  <a:pt x="1446" y="152"/>
                  <a:pt x="2298" y="152"/>
                </a:cubicBezTo>
                <a:cubicBezTo>
                  <a:pt x="2631" y="152"/>
                  <a:pt x="2962" y="220"/>
                  <a:pt x="3264" y="366"/>
                </a:cubicBezTo>
                <a:cubicBezTo>
                  <a:pt x="3693" y="584"/>
                  <a:pt x="4044" y="928"/>
                  <a:pt x="4267" y="1357"/>
                </a:cubicBezTo>
                <a:cubicBezTo>
                  <a:pt x="3736" y="1659"/>
                  <a:pt x="3301" y="2106"/>
                  <a:pt x="3011" y="2644"/>
                </a:cubicBezTo>
                <a:cubicBezTo>
                  <a:pt x="2811" y="3019"/>
                  <a:pt x="2751" y="3466"/>
                  <a:pt x="2860" y="3786"/>
                </a:cubicBezTo>
                <a:cubicBezTo>
                  <a:pt x="2948" y="4094"/>
                  <a:pt x="3231" y="4286"/>
                  <a:pt x="3530" y="4286"/>
                </a:cubicBezTo>
                <a:cubicBezTo>
                  <a:pt x="3619" y="4286"/>
                  <a:pt x="3709" y="4269"/>
                  <a:pt x="3796" y="4233"/>
                </a:cubicBezTo>
                <a:cubicBezTo>
                  <a:pt x="4098" y="4118"/>
                  <a:pt x="4382" y="3822"/>
                  <a:pt x="4533" y="3478"/>
                </a:cubicBezTo>
                <a:cubicBezTo>
                  <a:pt x="4817" y="2825"/>
                  <a:pt x="4769" y="2064"/>
                  <a:pt x="4467" y="1424"/>
                </a:cubicBezTo>
                <a:cubicBezTo>
                  <a:pt x="4855" y="1222"/>
                  <a:pt x="5283" y="1117"/>
                  <a:pt x="5715" y="1117"/>
                </a:cubicBezTo>
                <a:cubicBezTo>
                  <a:pt x="5814" y="1117"/>
                  <a:pt x="5914" y="1122"/>
                  <a:pt x="6014" y="1134"/>
                </a:cubicBezTo>
                <a:cubicBezTo>
                  <a:pt x="6684" y="1224"/>
                  <a:pt x="7282" y="1575"/>
                  <a:pt x="7687" y="2119"/>
                </a:cubicBezTo>
                <a:cubicBezTo>
                  <a:pt x="7657" y="2137"/>
                  <a:pt x="7627" y="2155"/>
                  <a:pt x="7597" y="2173"/>
                </a:cubicBezTo>
                <a:cubicBezTo>
                  <a:pt x="7143" y="2469"/>
                  <a:pt x="6660" y="2838"/>
                  <a:pt x="6479" y="3381"/>
                </a:cubicBezTo>
                <a:cubicBezTo>
                  <a:pt x="6382" y="3714"/>
                  <a:pt x="6424" y="4070"/>
                  <a:pt x="6606" y="4360"/>
                </a:cubicBezTo>
                <a:cubicBezTo>
                  <a:pt x="6733" y="4572"/>
                  <a:pt x="6944" y="4711"/>
                  <a:pt x="7192" y="4747"/>
                </a:cubicBezTo>
                <a:cubicBezTo>
                  <a:pt x="7222" y="4753"/>
                  <a:pt x="7252" y="4753"/>
                  <a:pt x="7282" y="4753"/>
                </a:cubicBezTo>
                <a:cubicBezTo>
                  <a:pt x="7482" y="4747"/>
                  <a:pt x="7675" y="4668"/>
                  <a:pt x="7826" y="4529"/>
                </a:cubicBezTo>
                <a:cubicBezTo>
                  <a:pt x="8116" y="4251"/>
                  <a:pt x="8285" y="3865"/>
                  <a:pt x="8298" y="3460"/>
                </a:cubicBezTo>
                <a:cubicBezTo>
                  <a:pt x="8298" y="2995"/>
                  <a:pt x="8159" y="2541"/>
                  <a:pt x="7899" y="2155"/>
                </a:cubicBezTo>
                <a:cubicBezTo>
                  <a:pt x="8291" y="1907"/>
                  <a:pt x="8684" y="1647"/>
                  <a:pt x="8950" y="1254"/>
                </a:cubicBezTo>
                <a:cubicBezTo>
                  <a:pt x="8974" y="1224"/>
                  <a:pt x="8962" y="1176"/>
                  <a:pt x="8932" y="1152"/>
                </a:cubicBezTo>
                <a:cubicBezTo>
                  <a:pt x="8919" y="1143"/>
                  <a:pt x="8904" y="1139"/>
                  <a:pt x="8889" y="1139"/>
                </a:cubicBezTo>
                <a:cubicBezTo>
                  <a:pt x="8863" y="1139"/>
                  <a:pt x="8839" y="1151"/>
                  <a:pt x="8823" y="1170"/>
                </a:cubicBezTo>
                <a:cubicBezTo>
                  <a:pt x="8575" y="1538"/>
                  <a:pt x="8189" y="1792"/>
                  <a:pt x="7814" y="2034"/>
                </a:cubicBezTo>
                <a:cubicBezTo>
                  <a:pt x="7385" y="1454"/>
                  <a:pt x="6745" y="1073"/>
                  <a:pt x="6032" y="977"/>
                </a:cubicBezTo>
                <a:cubicBezTo>
                  <a:pt x="5928" y="965"/>
                  <a:pt x="5823" y="960"/>
                  <a:pt x="5719" y="960"/>
                </a:cubicBezTo>
                <a:cubicBezTo>
                  <a:pt x="5262" y="960"/>
                  <a:pt x="4809" y="1068"/>
                  <a:pt x="4400" y="1285"/>
                </a:cubicBezTo>
                <a:cubicBezTo>
                  <a:pt x="4159" y="832"/>
                  <a:pt x="3784" y="463"/>
                  <a:pt x="3331" y="233"/>
                </a:cubicBezTo>
                <a:cubicBezTo>
                  <a:pt x="3007" y="75"/>
                  <a:pt x="2652" y="0"/>
                  <a:pt x="22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bg>
      <p:bgPr>
        <a:solidFill>
          <a:schemeClr val="lt2"/>
        </a:solidFill>
        <a:effectLst/>
      </p:bgPr>
    </p:bg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22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22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22"/>
          <p:cNvSpPr txBox="1">
            <a:spLocks noGrp="1"/>
          </p:cNvSpPr>
          <p:nvPr>
            <p:ph type="title"/>
          </p:nvPr>
        </p:nvSpPr>
        <p:spPr>
          <a:xfrm>
            <a:off x="1636050" y="3233550"/>
            <a:ext cx="5871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67" name="Google Shape;867;p22"/>
          <p:cNvSpPr txBox="1">
            <a:spLocks noGrp="1"/>
          </p:cNvSpPr>
          <p:nvPr>
            <p:ph type="subTitle" idx="1"/>
          </p:nvPr>
        </p:nvSpPr>
        <p:spPr>
          <a:xfrm>
            <a:off x="1636050" y="1324950"/>
            <a:ext cx="58719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868" name="Google Shape;868;p22" descr="A picture containing qr cod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38210" y="1"/>
            <a:ext cx="556591" cy="556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5">
  <p:cSld name="Title and text 15">
    <p:spTree>
      <p:nvGrpSpPr>
        <p:cNvPr id="1" name="Shape 1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Google Shape;1691;p95"/>
          <p:cNvSpPr/>
          <p:nvPr/>
        </p:nvSpPr>
        <p:spPr>
          <a:xfrm flipH="1">
            <a:off x="-11942" y="3742302"/>
            <a:ext cx="9167892" cy="1837627"/>
          </a:xfrm>
          <a:custGeom>
            <a:avLst/>
            <a:gdLst/>
            <a:ahLst/>
            <a:cxnLst/>
            <a:rect l="l" t="t" r="r" b="b"/>
            <a:pathLst>
              <a:path w="56647" h="12453" extrusionOk="0">
                <a:moveTo>
                  <a:pt x="5727" y="1"/>
                </a:moveTo>
                <a:cubicBezTo>
                  <a:pt x="5549" y="1"/>
                  <a:pt x="5370" y="6"/>
                  <a:pt x="5190" y="18"/>
                </a:cubicBezTo>
                <a:cubicBezTo>
                  <a:pt x="3082" y="157"/>
                  <a:pt x="931" y="1389"/>
                  <a:pt x="0" y="3190"/>
                </a:cubicBezTo>
                <a:lnTo>
                  <a:pt x="0" y="12453"/>
                </a:lnTo>
                <a:cubicBezTo>
                  <a:pt x="9408" y="10657"/>
                  <a:pt x="18943" y="9760"/>
                  <a:pt x="28478" y="9760"/>
                </a:cubicBezTo>
                <a:cubicBezTo>
                  <a:pt x="37908" y="9760"/>
                  <a:pt x="47339" y="10638"/>
                  <a:pt x="56646" y="12392"/>
                </a:cubicBezTo>
                <a:lnTo>
                  <a:pt x="56646" y="3800"/>
                </a:lnTo>
                <a:cubicBezTo>
                  <a:pt x="55405" y="3980"/>
                  <a:pt x="54157" y="4078"/>
                  <a:pt x="52909" y="4078"/>
                </a:cubicBezTo>
                <a:cubicBezTo>
                  <a:pt x="51848" y="4078"/>
                  <a:pt x="50789" y="4007"/>
                  <a:pt x="49734" y="3855"/>
                </a:cubicBezTo>
                <a:cubicBezTo>
                  <a:pt x="45112" y="3184"/>
                  <a:pt x="40619" y="975"/>
                  <a:pt x="36038" y="975"/>
                </a:cubicBezTo>
                <a:cubicBezTo>
                  <a:pt x="35379" y="975"/>
                  <a:pt x="34718" y="1021"/>
                  <a:pt x="34054" y="1123"/>
                </a:cubicBezTo>
                <a:cubicBezTo>
                  <a:pt x="29612" y="1806"/>
                  <a:pt x="25689" y="4993"/>
                  <a:pt x="21213" y="4993"/>
                </a:cubicBezTo>
                <a:cubicBezTo>
                  <a:pt x="21135" y="4993"/>
                  <a:pt x="21057" y="4992"/>
                  <a:pt x="20979" y="4990"/>
                </a:cubicBezTo>
                <a:cubicBezTo>
                  <a:pt x="18193" y="4918"/>
                  <a:pt x="15613" y="3577"/>
                  <a:pt x="13124" y="2326"/>
                </a:cubicBezTo>
                <a:cubicBezTo>
                  <a:pt x="10795" y="1150"/>
                  <a:pt x="8313" y="1"/>
                  <a:pt x="5727" y="1"/>
                </a:cubicBezTo>
                <a:close/>
              </a:path>
            </a:pathLst>
          </a:custGeom>
          <a:solidFill>
            <a:srgbClr val="4586F1">
              <a:alpha val="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2" name="Google Shape;1692;p95"/>
          <p:cNvSpPr txBox="1">
            <a:spLocks noGrp="1"/>
          </p:cNvSpPr>
          <p:nvPr>
            <p:ph type="subTitle" idx="1"/>
          </p:nvPr>
        </p:nvSpPr>
        <p:spPr>
          <a:xfrm>
            <a:off x="2423575" y="2162050"/>
            <a:ext cx="4296900" cy="5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000">
                <a:latin typeface="Barrio"/>
                <a:ea typeface="Barrio"/>
                <a:cs typeface="Barrio"/>
                <a:sym typeface="Barri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93" name="Google Shape;1693;p95"/>
          <p:cNvSpPr txBox="1">
            <a:spLocks noGrp="1"/>
          </p:cNvSpPr>
          <p:nvPr>
            <p:ph type="subTitle" idx="2"/>
          </p:nvPr>
        </p:nvSpPr>
        <p:spPr>
          <a:xfrm>
            <a:off x="2423600" y="2630950"/>
            <a:ext cx="4296900" cy="6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94" name="Google Shape;1694;p95"/>
          <p:cNvSpPr txBox="1">
            <a:spLocks noGrp="1"/>
          </p:cNvSpPr>
          <p:nvPr>
            <p:ph type="subTitle" idx="3"/>
          </p:nvPr>
        </p:nvSpPr>
        <p:spPr>
          <a:xfrm>
            <a:off x="721100" y="4259600"/>
            <a:ext cx="23811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95" name="Google Shape;1695;p95"/>
          <p:cNvSpPr txBox="1">
            <a:spLocks noGrp="1"/>
          </p:cNvSpPr>
          <p:nvPr>
            <p:ph type="subTitle" idx="4"/>
          </p:nvPr>
        </p:nvSpPr>
        <p:spPr>
          <a:xfrm>
            <a:off x="6041850" y="4259600"/>
            <a:ext cx="23811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96" name="Google Shape;1696;p95"/>
          <p:cNvSpPr txBox="1">
            <a:spLocks noGrp="1"/>
          </p:cNvSpPr>
          <p:nvPr>
            <p:ph type="title"/>
          </p:nvPr>
        </p:nvSpPr>
        <p:spPr>
          <a:xfrm>
            <a:off x="2494000" y="530350"/>
            <a:ext cx="4156200" cy="57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697" name="Google Shape;1697;p95"/>
          <p:cNvSpPr txBox="1">
            <a:spLocks noGrp="1"/>
          </p:cNvSpPr>
          <p:nvPr>
            <p:ph type="subTitle" idx="5"/>
          </p:nvPr>
        </p:nvSpPr>
        <p:spPr>
          <a:xfrm>
            <a:off x="2423550" y="1643075"/>
            <a:ext cx="4296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98" name="Google Shape;1698;p95"/>
          <p:cNvSpPr/>
          <p:nvPr/>
        </p:nvSpPr>
        <p:spPr>
          <a:xfrm>
            <a:off x="269215" y="597318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9" name="Google Shape;1699;p95"/>
          <p:cNvSpPr/>
          <p:nvPr/>
        </p:nvSpPr>
        <p:spPr>
          <a:xfrm>
            <a:off x="741453" y="1060466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0" name="Google Shape;1700;p95"/>
          <p:cNvSpPr/>
          <p:nvPr/>
        </p:nvSpPr>
        <p:spPr>
          <a:xfrm>
            <a:off x="1631667" y="597329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p95"/>
          <p:cNvSpPr/>
          <p:nvPr/>
        </p:nvSpPr>
        <p:spPr>
          <a:xfrm>
            <a:off x="655700" y="157572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p95"/>
          <p:cNvSpPr/>
          <p:nvPr/>
        </p:nvSpPr>
        <p:spPr>
          <a:xfrm>
            <a:off x="269226" y="2100274"/>
            <a:ext cx="153823" cy="131864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95"/>
          <p:cNvSpPr/>
          <p:nvPr/>
        </p:nvSpPr>
        <p:spPr>
          <a:xfrm>
            <a:off x="7589725" y="582472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4" name="Google Shape;1704;p95"/>
          <p:cNvSpPr/>
          <p:nvPr/>
        </p:nvSpPr>
        <p:spPr>
          <a:xfrm>
            <a:off x="8182103" y="250494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p95"/>
          <p:cNvSpPr/>
          <p:nvPr/>
        </p:nvSpPr>
        <p:spPr>
          <a:xfrm>
            <a:off x="7567649" y="1533209"/>
            <a:ext cx="263057" cy="27755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Google Shape;1706;p95"/>
          <p:cNvSpPr/>
          <p:nvPr/>
        </p:nvSpPr>
        <p:spPr>
          <a:xfrm>
            <a:off x="8896041" y="1758092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95"/>
          <p:cNvSpPr/>
          <p:nvPr/>
        </p:nvSpPr>
        <p:spPr>
          <a:xfrm>
            <a:off x="1645615" y="1156317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8" name="Google Shape;1708;p95"/>
          <p:cNvSpPr/>
          <p:nvPr/>
        </p:nvSpPr>
        <p:spPr>
          <a:xfrm>
            <a:off x="8396715" y="1211153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p95"/>
          <p:cNvSpPr/>
          <p:nvPr/>
        </p:nvSpPr>
        <p:spPr>
          <a:xfrm>
            <a:off x="6963515" y="250505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0" name="Google Shape;1710;p95"/>
          <p:cNvSpPr/>
          <p:nvPr/>
        </p:nvSpPr>
        <p:spPr>
          <a:xfrm>
            <a:off x="2522903" y="195669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1" name="Google Shape;1711;p95"/>
          <p:cNvSpPr/>
          <p:nvPr/>
        </p:nvSpPr>
        <p:spPr>
          <a:xfrm>
            <a:off x="8896041" y="157580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p95"/>
          <p:cNvSpPr/>
          <p:nvPr/>
        </p:nvSpPr>
        <p:spPr>
          <a:xfrm>
            <a:off x="7433248" y="2291398"/>
            <a:ext cx="394052" cy="372985"/>
          </a:xfrm>
          <a:custGeom>
            <a:avLst/>
            <a:gdLst/>
            <a:ahLst/>
            <a:cxnLst/>
            <a:rect l="l" t="t" r="r" b="b"/>
            <a:pathLst>
              <a:path w="1964" h="1859" extrusionOk="0">
                <a:moveTo>
                  <a:pt x="1085" y="80"/>
                </a:moveTo>
                <a:cubicBezTo>
                  <a:pt x="1344" y="80"/>
                  <a:pt x="1529" y="354"/>
                  <a:pt x="1408" y="602"/>
                </a:cubicBezTo>
                <a:lnTo>
                  <a:pt x="1372" y="686"/>
                </a:lnTo>
                <a:lnTo>
                  <a:pt x="1456" y="656"/>
                </a:lnTo>
                <a:cubicBezTo>
                  <a:pt x="1516" y="637"/>
                  <a:pt x="1560" y="625"/>
                  <a:pt x="1603" y="625"/>
                </a:cubicBezTo>
                <a:cubicBezTo>
                  <a:pt x="1643" y="625"/>
                  <a:pt x="1681" y="636"/>
                  <a:pt x="1728" y="662"/>
                </a:cubicBezTo>
                <a:cubicBezTo>
                  <a:pt x="1831" y="716"/>
                  <a:pt x="1885" y="831"/>
                  <a:pt x="1861" y="940"/>
                </a:cubicBezTo>
                <a:cubicBezTo>
                  <a:pt x="1849" y="994"/>
                  <a:pt x="1813" y="1043"/>
                  <a:pt x="1758" y="1067"/>
                </a:cubicBezTo>
                <a:cubicBezTo>
                  <a:pt x="1734" y="1081"/>
                  <a:pt x="1707" y="1087"/>
                  <a:pt x="1680" y="1087"/>
                </a:cubicBezTo>
                <a:cubicBezTo>
                  <a:pt x="1661" y="1087"/>
                  <a:pt x="1643" y="1084"/>
                  <a:pt x="1625" y="1079"/>
                </a:cubicBezTo>
                <a:lnTo>
                  <a:pt x="1595" y="1145"/>
                </a:lnTo>
                <a:cubicBezTo>
                  <a:pt x="1704" y="1200"/>
                  <a:pt x="1734" y="1327"/>
                  <a:pt x="1686" y="1526"/>
                </a:cubicBezTo>
                <a:cubicBezTo>
                  <a:pt x="1645" y="1673"/>
                  <a:pt x="1506" y="1780"/>
                  <a:pt x="1348" y="1780"/>
                </a:cubicBezTo>
                <a:cubicBezTo>
                  <a:pt x="1344" y="1780"/>
                  <a:pt x="1340" y="1780"/>
                  <a:pt x="1335" y="1780"/>
                </a:cubicBezTo>
                <a:cubicBezTo>
                  <a:pt x="1142" y="1774"/>
                  <a:pt x="1033" y="1701"/>
                  <a:pt x="1015" y="1574"/>
                </a:cubicBezTo>
                <a:lnTo>
                  <a:pt x="1003" y="1484"/>
                </a:lnTo>
                <a:lnTo>
                  <a:pt x="949" y="1556"/>
                </a:lnTo>
                <a:cubicBezTo>
                  <a:pt x="881" y="1635"/>
                  <a:pt x="784" y="1677"/>
                  <a:pt x="685" y="1677"/>
                </a:cubicBezTo>
                <a:cubicBezTo>
                  <a:pt x="624" y="1677"/>
                  <a:pt x="563" y="1661"/>
                  <a:pt x="508" y="1629"/>
                </a:cubicBezTo>
                <a:cubicBezTo>
                  <a:pt x="369" y="1538"/>
                  <a:pt x="393" y="1363"/>
                  <a:pt x="459" y="1230"/>
                </a:cubicBezTo>
                <a:lnTo>
                  <a:pt x="502" y="1158"/>
                </a:lnTo>
                <a:lnTo>
                  <a:pt x="502" y="1158"/>
                </a:lnTo>
                <a:lnTo>
                  <a:pt x="417" y="1182"/>
                </a:lnTo>
                <a:cubicBezTo>
                  <a:pt x="400" y="1185"/>
                  <a:pt x="383" y="1186"/>
                  <a:pt x="366" y="1186"/>
                </a:cubicBezTo>
                <a:cubicBezTo>
                  <a:pt x="315" y="1186"/>
                  <a:pt x="264" y="1173"/>
                  <a:pt x="224" y="1145"/>
                </a:cubicBezTo>
                <a:cubicBezTo>
                  <a:pt x="157" y="1103"/>
                  <a:pt x="115" y="1037"/>
                  <a:pt x="97" y="964"/>
                </a:cubicBezTo>
                <a:cubicBezTo>
                  <a:pt x="79" y="813"/>
                  <a:pt x="163" y="668"/>
                  <a:pt x="308" y="614"/>
                </a:cubicBezTo>
                <a:cubicBezTo>
                  <a:pt x="329" y="606"/>
                  <a:pt x="352" y="602"/>
                  <a:pt x="377" y="602"/>
                </a:cubicBezTo>
                <a:cubicBezTo>
                  <a:pt x="500" y="602"/>
                  <a:pt x="670" y="692"/>
                  <a:pt x="786" y="777"/>
                </a:cubicBezTo>
                <a:cubicBezTo>
                  <a:pt x="798" y="783"/>
                  <a:pt x="810" y="795"/>
                  <a:pt x="822" y="807"/>
                </a:cubicBezTo>
                <a:lnTo>
                  <a:pt x="870" y="747"/>
                </a:lnTo>
                <a:cubicBezTo>
                  <a:pt x="858" y="735"/>
                  <a:pt x="846" y="729"/>
                  <a:pt x="834" y="716"/>
                </a:cubicBezTo>
                <a:cubicBezTo>
                  <a:pt x="610" y="517"/>
                  <a:pt x="713" y="142"/>
                  <a:pt x="1009" y="88"/>
                </a:cubicBezTo>
                <a:cubicBezTo>
                  <a:pt x="1035" y="83"/>
                  <a:pt x="1060" y="80"/>
                  <a:pt x="1085" y="80"/>
                </a:cubicBezTo>
                <a:close/>
                <a:moveTo>
                  <a:pt x="1070" y="0"/>
                </a:moveTo>
                <a:cubicBezTo>
                  <a:pt x="934" y="0"/>
                  <a:pt x="797" y="63"/>
                  <a:pt x="707" y="209"/>
                </a:cubicBezTo>
                <a:cubicBezTo>
                  <a:pt x="628" y="336"/>
                  <a:pt x="622" y="487"/>
                  <a:pt x="677" y="614"/>
                </a:cubicBezTo>
                <a:cubicBezTo>
                  <a:pt x="583" y="565"/>
                  <a:pt x="476" y="525"/>
                  <a:pt x="380" y="525"/>
                </a:cubicBezTo>
                <a:cubicBezTo>
                  <a:pt x="346" y="525"/>
                  <a:pt x="314" y="530"/>
                  <a:pt x="284" y="541"/>
                </a:cubicBezTo>
                <a:cubicBezTo>
                  <a:pt x="103" y="608"/>
                  <a:pt x="0" y="789"/>
                  <a:pt x="24" y="976"/>
                </a:cubicBezTo>
                <a:cubicBezTo>
                  <a:pt x="42" y="1073"/>
                  <a:pt x="103" y="1158"/>
                  <a:pt x="181" y="1206"/>
                </a:cubicBezTo>
                <a:cubicBezTo>
                  <a:pt x="236" y="1242"/>
                  <a:pt x="302" y="1260"/>
                  <a:pt x="363" y="1260"/>
                </a:cubicBezTo>
                <a:cubicBezTo>
                  <a:pt x="296" y="1442"/>
                  <a:pt x="332" y="1605"/>
                  <a:pt x="471" y="1695"/>
                </a:cubicBezTo>
                <a:cubicBezTo>
                  <a:pt x="536" y="1734"/>
                  <a:pt x="609" y="1753"/>
                  <a:pt x="683" y="1753"/>
                </a:cubicBezTo>
                <a:cubicBezTo>
                  <a:pt x="782" y="1753"/>
                  <a:pt x="881" y="1719"/>
                  <a:pt x="961" y="1653"/>
                </a:cubicBezTo>
                <a:cubicBezTo>
                  <a:pt x="997" y="1750"/>
                  <a:pt x="1094" y="1846"/>
                  <a:pt x="1329" y="1858"/>
                </a:cubicBezTo>
                <a:lnTo>
                  <a:pt x="1354" y="1858"/>
                </a:lnTo>
                <a:cubicBezTo>
                  <a:pt x="1541" y="1852"/>
                  <a:pt x="1704" y="1726"/>
                  <a:pt x="1758" y="1544"/>
                </a:cubicBezTo>
                <a:cubicBezTo>
                  <a:pt x="1801" y="1375"/>
                  <a:pt x="1795" y="1242"/>
                  <a:pt x="1728" y="1158"/>
                </a:cubicBezTo>
                <a:cubicBezTo>
                  <a:pt x="1752" y="1152"/>
                  <a:pt x="1770" y="1145"/>
                  <a:pt x="1795" y="1133"/>
                </a:cubicBezTo>
                <a:cubicBezTo>
                  <a:pt x="1867" y="1097"/>
                  <a:pt x="1915" y="1037"/>
                  <a:pt x="1940" y="958"/>
                </a:cubicBezTo>
                <a:cubicBezTo>
                  <a:pt x="1964" y="813"/>
                  <a:pt x="1897" y="668"/>
                  <a:pt x="1770" y="596"/>
                </a:cubicBezTo>
                <a:cubicBezTo>
                  <a:pt x="1718" y="563"/>
                  <a:pt x="1658" y="547"/>
                  <a:pt x="1596" y="547"/>
                </a:cubicBezTo>
                <a:cubicBezTo>
                  <a:pt x="1566" y="547"/>
                  <a:pt x="1535" y="551"/>
                  <a:pt x="1505" y="559"/>
                </a:cubicBezTo>
                <a:cubicBezTo>
                  <a:pt x="1592" y="236"/>
                  <a:pt x="1333" y="0"/>
                  <a:pt x="10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3" name="Google Shape;1713;p95"/>
          <p:cNvSpPr/>
          <p:nvPr/>
        </p:nvSpPr>
        <p:spPr>
          <a:xfrm>
            <a:off x="1501751" y="2974065"/>
            <a:ext cx="441561" cy="407326"/>
          </a:xfrm>
          <a:custGeom>
            <a:avLst/>
            <a:gdLst/>
            <a:ahLst/>
            <a:cxnLst/>
            <a:rect l="l" t="t" r="r" b="b"/>
            <a:pathLst>
              <a:path w="1444" h="1332" extrusionOk="0">
                <a:moveTo>
                  <a:pt x="979" y="1"/>
                </a:moveTo>
                <a:cubicBezTo>
                  <a:pt x="911" y="1"/>
                  <a:pt x="841" y="18"/>
                  <a:pt x="774" y="57"/>
                </a:cubicBezTo>
                <a:cubicBezTo>
                  <a:pt x="719" y="87"/>
                  <a:pt x="671" y="130"/>
                  <a:pt x="641" y="184"/>
                </a:cubicBezTo>
                <a:cubicBezTo>
                  <a:pt x="623" y="148"/>
                  <a:pt x="592" y="117"/>
                  <a:pt x="562" y="93"/>
                </a:cubicBezTo>
                <a:cubicBezTo>
                  <a:pt x="508" y="43"/>
                  <a:pt x="436" y="19"/>
                  <a:pt x="365" y="19"/>
                </a:cubicBezTo>
                <a:cubicBezTo>
                  <a:pt x="333" y="19"/>
                  <a:pt x="302" y="24"/>
                  <a:pt x="272" y="33"/>
                </a:cubicBezTo>
                <a:cubicBezTo>
                  <a:pt x="85" y="93"/>
                  <a:pt x="0" y="305"/>
                  <a:pt x="12" y="474"/>
                </a:cubicBezTo>
                <a:cubicBezTo>
                  <a:pt x="37" y="649"/>
                  <a:pt x="109" y="818"/>
                  <a:pt x="230" y="945"/>
                </a:cubicBezTo>
                <a:cubicBezTo>
                  <a:pt x="272" y="988"/>
                  <a:pt x="308" y="1036"/>
                  <a:pt x="345" y="1078"/>
                </a:cubicBezTo>
                <a:cubicBezTo>
                  <a:pt x="423" y="1157"/>
                  <a:pt x="490" y="1241"/>
                  <a:pt x="550" y="1332"/>
                </a:cubicBezTo>
                <a:lnTo>
                  <a:pt x="617" y="1290"/>
                </a:lnTo>
                <a:cubicBezTo>
                  <a:pt x="550" y="1199"/>
                  <a:pt x="478" y="1108"/>
                  <a:pt x="405" y="1030"/>
                </a:cubicBezTo>
                <a:cubicBezTo>
                  <a:pt x="369" y="981"/>
                  <a:pt x="327" y="939"/>
                  <a:pt x="290" y="897"/>
                </a:cubicBezTo>
                <a:cubicBezTo>
                  <a:pt x="182" y="782"/>
                  <a:pt x="109" y="631"/>
                  <a:pt x="85" y="468"/>
                </a:cubicBezTo>
                <a:cubicBezTo>
                  <a:pt x="73" y="329"/>
                  <a:pt x="145" y="154"/>
                  <a:pt x="296" y="99"/>
                </a:cubicBezTo>
                <a:cubicBezTo>
                  <a:pt x="314" y="93"/>
                  <a:pt x="333" y="93"/>
                  <a:pt x="357" y="93"/>
                </a:cubicBezTo>
                <a:cubicBezTo>
                  <a:pt x="417" y="93"/>
                  <a:pt x="472" y="111"/>
                  <a:pt x="520" y="154"/>
                </a:cubicBezTo>
                <a:cubicBezTo>
                  <a:pt x="568" y="190"/>
                  <a:pt x="592" y="250"/>
                  <a:pt x="586" y="311"/>
                </a:cubicBezTo>
                <a:lnTo>
                  <a:pt x="665" y="323"/>
                </a:lnTo>
                <a:cubicBezTo>
                  <a:pt x="683" y="238"/>
                  <a:pt x="737" y="166"/>
                  <a:pt x="816" y="117"/>
                </a:cubicBezTo>
                <a:cubicBezTo>
                  <a:pt x="872" y="82"/>
                  <a:pt x="931" y="66"/>
                  <a:pt x="988" y="66"/>
                </a:cubicBezTo>
                <a:cubicBezTo>
                  <a:pt x="1191" y="66"/>
                  <a:pt x="1370" y="266"/>
                  <a:pt x="1299" y="492"/>
                </a:cubicBezTo>
                <a:cubicBezTo>
                  <a:pt x="1257" y="643"/>
                  <a:pt x="1112" y="746"/>
                  <a:pt x="973" y="849"/>
                </a:cubicBezTo>
                <a:cubicBezTo>
                  <a:pt x="804" y="963"/>
                  <a:pt x="635" y="1090"/>
                  <a:pt x="617" y="1290"/>
                </a:cubicBezTo>
                <a:lnTo>
                  <a:pt x="689" y="1302"/>
                </a:lnTo>
                <a:cubicBezTo>
                  <a:pt x="707" y="1126"/>
                  <a:pt x="864" y="1018"/>
                  <a:pt x="1015" y="909"/>
                </a:cubicBezTo>
                <a:cubicBezTo>
                  <a:pt x="1166" y="800"/>
                  <a:pt x="1324" y="685"/>
                  <a:pt x="1372" y="510"/>
                </a:cubicBezTo>
                <a:cubicBezTo>
                  <a:pt x="1443" y="235"/>
                  <a:pt x="1227" y="1"/>
                  <a:pt x="9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14" name="Google Shape;1714;p95"/>
          <p:cNvGrpSpPr/>
          <p:nvPr/>
        </p:nvGrpSpPr>
        <p:grpSpPr>
          <a:xfrm>
            <a:off x="8182088" y="2936461"/>
            <a:ext cx="317763" cy="297062"/>
            <a:chOff x="2043976" y="3775410"/>
            <a:chExt cx="317763" cy="297062"/>
          </a:xfrm>
        </p:grpSpPr>
        <p:sp>
          <p:nvSpPr>
            <p:cNvPr id="1715" name="Google Shape;1715;p95"/>
            <p:cNvSpPr/>
            <p:nvPr/>
          </p:nvSpPr>
          <p:spPr>
            <a:xfrm>
              <a:off x="2118531" y="3898297"/>
              <a:ext cx="24166" cy="26480"/>
            </a:xfrm>
            <a:custGeom>
              <a:avLst/>
              <a:gdLst/>
              <a:ahLst/>
              <a:cxnLst/>
              <a:rect l="l" t="t" r="r" b="b"/>
              <a:pathLst>
                <a:path w="188" h="206" extrusionOk="0">
                  <a:moveTo>
                    <a:pt x="97" y="1"/>
                  </a:moveTo>
                  <a:lnTo>
                    <a:pt x="67" y="7"/>
                  </a:lnTo>
                  <a:cubicBezTo>
                    <a:pt x="55" y="7"/>
                    <a:pt x="37" y="19"/>
                    <a:pt x="31" y="31"/>
                  </a:cubicBezTo>
                  <a:lnTo>
                    <a:pt x="13" y="49"/>
                  </a:lnTo>
                  <a:cubicBezTo>
                    <a:pt x="7" y="61"/>
                    <a:pt x="1" y="79"/>
                    <a:pt x="1" y="97"/>
                  </a:cubicBezTo>
                  <a:lnTo>
                    <a:pt x="1" y="109"/>
                  </a:lnTo>
                  <a:cubicBezTo>
                    <a:pt x="1" y="140"/>
                    <a:pt x="13" y="158"/>
                    <a:pt x="31" y="182"/>
                  </a:cubicBezTo>
                  <a:cubicBezTo>
                    <a:pt x="37" y="188"/>
                    <a:pt x="49" y="194"/>
                    <a:pt x="61" y="200"/>
                  </a:cubicBezTo>
                  <a:cubicBezTo>
                    <a:pt x="67" y="206"/>
                    <a:pt x="79" y="206"/>
                    <a:pt x="97" y="206"/>
                  </a:cubicBezTo>
                  <a:lnTo>
                    <a:pt x="121" y="206"/>
                  </a:lnTo>
                  <a:cubicBezTo>
                    <a:pt x="133" y="200"/>
                    <a:pt x="152" y="194"/>
                    <a:pt x="164" y="182"/>
                  </a:cubicBezTo>
                  <a:lnTo>
                    <a:pt x="176" y="164"/>
                  </a:lnTo>
                  <a:cubicBezTo>
                    <a:pt x="182" y="146"/>
                    <a:pt x="188" y="133"/>
                    <a:pt x="188" y="115"/>
                  </a:cubicBezTo>
                  <a:lnTo>
                    <a:pt x="188" y="97"/>
                  </a:lnTo>
                  <a:cubicBezTo>
                    <a:pt x="188" y="85"/>
                    <a:pt x="188" y="67"/>
                    <a:pt x="182" y="61"/>
                  </a:cubicBezTo>
                  <a:cubicBezTo>
                    <a:pt x="176" y="49"/>
                    <a:pt x="170" y="37"/>
                    <a:pt x="164" y="31"/>
                  </a:cubicBezTo>
                  <a:cubicBezTo>
                    <a:pt x="146" y="13"/>
                    <a:pt x="121" y="1"/>
                    <a:pt x="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95"/>
            <p:cNvSpPr/>
            <p:nvPr/>
          </p:nvSpPr>
          <p:spPr>
            <a:xfrm>
              <a:off x="2230364" y="3867961"/>
              <a:ext cx="27380" cy="24295"/>
            </a:xfrm>
            <a:custGeom>
              <a:avLst/>
              <a:gdLst/>
              <a:ahLst/>
              <a:cxnLst/>
              <a:rect l="l" t="t" r="r" b="b"/>
              <a:pathLst>
                <a:path w="213" h="189" extrusionOk="0">
                  <a:moveTo>
                    <a:pt x="97" y="1"/>
                  </a:moveTo>
                  <a:cubicBezTo>
                    <a:pt x="85" y="1"/>
                    <a:pt x="73" y="1"/>
                    <a:pt x="61" y="7"/>
                  </a:cubicBezTo>
                  <a:cubicBezTo>
                    <a:pt x="37" y="19"/>
                    <a:pt x="19" y="37"/>
                    <a:pt x="13" y="61"/>
                  </a:cubicBezTo>
                  <a:cubicBezTo>
                    <a:pt x="7" y="67"/>
                    <a:pt x="1" y="85"/>
                    <a:pt x="7" y="98"/>
                  </a:cubicBezTo>
                  <a:lnTo>
                    <a:pt x="7" y="122"/>
                  </a:lnTo>
                  <a:cubicBezTo>
                    <a:pt x="7" y="134"/>
                    <a:pt x="19" y="152"/>
                    <a:pt x="31" y="164"/>
                  </a:cubicBezTo>
                  <a:lnTo>
                    <a:pt x="49" y="176"/>
                  </a:lnTo>
                  <a:cubicBezTo>
                    <a:pt x="61" y="188"/>
                    <a:pt x="79" y="188"/>
                    <a:pt x="97" y="188"/>
                  </a:cubicBezTo>
                  <a:lnTo>
                    <a:pt x="115" y="188"/>
                  </a:lnTo>
                  <a:cubicBezTo>
                    <a:pt x="128" y="188"/>
                    <a:pt x="140" y="188"/>
                    <a:pt x="152" y="182"/>
                  </a:cubicBezTo>
                  <a:cubicBezTo>
                    <a:pt x="176" y="170"/>
                    <a:pt x="194" y="152"/>
                    <a:pt x="200" y="134"/>
                  </a:cubicBezTo>
                  <a:cubicBezTo>
                    <a:pt x="206" y="122"/>
                    <a:pt x="212" y="110"/>
                    <a:pt x="212" y="98"/>
                  </a:cubicBezTo>
                  <a:lnTo>
                    <a:pt x="212" y="67"/>
                  </a:lnTo>
                  <a:cubicBezTo>
                    <a:pt x="206" y="55"/>
                    <a:pt x="200" y="37"/>
                    <a:pt x="188" y="31"/>
                  </a:cubicBezTo>
                  <a:lnTo>
                    <a:pt x="170" y="13"/>
                  </a:lnTo>
                  <a:cubicBezTo>
                    <a:pt x="152" y="7"/>
                    <a:pt x="134" y="1"/>
                    <a:pt x="1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95"/>
            <p:cNvSpPr/>
            <p:nvPr/>
          </p:nvSpPr>
          <p:spPr>
            <a:xfrm>
              <a:off x="2142700" y="3928250"/>
              <a:ext cx="111824" cy="53350"/>
            </a:xfrm>
            <a:custGeom>
              <a:avLst/>
              <a:gdLst/>
              <a:ahLst/>
              <a:cxnLst/>
              <a:rect l="l" t="t" r="r" b="b"/>
              <a:pathLst>
                <a:path w="907" h="415" extrusionOk="0">
                  <a:moveTo>
                    <a:pt x="804" y="0"/>
                  </a:moveTo>
                  <a:cubicBezTo>
                    <a:pt x="780" y="0"/>
                    <a:pt x="756" y="9"/>
                    <a:pt x="738" y="27"/>
                  </a:cubicBezTo>
                  <a:cubicBezTo>
                    <a:pt x="665" y="118"/>
                    <a:pt x="569" y="184"/>
                    <a:pt x="460" y="209"/>
                  </a:cubicBezTo>
                  <a:cubicBezTo>
                    <a:pt x="442" y="215"/>
                    <a:pt x="430" y="215"/>
                    <a:pt x="411" y="221"/>
                  </a:cubicBezTo>
                  <a:lnTo>
                    <a:pt x="381" y="221"/>
                  </a:lnTo>
                  <a:cubicBezTo>
                    <a:pt x="366" y="224"/>
                    <a:pt x="353" y="225"/>
                    <a:pt x="339" y="225"/>
                  </a:cubicBezTo>
                  <a:cubicBezTo>
                    <a:pt x="325" y="225"/>
                    <a:pt x="312" y="224"/>
                    <a:pt x="297" y="221"/>
                  </a:cubicBezTo>
                  <a:cubicBezTo>
                    <a:pt x="236" y="221"/>
                    <a:pt x="182" y="209"/>
                    <a:pt x="128" y="184"/>
                  </a:cubicBezTo>
                  <a:cubicBezTo>
                    <a:pt x="120" y="183"/>
                    <a:pt x="113" y="182"/>
                    <a:pt x="106" y="182"/>
                  </a:cubicBezTo>
                  <a:cubicBezTo>
                    <a:pt x="64" y="182"/>
                    <a:pt x="23" y="210"/>
                    <a:pt x="13" y="251"/>
                  </a:cubicBezTo>
                  <a:cubicBezTo>
                    <a:pt x="1" y="299"/>
                    <a:pt x="25" y="354"/>
                    <a:pt x="73" y="366"/>
                  </a:cubicBezTo>
                  <a:lnTo>
                    <a:pt x="79" y="372"/>
                  </a:lnTo>
                  <a:cubicBezTo>
                    <a:pt x="158" y="401"/>
                    <a:pt x="240" y="415"/>
                    <a:pt x="322" y="415"/>
                  </a:cubicBezTo>
                  <a:cubicBezTo>
                    <a:pt x="528" y="415"/>
                    <a:pt x="732" y="325"/>
                    <a:pt x="871" y="160"/>
                  </a:cubicBezTo>
                  <a:cubicBezTo>
                    <a:pt x="907" y="124"/>
                    <a:pt x="907" y="64"/>
                    <a:pt x="871" y="27"/>
                  </a:cubicBezTo>
                  <a:cubicBezTo>
                    <a:pt x="853" y="9"/>
                    <a:pt x="828" y="0"/>
                    <a:pt x="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95"/>
            <p:cNvSpPr/>
            <p:nvPr/>
          </p:nvSpPr>
          <p:spPr>
            <a:xfrm>
              <a:off x="2043976" y="3775410"/>
              <a:ext cx="317763" cy="297062"/>
            </a:xfrm>
            <a:custGeom>
              <a:avLst/>
              <a:gdLst/>
              <a:ahLst/>
              <a:cxnLst/>
              <a:rect l="l" t="t" r="r" b="b"/>
              <a:pathLst>
                <a:path w="2472" h="2311" extrusionOk="0">
                  <a:moveTo>
                    <a:pt x="886" y="1"/>
                  </a:moveTo>
                  <a:cubicBezTo>
                    <a:pt x="871" y="1"/>
                    <a:pt x="856" y="5"/>
                    <a:pt x="840" y="14"/>
                  </a:cubicBezTo>
                  <a:lnTo>
                    <a:pt x="840" y="20"/>
                  </a:lnTo>
                  <a:cubicBezTo>
                    <a:pt x="442" y="280"/>
                    <a:pt x="97" y="673"/>
                    <a:pt x="49" y="1156"/>
                  </a:cubicBezTo>
                  <a:cubicBezTo>
                    <a:pt x="1" y="1603"/>
                    <a:pt x="224" y="2056"/>
                    <a:pt x="653" y="2225"/>
                  </a:cubicBezTo>
                  <a:cubicBezTo>
                    <a:pt x="794" y="2283"/>
                    <a:pt x="944" y="2310"/>
                    <a:pt x="1095" y="2310"/>
                  </a:cubicBezTo>
                  <a:cubicBezTo>
                    <a:pt x="1416" y="2310"/>
                    <a:pt x="1740" y="2187"/>
                    <a:pt x="1982" y="1978"/>
                  </a:cubicBezTo>
                  <a:cubicBezTo>
                    <a:pt x="2339" y="1670"/>
                    <a:pt x="2472" y="1168"/>
                    <a:pt x="2309" y="721"/>
                  </a:cubicBezTo>
                  <a:cubicBezTo>
                    <a:pt x="2162" y="351"/>
                    <a:pt x="1787" y="100"/>
                    <a:pt x="1402" y="100"/>
                  </a:cubicBezTo>
                  <a:cubicBezTo>
                    <a:pt x="1297" y="100"/>
                    <a:pt x="1191" y="119"/>
                    <a:pt x="1088" y="159"/>
                  </a:cubicBezTo>
                  <a:cubicBezTo>
                    <a:pt x="986" y="196"/>
                    <a:pt x="1013" y="348"/>
                    <a:pt x="1100" y="348"/>
                  </a:cubicBezTo>
                  <a:cubicBezTo>
                    <a:pt x="1111" y="348"/>
                    <a:pt x="1123" y="346"/>
                    <a:pt x="1136" y="340"/>
                  </a:cubicBezTo>
                  <a:cubicBezTo>
                    <a:pt x="1225" y="309"/>
                    <a:pt x="1315" y="294"/>
                    <a:pt x="1404" y="294"/>
                  </a:cubicBezTo>
                  <a:cubicBezTo>
                    <a:pt x="1675" y="294"/>
                    <a:pt x="1934" y="433"/>
                    <a:pt x="2079" y="679"/>
                  </a:cubicBezTo>
                  <a:cubicBezTo>
                    <a:pt x="2266" y="1035"/>
                    <a:pt x="2206" y="1476"/>
                    <a:pt x="1928" y="1766"/>
                  </a:cubicBezTo>
                  <a:cubicBezTo>
                    <a:pt x="1710" y="1994"/>
                    <a:pt x="1409" y="2121"/>
                    <a:pt x="1100" y="2121"/>
                  </a:cubicBezTo>
                  <a:cubicBezTo>
                    <a:pt x="1015" y="2121"/>
                    <a:pt x="930" y="2112"/>
                    <a:pt x="846" y="2092"/>
                  </a:cubicBezTo>
                  <a:cubicBezTo>
                    <a:pt x="454" y="1996"/>
                    <a:pt x="230" y="1657"/>
                    <a:pt x="230" y="1265"/>
                  </a:cubicBezTo>
                  <a:cubicBezTo>
                    <a:pt x="236" y="799"/>
                    <a:pt x="562" y="419"/>
                    <a:pt x="937" y="183"/>
                  </a:cubicBezTo>
                  <a:cubicBezTo>
                    <a:pt x="1024" y="127"/>
                    <a:pt x="968" y="1"/>
                    <a:pt x="8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9" name="Google Shape;1719;p95"/>
          <p:cNvSpPr/>
          <p:nvPr/>
        </p:nvSpPr>
        <p:spPr>
          <a:xfrm rot="6078089">
            <a:off x="748998" y="1592951"/>
            <a:ext cx="687816" cy="848649"/>
          </a:xfrm>
          <a:custGeom>
            <a:avLst/>
            <a:gdLst/>
            <a:ahLst/>
            <a:cxnLst/>
            <a:rect l="l" t="t" r="r" b="b"/>
            <a:pathLst>
              <a:path w="6082" h="7504" extrusionOk="0">
                <a:moveTo>
                  <a:pt x="3780" y="1172"/>
                </a:moveTo>
                <a:cubicBezTo>
                  <a:pt x="3822" y="1172"/>
                  <a:pt x="3864" y="1172"/>
                  <a:pt x="3907" y="1178"/>
                </a:cubicBezTo>
                <a:cubicBezTo>
                  <a:pt x="4191" y="1238"/>
                  <a:pt x="4499" y="1480"/>
                  <a:pt x="4686" y="1782"/>
                </a:cubicBezTo>
                <a:cubicBezTo>
                  <a:pt x="4819" y="2005"/>
                  <a:pt x="4916" y="2247"/>
                  <a:pt x="4976" y="2501"/>
                </a:cubicBezTo>
                <a:cubicBezTo>
                  <a:pt x="4785" y="2595"/>
                  <a:pt x="4576" y="2642"/>
                  <a:pt x="4365" y="2642"/>
                </a:cubicBezTo>
                <a:cubicBezTo>
                  <a:pt x="4184" y="2642"/>
                  <a:pt x="4002" y="2607"/>
                  <a:pt x="3828" y="2537"/>
                </a:cubicBezTo>
                <a:cubicBezTo>
                  <a:pt x="3574" y="2434"/>
                  <a:pt x="3375" y="2229"/>
                  <a:pt x="3278" y="1975"/>
                </a:cubicBezTo>
                <a:cubicBezTo>
                  <a:pt x="3194" y="1715"/>
                  <a:pt x="3272" y="1419"/>
                  <a:pt x="3472" y="1274"/>
                </a:cubicBezTo>
                <a:cubicBezTo>
                  <a:pt x="3556" y="1208"/>
                  <a:pt x="3665" y="1172"/>
                  <a:pt x="3780" y="1172"/>
                </a:cubicBezTo>
                <a:close/>
                <a:moveTo>
                  <a:pt x="2735" y="4017"/>
                </a:moveTo>
                <a:cubicBezTo>
                  <a:pt x="3055" y="4017"/>
                  <a:pt x="3357" y="4162"/>
                  <a:pt x="3544" y="4422"/>
                </a:cubicBezTo>
                <a:cubicBezTo>
                  <a:pt x="3762" y="4736"/>
                  <a:pt x="3792" y="5111"/>
                  <a:pt x="3725" y="5462"/>
                </a:cubicBezTo>
                <a:cubicBezTo>
                  <a:pt x="3509" y="5570"/>
                  <a:pt x="3264" y="5643"/>
                  <a:pt x="3014" y="5643"/>
                </a:cubicBezTo>
                <a:cubicBezTo>
                  <a:pt x="2901" y="5643"/>
                  <a:pt x="2787" y="5628"/>
                  <a:pt x="2674" y="5594"/>
                </a:cubicBezTo>
                <a:cubicBezTo>
                  <a:pt x="2390" y="5498"/>
                  <a:pt x="2154" y="5274"/>
                  <a:pt x="2052" y="4990"/>
                </a:cubicBezTo>
                <a:cubicBezTo>
                  <a:pt x="1961" y="4785"/>
                  <a:pt x="1973" y="4543"/>
                  <a:pt x="2082" y="4344"/>
                </a:cubicBezTo>
                <a:cubicBezTo>
                  <a:pt x="2221" y="4138"/>
                  <a:pt x="2451" y="4017"/>
                  <a:pt x="2698" y="4017"/>
                </a:cubicBezTo>
                <a:close/>
                <a:moveTo>
                  <a:pt x="5148" y="0"/>
                </a:moveTo>
                <a:cubicBezTo>
                  <a:pt x="5084" y="0"/>
                  <a:pt x="5043" y="93"/>
                  <a:pt x="5109" y="138"/>
                </a:cubicBezTo>
                <a:cubicBezTo>
                  <a:pt x="5683" y="495"/>
                  <a:pt x="5907" y="1335"/>
                  <a:pt x="5586" y="1933"/>
                </a:cubicBezTo>
                <a:cubicBezTo>
                  <a:pt x="5478" y="2132"/>
                  <a:pt x="5315" y="2307"/>
                  <a:pt x="5115" y="2422"/>
                </a:cubicBezTo>
                <a:cubicBezTo>
                  <a:pt x="5055" y="2169"/>
                  <a:pt x="4952" y="1927"/>
                  <a:pt x="4813" y="1703"/>
                </a:cubicBezTo>
                <a:cubicBezTo>
                  <a:pt x="4608" y="1365"/>
                  <a:pt x="4263" y="1099"/>
                  <a:pt x="3937" y="1033"/>
                </a:cubicBezTo>
                <a:cubicBezTo>
                  <a:pt x="3888" y="1022"/>
                  <a:pt x="3838" y="1017"/>
                  <a:pt x="3788" y="1017"/>
                </a:cubicBezTo>
                <a:cubicBezTo>
                  <a:pt x="3642" y="1017"/>
                  <a:pt x="3498" y="1062"/>
                  <a:pt x="3381" y="1147"/>
                </a:cubicBezTo>
                <a:cubicBezTo>
                  <a:pt x="3133" y="1335"/>
                  <a:pt x="3031" y="1697"/>
                  <a:pt x="3133" y="2023"/>
                </a:cubicBezTo>
                <a:cubicBezTo>
                  <a:pt x="3248" y="2314"/>
                  <a:pt x="3478" y="2549"/>
                  <a:pt x="3768" y="2670"/>
                </a:cubicBezTo>
                <a:cubicBezTo>
                  <a:pt x="3959" y="2754"/>
                  <a:pt x="4162" y="2795"/>
                  <a:pt x="4365" y="2795"/>
                </a:cubicBezTo>
                <a:cubicBezTo>
                  <a:pt x="4587" y="2795"/>
                  <a:pt x="4808" y="2746"/>
                  <a:pt x="5012" y="2652"/>
                </a:cubicBezTo>
                <a:lnTo>
                  <a:pt x="5012" y="2652"/>
                </a:lnTo>
                <a:cubicBezTo>
                  <a:pt x="5170" y="3552"/>
                  <a:pt x="4873" y="4531"/>
                  <a:pt x="4191" y="5147"/>
                </a:cubicBezTo>
                <a:cubicBezTo>
                  <a:pt x="4100" y="5226"/>
                  <a:pt x="3997" y="5304"/>
                  <a:pt x="3895" y="5365"/>
                </a:cubicBezTo>
                <a:cubicBezTo>
                  <a:pt x="3949" y="5008"/>
                  <a:pt x="3870" y="4640"/>
                  <a:pt x="3671" y="4338"/>
                </a:cubicBezTo>
                <a:cubicBezTo>
                  <a:pt x="3452" y="4044"/>
                  <a:pt x="3107" y="3871"/>
                  <a:pt x="2746" y="3871"/>
                </a:cubicBezTo>
                <a:cubicBezTo>
                  <a:pt x="2728" y="3871"/>
                  <a:pt x="2710" y="3872"/>
                  <a:pt x="2692" y="3872"/>
                </a:cubicBezTo>
                <a:cubicBezTo>
                  <a:pt x="2681" y="3872"/>
                  <a:pt x="2670" y="3872"/>
                  <a:pt x="2658" y="3872"/>
                </a:cubicBezTo>
                <a:cubicBezTo>
                  <a:pt x="2060" y="3872"/>
                  <a:pt x="1652" y="4499"/>
                  <a:pt x="1907" y="5051"/>
                </a:cubicBezTo>
                <a:cubicBezTo>
                  <a:pt x="2034" y="5377"/>
                  <a:pt x="2299" y="5631"/>
                  <a:pt x="2632" y="5739"/>
                </a:cubicBezTo>
                <a:cubicBezTo>
                  <a:pt x="2765" y="5776"/>
                  <a:pt x="2901" y="5795"/>
                  <a:pt x="3037" y="5795"/>
                </a:cubicBezTo>
                <a:cubicBezTo>
                  <a:pt x="3258" y="5795"/>
                  <a:pt x="3477" y="5746"/>
                  <a:pt x="3683" y="5649"/>
                </a:cubicBezTo>
                <a:lnTo>
                  <a:pt x="3683" y="5649"/>
                </a:lnTo>
                <a:cubicBezTo>
                  <a:pt x="3629" y="5818"/>
                  <a:pt x="3562" y="5981"/>
                  <a:pt x="3472" y="6132"/>
                </a:cubicBezTo>
                <a:cubicBezTo>
                  <a:pt x="3010" y="6902"/>
                  <a:pt x="2113" y="7350"/>
                  <a:pt x="1223" y="7350"/>
                </a:cubicBezTo>
                <a:cubicBezTo>
                  <a:pt x="855" y="7350"/>
                  <a:pt x="489" y="7274"/>
                  <a:pt x="154" y="7111"/>
                </a:cubicBezTo>
                <a:cubicBezTo>
                  <a:pt x="141" y="7103"/>
                  <a:pt x="128" y="7099"/>
                  <a:pt x="115" y="7099"/>
                </a:cubicBezTo>
                <a:cubicBezTo>
                  <a:pt x="44" y="7099"/>
                  <a:pt x="1" y="7213"/>
                  <a:pt x="88" y="7244"/>
                </a:cubicBezTo>
                <a:cubicBezTo>
                  <a:pt x="445" y="7419"/>
                  <a:pt x="831" y="7504"/>
                  <a:pt x="1224" y="7504"/>
                </a:cubicBezTo>
                <a:cubicBezTo>
                  <a:pt x="2167" y="7504"/>
                  <a:pt x="3115" y="7020"/>
                  <a:pt x="3605" y="6205"/>
                </a:cubicBezTo>
                <a:cubicBezTo>
                  <a:pt x="3725" y="5999"/>
                  <a:pt x="3810" y="5782"/>
                  <a:pt x="3864" y="5558"/>
                </a:cubicBezTo>
                <a:cubicBezTo>
                  <a:pt x="4015" y="5474"/>
                  <a:pt x="4160" y="5371"/>
                  <a:pt x="4293" y="5256"/>
                </a:cubicBezTo>
                <a:cubicBezTo>
                  <a:pt x="5031" y="4591"/>
                  <a:pt x="5339" y="3540"/>
                  <a:pt x="5151" y="2585"/>
                </a:cubicBezTo>
                <a:cubicBezTo>
                  <a:pt x="5393" y="2446"/>
                  <a:pt x="5593" y="2247"/>
                  <a:pt x="5725" y="2005"/>
                </a:cubicBezTo>
                <a:cubicBezTo>
                  <a:pt x="6082" y="1329"/>
                  <a:pt x="5834" y="416"/>
                  <a:pt x="5188" y="11"/>
                </a:cubicBezTo>
                <a:cubicBezTo>
                  <a:pt x="5174" y="4"/>
                  <a:pt x="5161" y="0"/>
                  <a:pt x="51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6">
  <p:cSld name="Title and text 16">
    <p:spTree>
      <p:nvGrpSpPr>
        <p:cNvPr id="1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" name="Google Shape;1721;p96"/>
          <p:cNvSpPr/>
          <p:nvPr/>
        </p:nvSpPr>
        <p:spPr>
          <a:xfrm rot="10800000" flipH="1">
            <a:off x="-377199" y="-59720"/>
            <a:ext cx="3363293" cy="2116820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96"/>
          <p:cNvSpPr/>
          <p:nvPr/>
        </p:nvSpPr>
        <p:spPr>
          <a:xfrm rot="10800000" flipH="1">
            <a:off x="6847969" y="3883778"/>
            <a:ext cx="2422602" cy="1578627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96"/>
          <p:cNvSpPr txBox="1">
            <a:spLocks noGrp="1"/>
          </p:cNvSpPr>
          <p:nvPr>
            <p:ph type="subTitle" idx="1"/>
          </p:nvPr>
        </p:nvSpPr>
        <p:spPr>
          <a:xfrm>
            <a:off x="2933700" y="2967215"/>
            <a:ext cx="3276600" cy="5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000">
                <a:latin typeface="Barrio"/>
                <a:ea typeface="Barrio"/>
                <a:cs typeface="Barrio"/>
                <a:sym typeface="Barri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24" name="Google Shape;1724;p96"/>
          <p:cNvSpPr txBox="1">
            <a:spLocks noGrp="1"/>
          </p:cNvSpPr>
          <p:nvPr>
            <p:ph type="subTitle" idx="2"/>
          </p:nvPr>
        </p:nvSpPr>
        <p:spPr>
          <a:xfrm>
            <a:off x="1833650" y="4259600"/>
            <a:ext cx="23811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25" name="Google Shape;1725;p96"/>
          <p:cNvSpPr txBox="1">
            <a:spLocks noGrp="1"/>
          </p:cNvSpPr>
          <p:nvPr>
            <p:ph type="title"/>
          </p:nvPr>
        </p:nvSpPr>
        <p:spPr>
          <a:xfrm>
            <a:off x="2623750" y="530352"/>
            <a:ext cx="38964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26" name="Google Shape;1726;p96"/>
          <p:cNvSpPr txBox="1">
            <a:spLocks noGrp="1"/>
          </p:cNvSpPr>
          <p:nvPr>
            <p:ph type="subTitle" idx="3"/>
          </p:nvPr>
        </p:nvSpPr>
        <p:spPr>
          <a:xfrm>
            <a:off x="2933775" y="2435900"/>
            <a:ext cx="3276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27" name="Google Shape;1727;p96"/>
          <p:cNvSpPr txBox="1">
            <a:spLocks noGrp="1"/>
          </p:cNvSpPr>
          <p:nvPr>
            <p:ph type="subTitle" idx="4"/>
          </p:nvPr>
        </p:nvSpPr>
        <p:spPr>
          <a:xfrm>
            <a:off x="4929525" y="4259600"/>
            <a:ext cx="23811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28" name="Google Shape;1728;p96"/>
          <p:cNvSpPr/>
          <p:nvPr/>
        </p:nvSpPr>
        <p:spPr>
          <a:xfrm rot="10800000">
            <a:off x="291528" y="2209922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96"/>
          <p:cNvSpPr/>
          <p:nvPr/>
        </p:nvSpPr>
        <p:spPr>
          <a:xfrm rot="10800000">
            <a:off x="1260504" y="1246697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96"/>
          <p:cNvSpPr/>
          <p:nvPr/>
        </p:nvSpPr>
        <p:spPr>
          <a:xfrm rot="10800000">
            <a:off x="7817541" y="878672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96"/>
          <p:cNvSpPr/>
          <p:nvPr/>
        </p:nvSpPr>
        <p:spPr>
          <a:xfrm rot="10800000">
            <a:off x="8069889" y="340421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96"/>
          <p:cNvSpPr/>
          <p:nvPr/>
        </p:nvSpPr>
        <p:spPr>
          <a:xfrm rot="10800000">
            <a:off x="8885707" y="232788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96"/>
          <p:cNvSpPr/>
          <p:nvPr/>
        </p:nvSpPr>
        <p:spPr>
          <a:xfrm rot="10800000" flipH="1">
            <a:off x="585605" y="1564475"/>
            <a:ext cx="112275" cy="11846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96"/>
          <p:cNvSpPr/>
          <p:nvPr/>
        </p:nvSpPr>
        <p:spPr>
          <a:xfrm rot="10800000" flipH="1">
            <a:off x="239049" y="955370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96"/>
          <p:cNvSpPr/>
          <p:nvPr/>
        </p:nvSpPr>
        <p:spPr>
          <a:xfrm rot="10800000">
            <a:off x="8727678" y="1299371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96"/>
          <p:cNvSpPr/>
          <p:nvPr/>
        </p:nvSpPr>
        <p:spPr>
          <a:xfrm rot="10800000" flipH="1">
            <a:off x="8176130" y="836924"/>
            <a:ext cx="112275" cy="11846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96"/>
          <p:cNvSpPr/>
          <p:nvPr/>
        </p:nvSpPr>
        <p:spPr>
          <a:xfrm rot="10800000">
            <a:off x="634306" y="416637"/>
            <a:ext cx="153836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96"/>
          <p:cNvSpPr/>
          <p:nvPr/>
        </p:nvSpPr>
        <p:spPr>
          <a:xfrm rot="10800000">
            <a:off x="8641920" y="1814772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96"/>
          <p:cNvSpPr/>
          <p:nvPr/>
        </p:nvSpPr>
        <p:spPr>
          <a:xfrm rot="10800000">
            <a:off x="1260495" y="535722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0" name="Google Shape;1740;p96"/>
          <p:cNvGrpSpPr/>
          <p:nvPr/>
        </p:nvGrpSpPr>
        <p:grpSpPr>
          <a:xfrm>
            <a:off x="8422940" y="3435612"/>
            <a:ext cx="279411" cy="602528"/>
            <a:chOff x="-1118986" y="3729104"/>
            <a:chExt cx="251926" cy="543307"/>
          </a:xfrm>
        </p:grpSpPr>
        <p:sp>
          <p:nvSpPr>
            <p:cNvPr id="1741" name="Google Shape;1741;p96"/>
            <p:cNvSpPr/>
            <p:nvPr/>
          </p:nvSpPr>
          <p:spPr>
            <a:xfrm>
              <a:off x="-1101394" y="4075139"/>
              <a:ext cx="107432" cy="84716"/>
            </a:xfrm>
            <a:custGeom>
              <a:avLst/>
              <a:gdLst/>
              <a:ahLst/>
              <a:cxnLst/>
              <a:rect l="l" t="t" r="r" b="b"/>
              <a:pathLst>
                <a:path w="629" h="496" extrusionOk="0">
                  <a:moveTo>
                    <a:pt x="224" y="73"/>
                  </a:moveTo>
                  <a:cubicBezTo>
                    <a:pt x="296" y="79"/>
                    <a:pt x="369" y="115"/>
                    <a:pt x="411" y="182"/>
                  </a:cubicBezTo>
                  <a:cubicBezTo>
                    <a:pt x="460" y="248"/>
                    <a:pt x="490" y="327"/>
                    <a:pt x="514" y="405"/>
                  </a:cubicBezTo>
                  <a:lnTo>
                    <a:pt x="520" y="417"/>
                  </a:lnTo>
                  <a:cubicBezTo>
                    <a:pt x="507" y="418"/>
                    <a:pt x="494" y="418"/>
                    <a:pt x="482" y="418"/>
                  </a:cubicBezTo>
                  <a:cubicBezTo>
                    <a:pt x="393" y="418"/>
                    <a:pt x="309" y="400"/>
                    <a:pt x="230" y="363"/>
                  </a:cubicBezTo>
                  <a:cubicBezTo>
                    <a:pt x="157" y="327"/>
                    <a:pt x="73" y="266"/>
                    <a:pt x="79" y="188"/>
                  </a:cubicBezTo>
                  <a:cubicBezTo>
                    <a:pt x="91" y="121"/>
                    <a:pt x="151" y="73"/>
                    <a:pt x="218" y="73"/>
                  </a:cubicBezTo>
                  <a:close/>
                  <a:moveTo>
                    <a:pt x="207" y="0"/>
                  </a:moveTo>
                  <a:cubicBezTo>
                    <a:pt x="103" y="0"/>
                    <a:pt x="18" y="83"/>
                    <a:pt x="6" y="188"/>
                  </a:cubicBezTo>
                  <a:cubicBezTo>
                    <a:pt x="0" y="278"/>
                    <a:pt x="73" y="375"/>
                    <a:pt x="200" y="429"/>
                  </a:cubicBezTo>
                  <a:cubicBezTo>
                    <a:pt x="296" y="472"/>
                    <a:pt x="405" y="496"/>
                    <a:pt x="514" y="496"/>
                  </a:cubicBezTo>
                  <a:cubicBezTo>
                    <a:pt x="526" y="496"/>
                    <a:pt x="541" y="493"/>
                    <a:pt x="555" y="493"/>
                  </a:cubicBezTo>
                  <a:cubicBezTo>
                    <a:pt x="562" y="493"/>
                    <a:pt x="568" y="494"/>
                    <a:pt x="574" y="496"/>
                  </a:cubicBezTo>
                  <a:lnTo>
                    <a:pt x="629" y="490"/>
                  </a:lnTo>
                  <a:lnTo>
                    <a:pt x="605" y="441"/>
                  </a:lnTo>
                  <a:cubicBezTo>
                    <a:pt x="599" y="423"/>
                    <a:pt x="592" y="399"/>
                    <a:pt x="586" y="381"/>
                  </a:cubicBezTo>
                  <a:cubicBezTo>
                    <a:pt x="556" y="296"/>
                    <a:pt x="520" y="212"/>
                    <a:pt x="466" y="139"/>
                  </a:cubicBezTo>
                  <a:cubicBezTo>
                    <a:pt x="411" y="55"/>
                    <a:pt x="321" y="6"/>
                    <a:pt x="218" y="0"/>
                  </a:cubicBezTo>
                  <a:cubicBezTo>
                    <a:pt x="214" y="0"/>
                    <a:pt x="211" y="0"/>
                    <a:pt x="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96"/>
            <p:cNvSpPr/>
            <p:nvPr/>
          </p:nvSpPr>
          <p:spPr>
            <a:xfrm>
              <a:off x="-1008481" y="3935769"/>
              <a:ext cx="29036" cy="336642"/>
            </a:xfrm>
            <a:custGeom>
              <a:avLst/>
              <a:gdLst/>
              <a:ahLst/>
              <a:cxnLst/>
              <a:rect l="l" t="t" r="r" b="b"/>
              <a:pathLst>
                <a:path w="170" h="1971" extrusionOk="0">
                  <a:moveTo>
                    <a:pt x="91" y="1"/>
                  </a:moveTo>
                  <a:lnTo>
                    <a:pt x="0" y="1970"/>
                  </a:lnTo>
                  <a:lnTo>
                    <a:pt x="73" y="1970"/>
                  </a:lnTo>
                  <a:lnTo>
                    <a:pt x="169" y="7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96"/>
            <p:cNvSpPr/>
            <p:nvPr/>
          </p:nvSpPr>
          <p:spPr>
            <a:xfrm>
              <a:off x="-991059" y="3962925"/>
              <a:ext cx="107602" cy="87619"/>
            </a:xfrm>
            <a:custGeom>
              <a:avLst/>
              <a:gdLst/>
              <a:ahLst/>
              <a:cxnLst/>
              <a:rect l="l" t="t" r="r" b="b"/>
              <a:pathLst>
                <a:path w="630" h="513" extrusionOk="0">
                  <a:moveTo>
                    <a:pt x="418" y="77"/>
                  </a:moveTo>
                  <a:cubicBezTo>
                    <a:pt x="430" y="77"/>
                    <a:pt x="442" y="77"/>
                    <a:pt x="454" y="83"/>
                  </a:cubicBezTo>
                  <a:cubicBezTo>
                    <a:pt x="514" y="114"/>
                    <a:pt x="545" y="186"/>
                    <a:pt x="521" y="253"/>
                  </a:cubicBezTo>
                  <a:cubicBezTo>
                    <a:pt x="490" y="325"/>
                    <a:pt x="430" y="373"/>
                    <a:pt x="357" y="398"/>
                  </a:cubicBezTo>
                  <a:cubicBezTo>
                    <a:pt x="279" y="416"/>
                    <a:pt x="194" y="428"/>
                    <a:pt x="116" y="428"/>
                  </a:cubicBezTo>
                  <a:lnTo>
                    <a:pt x="98" y="428"/>
                  </a:lnTo>
                  <a:cubicBezTo>
                    <a:pt x="128" y="331"/>
                    <a:pt x="182" y="240"/>
                    <a:pt x="249" y="168"/>
                  </a:cubicBezTo>
                  <a:cubicBezTo>
                    <a:pt x="291" y="120"/>
                    <a:pt x="351" y="83"/>
                    <a:pt x="418" y="77"/>
                  </a:cubicBezTo>
                  <a:close/>
                  <a:moveTo>
                    <a:pt x="420" y="1"/>
                  </a:moveTo>
                  <a:cubicBezTo>
                    <a:pt x="345" y="1"/>
                    <a:pt x="264" y="40"/>
                    <a:pt x="194" y="120"/>
                  </a:cubicBezTo>
                  <a:cubicBezTo>
                    <a:pt x="104" y="216"/>
                    <a:pt x="43" y="331"/>
                    <a:pt x="13" y="458"/>
                  </a:cubicBezTo>
                  <a:lnTo>
                    <a:pt x="1" y="512"/>
                  </a:lnTo>
                  <a:lnTo>
                    <a:pt x="55" y="500"/>
                  </a:lnTo>
                  <a:lnTo>
                    <a:pt x="116" y="500"/>
                  </a:lnTo>
                  <a:cubicBezTo>
                    <a:pt x="131" y="501"/>
                    <a:pt x="147" y="502"/>
                    <a:pt x="162" y="502"/>
                  </a:cubicBezTo>
                  <a:cubicBezTo>
                    <a:pt x="237" y="502"/>
                    <a:pt x="311" y="490"/>
                    <a:pt x="382" y="470"/>
                  </a:cubicBezTo>
                  <a:cubicBezTo>
                    <a:pt x="478" y="440"/>
                    <a:pt x="557" y="367"/>
                    <a:pt x="593" y="277"/>
                  </a:cubicBezTo>
                  <a:cubicBezTo>
                    <a:pt x="629" y="174"/>
                    <a:pt x="587" y="59"/>
                    <a:pt x="484" y="11"/>
                  </a:cubicBezTo>
                  <a:cubicBezTo>
                    <a:pt x="464" y="4"/>
                    <a:pt x="442" y="1"/>
                    <a:pt x="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96"/>
            <p:cNvSpPr/>
            <p:nvPr/>
          </p:nvSpPr>
          <p:spPr>
            <a:xfrm>
              <a:off x="-1118986" y="3729104"/>
              <a:ext cx="251926" cy="238775"/>
            </a:xfrm>
            <a:custGeom>
              <a:avLst/>
              <a:gdLst/>
              <a:ahLst/>
              <a:cxnLst/>
              <a:rect l="l" t="t" r="r" b="b"/>
              <a:pathLst>
                <a:path w="1475" h="1398" extrusionOk="0">
                  <a:moveTo>
                    <a:pt x="807" y="77"/>
                  </a:moveTo>
                  <a:cubicBezTo>
                    <a:pt x="991" y="77"/>
                    <a:pt x="1130" y="276"/>
                    <a:pt x="1046" y="455"/>
                  </a:cubicBezTo>
                  <a:lnTo>
                    <a:pt x="1004" y="534"/>
                  </a:lnTo>
                  <a:lnTo>
                    <a:pt x="1088" y="504"/>
                  </a:lnTo>
                  <a:cubicBezTo>
                    <a:pt x="1120" y="489"/>
                    <a:pt x="1153" y="482"/>
                    <a:pt x="1186" y="482"/>
                  </a:cubicBezTo>
                  <a:cubicBezTo>
                    <a:pt x="1221" y="482"/>
                    <a:pt x="1256" y="491"/>
                    <a:pt x="1288" y="510"/>
                  </a:cubicBezTo>
                  <a:cubicBezTo>
                    <a:pt x="1354" y="546"/>
                    <a:pt x="1396" y="625"/>
                    <a:pt x="1378" y="703"/>
                  </a:cubicBezTo>
                  <a:cubicBezTo>
                    <a:pt x="1372" y="739"/>
                    <a:pt x="1342" y="776"/>
                    <a:pt x="1312" y="794"/>
                  </a:cubicBezTo>
                  <a:cubicBezTo>
                    <a:pt x="1293" y="801"/>
                    <a:pt x="1272" y="806"/>
                    <a:pt x="1252" y="806"/>
                  </a:cubicBezTo>
                  <a:cubicBezTo>
                    <a:pt x="1239" y="806"/>
                    <a:pt x="1227" y="804"/>
                    <a:pt x="1215" y="800"/>
                  </a:cubicBezTo>
                  <a:lnTo>
                    <a:pt x="1185" y="866"/>
                  </a:lnTo>
                  <a:cubicBezTo>
                    <a:pt x="1215" y="884"/>
                    <a:pt x="1306" y="927"/>
                    <a:pt x="1251" y="1138"/>
                  </a:cubicBezTo>
                  <a:cubicBezTo>
                    <a:pt x="1216" y="1243"/>
                    <a:pt x="1120" y="1320"/>
                    <a:pt x="1010" y="1320"/>
                  </a:cubicBezTo>
                  <a:cubicBezTo>
                    <a:pt x="1006" y="1320"/>
                    <a:pt x="1002" y="1320"/>
                    <a:pt x="998" y="1319"/>
                  </a:cubicBezTo>
                  <a:cubicBezTo>
                    <a:pt x="865" y="1313"/>
                    <a:pt x="786" y="1265"/>
                    <a:pt x="774" y="1174"/>
                  </a:cubicBezTo>
                  <a:lnTo>
                    <a:pt x="762" y="1090"/>
                  </a:lnTo>
                  <a:lnTo>
                    <a:pt x="708" y="1156"/>
                  </a:lnTo>
                  <a:cubicBezTo>
                    <a:pt x="658" y="1213"/>
                    <a:pt x="587" y="1244"/>
                    <a:pt x="516" y="1244"/>
                  </a:cubicBezTo>
                  <a:cubicBezTo>
                    <a:pt x="474" y="1244"/>
                    <a:pt x="432" y="1233"/>
                    <a:pt x="393" y="1211"/>
                  </a:cubicBezTo>
                  <a:cubicBezTo>
                    <a:pt x="297" y="1144"/>
                    <a:pt x="309" y="1023"/>
                    <a:pt x="357" y="927"/>
                  </a:cubicBezTo>
                  <a:lnTo>
                    <a:pt x="399" y="854"/>
                  </a:lnTo>
                  <a:lnTo>
                    <a:pt x="315" y="872"/>
                  </a:lnTo>
                  <a:cubicBezTo>
                    <a:pt x="300" y="876"/>
                    <a:pt x="284" y="878"/>
                    <a:pt x="269" y="878"/>
                  </a:cubicBezTo>
                  <a:cubicBezTo>
                    <a:pt x="237" y="878"/>
                    <a:pt x="207" y="869"/>
                    <a:pt x="182" y="848"/>
                  </a:cubicBezTo>
                  <a:cubicBezTo>
                    <a:pt x="134" y="824"/>
                    <a:pt x="103" y="776"/>
                    <a:pt x="91" y="721"/>
                  </a:cubicBezTo>
                  <a:cubicBezTo>
                    <a:pt x="79" y="612"/>
                    <a:pt x="140" y="510"/>
                    <a:pt x="242" y="473"/>
                  </a:cubicBezTo>
                  <a:cubicBezTo>
                    <a:pt x="257" y="467"/>
                    <a:pt x="274" y="464"/>
                    <a:pt x="293" y="464"/>
                  </a:cubicBezTo>
                  <a:cubicBezTo>
                    <a:pt x="382" y="464"/>
                    <a:pt x="507" y="528"/>
                    <a:pt x="587" y="588"/>
                  </a:cubicBezTo>
                  <a:cubicBezTo>
                    <a:pt x="593" y="600"/>
                    <a:pt x="605" y="606"/>
                    <a:pt x="617" y="612"/>
                  </a:cubicBezTo>
                  <a:lnTo>
                    <a:pt x="659" y="558"/>
                  </a:lnTo>
                  <a:cubicBezTo>
                    <a:pt x="653" y="546"/>
                    <a:pt x="641" y="540"/>
                    <a:pt x="635" y="534"/>
                  </a:cubicBezTo>
                  <a:cubicBezTo>
                    <a:pt x="472" y="389"/>
                    <a:pt x="550" y="123"/>
                    <a:pt x="762" y="81"/>
                  </a:cubicBezTo>
                  <a:cubicBezTo>
                    <a:pt x="777" y="78"/>
                    <a:pt x="792" y="77"/>
                    <a:pt x="807" y="77"/>
                  </a:cubicBezTo>
                  <a:close/>
                  <a:moveTo>
                    <a:pt x="803" y="1"/>
                  </a:moveTo>
                  <a:cubicBezTo>
                    <a:pt x="700" y="1"/>
                    <a:pt x="595" y="49"/>
                    <a:pt x="526" y="159"/>
                  </a:cubicBezTo>
                  <a:cubicBezTo>
                    <a:pt x="472" y="250"/>
                    <a:pt x="460" y="353"/>
                    <a:pt x="496" y="449"/>
                  </a:cubicBezTo>
                  <a:cubicBezTo>
                    <a:pt x="436" y="410"/>
                    <a:pt x="369" y="393"/>
                    <a:pt x="300" y="393"/>
                  </a:cubicBezTo>
                  <a:cubicBezTo>
                    <a:pt x="273" y="393"/>
                    <a:pt x="246" y="396"/>
                    <a:pt x="218" y="401"/>
                  </a:cubicBezTo>
                  <a:cubicBezTo>
                    <a:pt x="79" y="455"/>
                    <a:pt x="1" y="594"/>
                    <a:pt x="19" y="739"/>
                  </a:cubicBezTo>
                  <a:cubicBezTo>
                    <a:pt x="31" y="812"/>
                    <a:pt x="79" y="872"/>
                    <a:pt x="140" y="915"/>
                  </a:cubicBezTo>
                  <a:cubicBezTo>
                    <a:pt x="182" y="939"/>
                    <a:pt x="224" y="951"/>
                    <a:pt x="266" y="957"/>
                  </a:cubicBezTo>
                  <a:cubicBezTo>
                    <a:pt x="224" y="1090"/>
                    <a:pt x="254" y="1211"/>
                    <a:pt x="357" y="1277"/>
                  </a:cubicBezTo>
                  <a:cubicBezTo>
                    <a:pt x="405" y="1306"/>
                    <a:pt x="459" y="1320"/>
                    <a:pt x="515" y="1320"/>
                  </a:cubicBezTo>
                  <a:cubicBezTo>
                    <a:pt x="586" y="1320"/>
                    <a:pt x="659" y="1297"/>
                    <a:pt x="720" y="1253"/>
                  </a:cubicBezTo>
                  <a:cubicBezTo>
                    <a:pt x="750" y="1319"/>
                    <a:pt x="828" y="1386"/>
                    <a:pt x="998" y="1398"/>
                  </a:cubicBezTo>
                  <a:lnTo>
                    <a:pt x="1016" y="1398"/>
                  </a:lnTo>
                  <a:cubicBezTo>
                    <a:pt x="1161" y="1392"/>
                    <a:pt x="1282" y="1295"/>
                    <a:pt x="1324" y="1156"/>
                  </a:cubicBezTo>
                  <a:cubicBezTo>
                    <a:pt x="1360" y="1066"/>
                    <a:pt x="1354" y="963"/>
                    <a:pt x="1306" y="878"/>
                  </a:cubicBezTo>
                  <a:cubicBezTo>
                    <a:pt x="1318" y="872"/>
                    <a:pt x="1330" y="866"/>
                    <a:pt x="1348" y="860"/>
                  </a:cubicBezTo>
                  <a:cubicBezTo>
                    <a:pt x="1402" y="830"/>
                    <a:pt x="1439" y="782"/>
                    <a:pt x="1457" y="721"/>
                  </a:cubicBezTo>
                  <a:cubicBezTo>
                    <a:pt x="1475" y="612"/>
                    <a:pt x="1427" y="498"/>
                    <a:pt x="1324" y="443"/>
                  </a:cubicBezTo>
                  <a:cubicBezTo>
                    <a:pt x="1286" y="418"/>
                    <a:pt x="1242" y="407"/>
                    <a:pt x="1197" y="407"/>
                  </a:cubicBezTo>
                  <a:cubicBezTo>
                    <a:pt x="1177" y="407"/>
                    <a:pt x="1157" y="409"/>
                    <a:pt x="1137" y="413"/>
                  </a:cubicBezTo>
                  <a:cubicBezTo>
                    <a:pt x="1192" y="172"/>
                    <a:pt x="999" y="1"/>
                    <a:pt x="8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5" name="Google Shape;1745;p96"/>
          <p:cNvSpPr/>
          <p:nvPr/>
        </p:nvSpPr>
        <p:spPr>
          <a:xfrm rot="10800000" flipH="1">
            <a:off x="554318" y="3119624"/>
            <a:ext cx="112275" cy="11846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96"/>
          <p:cNvSpPr/>
          <p:nvPr/>
        </p:nvSpPr>
        <p:spPr>
          <a:xfrm rot="10800000" flipH="1">
            <a:off x="1484487" y="2816972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96"/>
          <p:cNvSpPr/>
          <p:nvPr/>
        </p:nvSpPr>
        <p:spPr>
          <a:xfrm rot="10800000">
            <a:off x="1781178" y="1435646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8" name="Google Shape;1748;p96"/>
          <p:cNvSpPr/>
          <p:nvPr/>
        </p:nvSpPr>
        <p:spPr>
          <a:xfrm>
            <a:off x="6847976" y="1855242"/>
            <a:ext cx="441561" cy="407326"/>
          </a:xfrm>
          <a:custGeom>
            <a:avLst/>
            <a:gdLst/>
            <a:ahLst/>
            <a:cxnLst/>
            <a:rect l="l" t="t" r="r" b="b"/>
            <a:pathLst>
              <a:path w="1444" h="1332" extrusionOk="0">
                <a:moveTo>
                  <a:pt x="979" y="1"/>
                </a:moveTo>
                <a:cubicBezTo>
                  <a:pt x="911" y="1"/>
                  <a:pt x="841" y="18"/>
                  <a:pt x="774" y="57"/>
                </a:cubicBezTo>
                <a:cubicBezTo>
                  <a:pt x="719" y="87"/>
                  <a:pt x="671" y="130"/>
                  <a:pt x="641" y="184"/>
                </a:cubicBezTo>
                <a:cubicBezTo>
                  <a:pt x="623" y="148"/>
                  <a:pt x="592" y="117"/>
                  <a:pt x="562" y="93"/>
                </a:cubicBezTo>
                <a:cubicBezTo>
                  <a:pt x="508" y="43"/>
                  <a:pt x="436" y="19"/>
                  <a:pt x="365" y="19"/>
                </a:cubicBezTo>
                <a:cubicBezTo>
                  <a:pt x="333" y="19"/>
                  <a:pt x="302" y="24"/>
                  <a:pt x="272" y="33"/>
                </a:cubicBezTo>
                <a:cubicBezTo>
                  <a:pt x="85" y="93"/>
                  <a:pt x="0" y="305"/>
                  <a:pt x="12" y="474"/>
                </a:cubicBezTo>
                <a:cubicBezTo>
                  <a:pt x="37" y="649"/>
                  <a:pt x="109" y="818"/>
                  <a:pt x="230" y="945"/>
                </a:cubicBezTo>
                <a:cubicBezTo>
                  <a:pt x="272" y="988"/>
                  <a:pt x="308" y="1036"/>
                  <a:pt x="345" y="1078"/>
                </a:cubicBezTo>
                <a:cubicBezTo>
                  <a:pt x="423" y="1157"/>
                  <a:pt x="490" y="1241"/>
                  <a:pt x="550" y="1332"/>
                </a:cubicBezTo>
                <a:lnTo>
                  <a:pt x="617" y="1290"/>
                </a:lnTo>
                <a:cubicBezTo>
                  <a:pt x="550" y="1199"/>
                  <a:pt x="478" y="1108"/>
                  <a:pt x="405" y="1030"/>
                </a:cubicBezTo>
                <a:cubicBezTo>
                  <a:pt x="369" y="981"/>
                  <a:pt x="327" y="939"/>
                  <a:pt x="290" y="897"/>
                </a:cubicBezTo>
                <a:cubicBezTo>
                  <a:pt x="182" y="782"/>
                  <a:pt x="109" y="631"/>
                  <a:pt x="85" y="468"/>
                </a:cubicBezTo>
                <a:cubicBezTo>
                  <a:pt x="73" y="329"/>
                  <a:pt x="145" y="154"/>
                  <a:pt x="296" y="99"/>
                </a:cubicBezTo>
                <a:cubicBezTo>
                  <a:pt x="314" y="93"/>
                  <a:pt x="333" y="93"/>
                  <a:pt x="357" y="93"/>
                </a:cubicBezTo>
                <a:cubicBezTo>
                  <a:pt x="417" y="93"/>
                  <a:pt x="472" y="111"/>
                  <a:pt x="520" y="154"/>
                </a:cubicBezTo>
                <a:cubicBezTo>
                  <a:pt x="568" y="190"/>
                  <a:pt x="592" y="250"/>
                  <a:pt x="586" y="311"/>
                </a:cubicBezTo>
                <a:lnTo>
                  <a:pt x="665" y="323"/>
                </a:lnTo>
                <a:cubicBezTo>
                  <a:pt x="683" y="238"/>
                  <a:pt x="737" y="166"/>
                  <a:pt x="816" y="117"/>
                </a:cubicBezTo>
                <a:cubicBezTo>
                  <a:pt x="872" y="82"/>
                  <a:pt x="931" y="66"/>
                  <a:pt x="988" y="66"/>
                </a:cubicBezTo>
                <a:cubicBezTo>
                  <a:pt x="1191" y="66"/>
                  <a:pt x="1370" y="266"/>
                  <a:pt x="1299" y="492"/>
                </a:cubicBezTo>
                <a:cubicBezTo>
                  <a:pt x="1257" y="643"/>
                  <a:pt x="1112" y="746"/>
                  <a:pt x="973" y="849"/>
                </a:cubicBezTo>
                <a:cubicBezTo>
                  <a:pt x="804" y="963"/>
                  <a:pt x="635" y="1090"/>
                  <a:pt x="617" y="1290"/>
                </a:cubicBezTo>
                <a:lnTo>
                  <a:pt x="689" y="1302"/>
                </a:lnTo>
                <a:cubicBezTo>
                  <a:pt x="707" y="1126"/>
                  <a:pt x="864" y="1018"/>
                  <a:pt x="1015" y="909"/>
                </a:cubicBezTo>
                <a:cubicBezTo>
                  <a:pt x="1166" y="800"/>
                  <a:pt x="1324" y="685"/>
                  <a:pt x="1372" y="510"/>
                </a:cubicBezTo>
                <a:cubicBezTo>
                  <a:pt x="1443" y="235"/>
                  <a:pt x="1227" y="1"/>
                  <a:pt x="9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9" name="Google Shape;1749;p96"/>
          <p:cNvGrpSpPr/>
          <p:nvPr/>
        </p:nvGrpSpPr>
        <p:grpSpPr>
          <a:xfrm>
            <a:off x="788153" y="3435610"/>
            <a:ext cx="317763" cy="297062"/>
            <a:chOff x="2043976" y="3775410"/>
            <a:chExt cx="317763" cy="297062"/>
          </a:xfrm>
        </p:grpSpPr>
        <p:sp>
          <p:nvSpPr>
            <p:cNvPr id="1750" name="Google Shape;1750;p96"/>
            <p:cNvSpPr/>
            <p:nvPr/>
          </p:nvSpPr>
          <p:spPr>
            <a:xfrm>
              <a:off x="2118531" y="3898297"/>
              <a:ext cx="24166" cy="26480"/>
            </a:xfrm>
            <a:custGeom>
              <a:avLst/>
              <a:gdLst/>
              <a:ahLst/>
              <a:cxnLst/>
              <a:rect l="l" t="t" r="r" b="b"/>
              <a:pathLst>
                <a:path w="188" h="206" extrusionOk="0">
                  <a:moveTo>
                    <a:pt x="97" y="1"/>
                  </a:moveTo>
                  <a:lnTo>
                    <a:pt x="67" y="7"/>
                  </a:lnTo>
                  <a:cubicBezTo>
                    <a:pt x="55" y="7"/>
                    <a:pt x="37" y="19"/>
                    <a:pt x="31" y="31"/>
                  </a:cubicBezTo>
                  <a:lnTo>
                    <a:pt x="13" y="49"/>
                  </a:lnTo>
                  <a:cubicBezTo>
                    <a:pt x="7" y="61"/>
                    <a:pt x="1" y="79"/>
                    <a:pt x="1" y="97"/>
                  </a:cubicBezTo>
                  <a:lnTo>
                    <a:pt x="1" y="109"/>
                  </a:lnTo>
                  <a:cubicBezTo>
                    <a:pt x="1" y="140"/>
                    <a:pt x="13" y="158"/>
                    <a:pt x="31" y="182"/>
                  </a:cubicBezTo>
                  <a:cubicBezTo>
                    <a:pt x="37" y="188"/>
                    <a:pt x="49" y="194"/>
                    <a:pt x="61" y="200"/>
                  </a:cubicBezTo>
                  <a:cubicBezTo>
                    <a:pt x="67" y="206"/>
                    <a:pt x="79" y="206"/>
                    <a:pt x="97" y="206"/>
                  </a:cubicBezTo>
                  <a:lnTo>
                    <a:pt x="121" y="206"/>
                  </a:lnTo>
                  <a:cubicBezTo>
                    <a:pt x="133" y="200"/>
                    <a:pt x="152" y="194"/>
                    <a:pt x="164" y="182"/>
                  </a:cubicBezTo>
                  <a:lnTo>
                    <a:pt x="176" y="164"/>
                  </a:lnTo>
                  <a:cubicBezTo>
                    <a:pt x="182" y="146"/>
                    <a:pt x="188" y="133"/>
                    <a:pt x="188" y="115"/>
                  </a:cubicBezTo>
                  <a:lnTo>
                    <a:pt x="188" y="97"/>
                  </a:lnTo>
                  <a:cubicBezTo>
                    <a:pt x="188" y="85"/>
                    <a:pt x="188" y="67"/>
                    <a:pt x="182" y="61"/>
                  </a:cubicBezTo>
                  <a:cubicBezTo>
                    <a:pt x="176" y="49"/>
                    <a:pt x="170" y="37"/>
                    <a:pt x="164" y="31"/>
                  </a:cubicBezTo>
                  <a:cubicBezTo>
                    <a:pt x="146" y="13"/>
                    <a:pt x="121" y="1"/>
                    <a:pt x="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96"/>
            <p:cNvSpPr/>
            <p:nvPr/>
          </p:nvSpPr>
          <p:spPr>
            <a:xfrm>
              <a:off x="2230364" y="3867961"/>
              <a:ext cx="27380" cy="24295"/>
            </a:xfrm>
            <a:custGeom>
              <a:avLst/>
              <a:gdLst/>
              <a:ahLst/>
              <a:cxnLst/>
              <a:rect l="l" t="t" r="r" b="b"/>
              <a:pathLst>
                <a:path w="213" h="189" extrusionOk="0">
                  <a:moveTo>
                    <a:pt x="97" y="1"/>
                  </a:moveTo>
                  <a:cubicBezTo>
                    <a:pt x="85" y="1"/>
                    <a:pt x="73" y="1"/>
                    <a:pt x="61" y="7"/>
                  </a:cubicBezTo>
                  <a:cubicBezTo>
                    <a:pt x="37" y="19"/>
                    <a:pt x="19" y="37"/>
                    <a:pt x="13" y="61"/>
                  </a:cubicBezTo>
                  <a:cubicBezTo>
                    <a:pt x="7" y="67"/>
                    <a:pt x="1" y="85"/>
                    <a:pt x="7" y="98"/>
                  </a:cubicBezTo>
                  <a:lnTo>
                    <a:pt x="7" y="122"/>
                  </a:lnTo>
                  <a:cubicBezTo>
                    <a:pt x="7" y="134"/>
                    <a:pt x="19" y="152"/>
                    <a:pt x="31" y="164"/>
                  </a:cubicBezTo>
                  <a:lnTo>
                    <a:pt x="49" y="176"/>
                  </a:lnTo>
                  <a:cubicBezTo>
                    <a:pt x="61" y="188"/>
                    <a:pt x="79" y="188"/>
                    <a:pt x="97" y="188"/>
                  </a:cubicBezTo>
                  <a:lnTo>
                    <a:pt x="115" y="188"/>
                  </a:lnTo>
                  <a:cubicBezTo>
                    <a:pt x="128" y="188"/>
                    <a:pt x="140" y="188"/>
                    <a:pt x="152" y="182"/>
                  </a:cubicBezTo>
                  <a:cubicBezTo>
                    <a:pt x="176" y="170"/>
                    <a:pt x="194" y="152"/>
                    <a:pt x="200" y="134"/>
                  </a:cubicBezTo>
                  <a:cubicBezTo>
                    <a:pt x="206" y="122"/>
                    <a:pt x="212" y="110"/>
                    <a:pt x="212" y="98"/>
                  </a:cubicBezTo>
                  <a:lnTo>
                    <a:pt x="212" y="67"/>
                  </a:lnTo>
                  <a:cubicBezTo>
                    <a:pt x="206" y="55"/>
                    <a:pt x="200" y="37"/>
                    <a:pt x="188" y="31"/>
                  </a:cubicBezTo>
                  <a:lnTo>
                    <a:pt x="170" y="13"/>
                  </a:lnTo>
                  <a:cubicBezTo>
                    <a:pt x="152" y="7"/>
                    <a:pt x="134" y="1"/>
                    <a:pt x="1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96"/>
            <p:cNvSpPr/>
            <p:nvPr/>
          </p:nvSpPr>
          <p:spPr>
            <a:xfrm>
              <a:off x="2142700" y="3928250"/>
              <a:ext cx="111824" cy="53350"/>
            </a:xfrm>
            <a:custGeom>
              <a:avLst/>
              <a:gdLst/>
              <a:ahLst/>
              <a:cxnLst/>
              <a:rect l="l" t="t" r="r" b="b"/>
              <a:pathLst>
                <a:path w="907" h="415" extrusionOk="0">
                  <a:moveTo>
                    <a:pt x="804" y="0"/>
                  </a:moveTo>
                  <a:cubicBezTo>
                    <a:pt x="780" y="0"/>
                    <a:pt x="756" y="9"/>
                    <a:pt x="738" y="27"/>
                  </a:cubicBezTo>
                  <a:cubicBezTo>
                    <a:pt x="665" y="118"/>
                    <a:pt x="569" y="184"/>
                    <a:pt x="460" y="209"/>
                  </a:cubicBezTo>
                  <a:cubicBezTo>
                    <a:pt x="442" y="215"/>
                    <a:pt x="430" y="215"/>
                    <a:pt x="411" y="221"/>
                  </a:cubicBezTo>
                  <a:lnTo>
                    <a:pt x="381" y="221"/>
                  </a:lnTo>
                  <a:cubicBezTo>
                    <a:pt x="366" y="224"/>
                    <a:pt x="353" y="225"/>
                    <a:pt x="339" y="225"/>
                  </a:cubicBezTo>
                  <a:cubicBezTo>
                    <a:pt x="325" y="225"/>
                    <a:pt x="312" y="224"/>
                    <a:pt x="297" y="221"/>
                  </a:cubicBezTo>
                  <a:cubicBezTo>
                    <a:pt x="236" y="221"/>
                    <a:pt x="182" y="209"/>
                    <a:pt x="128" y="184"/>
                  </a:cubicBezTo>
                  <a:cubicBezTo>
                    <a:pt x="120" y="183"/>
                    <a:pt x="113" y="182"/>
                    <a:pt x="106" y="182"/>
                  </a:cubicBezTo>
                  <a:cubicBezTo>
                    <a:pt x="64" y="182"/>
                    <a:pt x="23" y="210"/>
                    <a:pt x="13" y="251"/>
                  </a:cubicBezTo>
                  <a:cubicBezTo>
                    <a:pt x="1" y="299"/>
                    <a:pt x="25" y="354"/>
                    <a:pt x="73" y="366"/>
                  </a:cubicBezTo>
                  <a:lnTo>
                    <a:pt x="79" y="372"/>
                  </a:lnTo>
                  <a:cubicBezTo>
                    <a:pt x="158" y="401"/>
                    <a:pt x="240" y="415"/>
                    <a:pt x="322" y="415"/>
                  </a:cubicBezTo>
                  <a:cubicBezTo>
                    <a:pt x="528" y="415"/>
                    <a:pt x="732" y="325"/>
                    <a:pt x="871" y="160"/>
                  </a:cubicBezTo>
                  <a:cubicBezTo>
                    <a:pt x="907" y="124"/>
                    <a:pt x="907" y="64"/>
                    <a:pt x="871" y="27"/>
                  </a:cubicBezTo>
                  <a:cubicBezTo>
                    <a:pt x="853" y="9"/>
                    <a:pt x="828" y="0"/>
                    <a:pt x="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96"/>
            <p:cNvSpPr/>
            <p:nvPr/>
          </p:nvSpPr>
          <p:spPr>
            <a:xfrm>
              <a:off x="2043976" y="3775410"/>
              <a:ext cx="317763" cy="297062"/>
            </a:xfrm>
            <a:custGeom>
              <a:avLst/>
              <a:gdLst/>
              <a:ahLst/>
              <a:cxnLst/>
              <a:rect l="l" t="t" r="r" b="b"/>
              <a:pathLst>
                <a:path w="2472" h="2311" extrusionOk="0">
                  <a:moveTo>
                    <a:pt x="886" y="1"/>
                  </a:moveTo>
                  <a:cubicBezTo>
                    <a:pt x="871" y="1"/>
                    <a:pt x="856" y="5"/>
                    <a:pt x="840" y="14"/>
                  </a:cubicBezTo>
                  <a:lnTo>
                    <a:pt x="840" y="20"/>
                  </a:lnTo>
                  <a:cubicBezTo>
                    <a:pt x="442" y="280"/>
                    <a:pt x="97" y="673"/>
                    <a:pt x="49" y="1156"/>
                  </a:cubicBezTo>
                  <a:cubicBezTo>
                    <a:pt x="1" y="1603"/>
                    <a:pt x="224" y="2056"/>
                    <a:pt x="653" y="2225"/>
                  </a:cubicBezTo>
                  <a:cubicBezTo>
                    <a:pt x="794" y="2283"/>
                    <a:pt x="944" y="2310"/>
                    <a:pt x="1095" y="2310"/>
                  </a:cubicBezTo>
                  <a:cubicBezTo>
                    <a:pt x="1416" y="2310"/>
                    <a:pt x="1740" y="2187"/>
                    <a:pt x="1982" y="1978"/>
                  </a:cubicBezTo>
                  <a:cubicBezTo>
                    <a:pt x="2339" y="1670"/>
                    <a:pt x="2472" y="1168"/>
                    <a:pt x="2309" y="721"/>
                  </a:cubicBezTo>
                  <a:cubicBezTo>
                    <a:pt x="2162" y="351"/>
                    <a:pt x="1787" y="100"/>
                    <a:pt x="1402" y="100"/>
                  </a:cubicBezTo>
                  <a:cubicBezTo>
                    <a:pt x="1297" y="100"/>
                    <a:pt x="1191" y="119"/>
                    <a:pt x="1088" y="159"/>
                  </a:cubicBezTo>
                  <a:cubicBezTo>
                    <a:pt x="986" y="196"/>
                    <a:pt x="1013" y="348"/>
                    <a:pt x="1100" y="348"/>
                  </a:cubicBezTo>
                  <a:cubicBezTo>
                    <a:pt x="1111" y="348"/>
                    <a:pt x="1123" y="346"/>
                    <a:pt x="1136" y="340"/>
                  </a:cubicBezTo>
                  <a:cubicBezTo>
                    <a:pt x="1225" y="309"/>
                    <a:pt x="1315" y="294"/>
                    <a:pt x="1404" y="294"/>
                  </a:cubicBezTo>
                  <a:cubicBezTo>
                    <a:pt x="1675" y="294"/>
                    <a:pt x="1934" y="433"/>
                    <a:pt x="2079" y="679"/>
                  </a:cubicBezTo>
                  <a:cubicBezTo>
                    <a:pt x="2266" y="1035"/>
                    <a:pt x="2206" y="1476"/>
                    <a:pt x="1928" y="1766"/>
                  </a:cubicBezTo>
                  <a:cubicBezTo>
                    <a:pt x="1710" y="1994"/>
                    <a:pt x="1409" y="2121"/>
                    <a:pt x="1100" y="2121"/>
                  </a:cubicBezTo>
                  <a:cubicBezTo>
                    <a:pt x="1015" y="2121"/>
                    <a:pt x="930" y="2112"/>
                    <a:pt x="846" y="2092"/>
                  </a:cubicBezTo>
                  <a:cubicBezTo>
                    <a:pt x="454" y="1996"/>
                    <a:pt x="230" y="1657"/>
                    <a:pt x="230" y="1265"/>
                  </a:cubicBezTo>
                  <a:cubicBezTo>
                    <a:pt x="236" y="799"/>
                    <a:pt x="562" y="419"/>
                    <a:pt x="937" y="183"/>
                  </a:cubicBezTo>
                  <a:cubicBezTo>
                    <a:pt x="1024" y="127"/>
                    <a:pt x="968" y="1"/>
                    <a:pt x="8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Title and text 17">
    <p:spTree>
      <p:nvGrpSpPr>
        <p:cNvPr id="1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p97"/>
          <p:cNvSpPr txBox="1">
            <a:spLocks noGrp="1"/>
          </p:cNvSpPr>
          <p:nvPr>
            <p:ph type="body" idx="1"/>
          </p:nvPr>
        </p:nvSpPr>
        <p:spPr>
          <a:xfrm>
            <a:off x="721050" y="1728000"/>
            <a:ext cx="3657900" cy="27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56" name="Google Shape;1756;p97"/>
          <p:cNvSpPr txBox="1">
            <a:spLocks noGrp="1"/>
          </p:cNvSpPr>
          <p:nvPr>
            <p:ph type="body" idx="2"/>
          </p:nvPr>
        </p:nvSpPr>
        <p:spPr>
          <a:xfrm>
            <a:off x="4765100" y="1728000"/>
            <a:ext cx="3657900" cy="27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57" name="Google Shape;1757;p97"/>
          <p:cNvSpPr/>
          <p:nvPr/>
        </p:nvSpPr>
        <p:spPr>
          <a:xfrm>
            <a:off x="-35050" y="4830240"/>
            <a:ext cx="9179080" cy="254796"/>
          </a:xfrm>
          <a:custGeom>
            <a:avLst/>
            <a:gdLst/>
            <a:ahLst/>
            <a:cxnLst/>
            <a:rect l="l" t="t" r="r" b="b"/>
            <a:pathLst>
              <a:path w="56647" h="1772" extrusionOk="0">
                <a:moveTo>
                  <a:pt x="0" y="1"/>
                </a:moveTo>
                <a:lnTo>
                  <a:pt x="0" y="1771"/>
                </a:lnTo>
                <a:lnTo>
                  <a:pt x="56646" y="1771"/>
                </a:lnTo>
                <a:lnTo>
                  <a:pt x="566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8" name="Google Shape;1758;p97"/>
          <p:cNvSpPr/>
          <p:nvPr/>
        </p:nvSpPr>
        <p:spPr>
          <a:xfrm rot="10800000" flipH="1">
            <a:off x="-1096075" y="-152325"/>
            <a:ext cx="4027384" cy="2398001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9" name="Google Shape;1759;p97"/>
          <p:cNvSpPr/>
          <p:nvPr/>
        </p:nvSpPr>
        <p:spPr>
          <a:xfrm rot="5400000" flipH="1">
            <a:off x="6756875" y="-537736"/>
            <a:ext cx="2422602" cy="3168829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0" name="Google Shape;1760;p97"/>
          <p:cNvSpPr/>
          <p:nvPr/>
        </p:nvSpPr>
        <p:spPr>
          <a:xfrm>
            <a:off x="-35050" y="4601640"/>
            <a:ext cx="9179080" cy="254796"/>
          </a:xfrm>
          <a:custGeom>
            <a:avLst/>
            <a:gdLst/>
            <a:ahLst/>
            <a:cxnLst/>
            <a:rect l="l" t="t" r="r" b="b"/>
            <a:pathLst>
              <a:path w="56647" h="1772" extrusionOk="0">
                <a:moveTo>
                  <a:pt x="0" y="1"/>
                </a:moveTo>
                <a:lnTo>
                  <a:pt x="0" y="1771"/>
                </a:lnTo>
                <a:lnTo>
                  <a:pt x="56646" y="1771"/>
                </a:lnTo>
                <a:lnTo>
                  <a:pt x="566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1" name="Google Shape;1761;p97"/>
          <p:cNvSpPr/>
          <p:nvPr/>
        </p:nvSpPr>
        <p:spPr>
          <a:xfrm>
            <a:off x="-35050" y="4693649"/>
            <a:ext cx="9179080" cy="636127"/>
          </a:xfrm>
          <a:custGeom>
            <a:avLst/>
            <a:gdLst/>
            <a:ahLst/>
            <a:cxnLst/>
            <a:rect l="l" t="t" r="r" b="b"/>
            <a:pathLst>
              <a:path w="56647" h="4424" extrusionOk="0">
                <a:moveTo>
                  <a:pt x="0" y="1"/>
                </a:moveTo>
                <a:lnTo>
                  <a:pt x="0" y="4423"/>
                </a:lnTo>
                <a:lnTo>
                  <a:pt x="56646" y="4423"/>
                </a:lnTo>
                <a:lnTo>
                  <a:pt x="566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2" name="Google Shape;1762;p97"/>
          <p:cNvGrpSpPr/>
          <p:nvPr/>
        </p:nvGrpSpPr>
        <p:grpSpPr>
          <a:xfrm>
            <a:off x="126772" y="186046"/>
            <a:ext cx="8890214" cy="2626373"/>
            <a:chOff x="126822" y="19210"/>
            <a:chExt cx="8890214" cy="2626373"/>
          </a:xfrm>
        </p:grpSpPr>
        <p:sp>
          <p:nvSpPr>
            <p:cNvPr id="1763" name="Google Shape;1763;p97"/>
            <p:cNvSpPr/>
            <p:nvPr/>
          </p:nvSpPr>
          <p:spPr>
            <a:xfrm>
              <a:off x="126822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97"/>
            <p:cNvSpPr/>
            <p:nvPr/>
          </p:nvSpPr>
          <p:spPr>
            <a:xfrm>
              <a:off x="8448423" y="1239533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97"/>
            <p:cNvSpPr/>
            <p:nvPr/>
          </p:nvSpPr>
          <p:spPr>
            <a:xfrm>
              <a:off x="7965678" y="35516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97"/>
            <p:cNvSpPr/>
            <p:nvPr/>
          </p:nvSpPr>
          <p:spPr>
            <a:xfrm>
              <a:off x="7965678" y="1350266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97"/>
            <p:cNvSpPr/>
            <p:nvPr/>
          </p:nvSpPr>
          <p:spPr>
            <a:xfrm>
              <a:off x="1535065" y="12480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97"/>
            <p:cNvSpPr/>
            <p:nvPr/>
          </p:nvSpPr>
          <p:spPr>
            <a:xfrm>
              <a:off x="609073" y="177445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97"/>
            <p:cNvSpPr/>
            <p:nvPr/>
          </p:nvSpPr>
          <p:spPr>
            <a:xfrm>
              <a:off x="239101" y="2483267"/>
              <a:ext cx="153836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97"/>
            <p:cNvSpPr/>
            <p:nvPr/>
          </p:nvSpPr>
          <p:spPr>
            <a:xfrm flipH="1">
              <a:off x="8904761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97"/>
            <p:cNvSpPr/>
            <p:nvPr/>
          </p:nvSpPr>
          <p:spPr>
            <a:xfrm flipH="1">
              <a:off x="7064598" y="19210"/>
              <a:ext cx="99474" cy="8527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97"/>
            <p:cNvSpPr/>
            <p:nvPr/>
          </p:nvSpPr>
          <p:spPr>
            <a:xfrm flipH="1">
              <a:off x="8934657" y="19363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97"/>
            <p:cNvSpPr/>
            <p:nvPr/>
          </p:nvSpPr>
          <p:spPr>
            <a:xfrm>
              <a:off x="289778" y="15474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97"/>
            <p:cNvSpPr/>
            <p:nvPr/>
          </p:nvSpPr>
          <p:spPr>
            <a:xfrm flipH="1">
              <a:off x="1296386" y="66491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97"/>
            <p:cNvSpPr/>
            <p:nvPr/>
          </p:nvSpPr>
          <p:spPr>
            <a:xfrm flipH="1">
              <a:off x="876536" y="1069023"/>
              <a:ext cx="99474" cy="8527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97"/>
            <p:cNvSpPr/>
            <p:nvPr/>
          </p:nvSpPr>
          <p:spPr>
            <a:xfrm>
              <a:off x="8166526" y="587617"/>
              <a:ext cx="153835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7" name="Google Shape;1777;p97"/>
          <p:cNvSpPr txBox="1">
            <a:spLocks noGrp="1"/>
          </p:cNvSpPr>
          <p:nvPr>
            <p:ph type="subTitle" idx="3"/>
          </p:nvPr>
        </p:nvSpPr>
        <p:spPr>
          <a:xfrm>
            <a:off x="2016300" y="1202500"/>
            <a:ext cx="511140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78" name="Google Shape;1778;p97"/>
          <p:cNvSpPr txBox="1">
            <a:spLocks noGrp="1"/>
          </p:cNvSpPr>
          <p:nvPr>
            <p:ph type="title"/>
          </p:nvPr>
        </p:nvSpPr>
        <p:spPr>
          <a:xfrm>
            <a:off x="721050" y="542500"/>
            <a:ext cx="7701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Google Shape;1780;p98"/>
          <p:cNvSpPr txBox="1">
            <a:spLocks noGrp="1"/>
          </p:cNvSpPr>
          <p:nvPr>
            <p:ph type="ctrTitle"/>
          </p:nvPr>
        </p:nvSpPr>
        <p:spPr>
          <a:xfrm>
            <a:off x="4795625" y="542500"/>
            <a:ext cx="3223500" cy="7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81" name="Google Shape;1781;p98"/>
          <p:cNvSpPr txBox="1">
            <a:spLocks noGrp="1"/>
          </p:cNvSpPr>
          <p:nvPr>
            <p:ph type="subTitle" idx="1"/>
          </p:nvPr>
        </p:nvSpPr>
        <p:spPr>
          <a:xfrm>
            <a:off x="4795625" y="2038013"/>
            <a:ext cx="3223500" cy="7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82" name="Google Shape;1782;p98"/>
          <p:cNvSpPr txBox="1">
            <a:spLocks noGrp="1"/>
          </p:cNvSpPr>
          <p:nvPr>
            <p:ph type="subTitle" idx="2"/>
          </p:nvPr>
        </p:nvSpPr>
        <p:spPr>
          <a:xfrm>
            <a:off x="4795625" y="1576838"/>
            <a:ext cx="3223500" cy="340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83" name="Google Shape;1783;p98"/>
          <p:cNvSpPr/>
          <p:nvPr/>
        </p:nvSpPr>
        <p:spPr>
          <a:xfrm>
            <a:off x="-35050" y="4449240"/>
            <a:ext cx="9179080" cy="254796"/>
          </a:xfrm>
          <a:custGeom>
            <a:avLst/>
            <a:gdLst/>
            <a:ahLst/>
            <a:cxnLst/>
            <a:rect l="l" t="t" r="r" b="b"/>
            <a:pathLst>
              <a:path w="56647" h="1772" extrusionOk="0">
                <a:moveTo>
                  <a:pt x="0" y="1"/>
                </a:moveTo>
                <a:lnTo>
                  <a:pt x="0" y="1771"/>
                </a:lnTo>
                <a:lnTo>
                  <a:pt x="56646" y="1771"/>
                </a:lnTo>
                <a:lnTo>
                  <a:pt x="566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4" name="Google Shape;1784;p98"/>
          <p:cNvSpPr/>
          <p:nvPr/>
        </p:nvSpPr>
        <p:spPr>
          <a:xfrm>
            <a:off x="-35050" y="4541249"/>
            <a:ext cx="9179080" cy="636127"/>
          </a:xfrm>
          <a:custGeom>
            <a:avLst/>
            <a:gdLst/>
            <a:ahLst/>
            <a:cxnLst/>
            <a:rect l="l" t="t" r="r" b="b"/>
            <a:pathLst>
              <a:path w="56647" h="4424" extrusionOk="0">
                <a:moveTo>
                  <a:pt x="0" y="1"/>
                </a:moveTo>
                <a:lnTo>
                  <a:pt x="0" y="4423"/>
                </a:lnTo>
                <a:lnTo>
                  <a:pt x="56646" y="4423"/>
                </a:lnTo>
                <a:lnTo>
                  <a:pt x="566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5" name="Google Shape;1785;p98"/>
          <p:cNvSpPr/>
          <p:nvPr/>
        </p:nvSpPr>
        <p:spPr>
          <a:xfrm rot="10800000" flipH="1">
            <a:off x="-826374" y="-59720"/>
            <a:ext cx="3363293" cy="2116820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6" name="Google Shape;1786;p98"/>
          <p:cNvSpPr/>
          <p:nvPr/>
        </p:nvSpPr>
        <p:spPr>
          <a:xfrm>
            <a:off x="7413594" y="-59735"/>
            <a:ext cx="2422602" cy="1578627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7" name="Google Shape;1787;p98"/>
          <p:cNvSpPr/>
          <p:nvPr/>
        </p:nvSpPr>
        <p:spPr>
          <a:xfrm>
            <a:off x="8162091" y="3062591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p98"/>
          <p:cNvSpPr/>
          <p:nvPr/>
        </p:nvSpPr>
        <p:spPr>
          <a:xfrm>
            <a:off x="8621900" y="2230447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9" name="Google Shape;1789;p98"/>
          <p:cNvSpPr/>
          <p:nvPr/>
        </p:nvSpPr>
        <p:spPr>
          <a:xfrm>
            <a:off x="3810988" y="2245293"/>
            <a:ext cx="153836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0" name="Google Shape;1790;p98"/>
          <p:cNvSpPr/>
          <p:nvPr/>
        </p:nvSpPr>
        <p:spPr>
          <a:xfrm>
            <a:off x="547049" y="3415088"/>
            <a:ext cx="112275" cy="11846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1" name="Google Shape;1791;p98"/>
          <p:cNvSpPr/>
          <p:nvPr/>
        </p:nvSpPr>
        <p:spPr>
          <a:xfrm>
            <a:off x="4290165" y="251093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p98"/>
          <p:cNvSpPr/>
          <p:nvPr/>
        </p:nvSpPr>
        <p:spPr>
          <a:xfrm>
            <a:off x="1405697" y="483275"/>
            <a:ext cx="112275" cy="11846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3" name="Google Shape;1793;p98"/>
          <p:cNvSpPr/>
          <p:nvPr/>
        </p:nvSpPr>
        <p:spPr>
          <a:xfrm>
            <a:off x="6445985" y="3006978"/>
            <a:ext cx="29775" cy="29880"/>
          </a:xfrm>
          <a:custGeom>
            <a:avLst/>
            <a:gdLst/>
            <a:ahLst/>
            <a:cxnLst/>
            <a:rect l="l" t="t" r="r" b="b"/>
            <a:pathLst>
              <a:path w="1144" h="1148" extrusionOk="0">
                <a:moveTo>
                  <a:pt x="574" y="1"/>
                </a:moveTo>
                <a:cubicBezTo>
                  <a:pt x="257" y="1"/>
                  <a:pt x="0" y="258"/>
                  <a:pt x="0" y="575"/>
                </a:cubicBezTo>
                <a:cubicBezTo>
                  <a:pt x="0" y="891"/>
                  <a:pt x="257" y="1148"/>
                  <a:pt x="574" y="1148"/>
                </a:cubicBezTo>
                <a:cubicBezTo>
                  <a:pt x="891" y="1148"/>
                  <a:pt x="1144" y="891"/>
                  <a:pt x="1144" y="575"/>
                </a:cubicBezTo>
                <a:cubicBezTo>
                  <a:pt x="1144" y="258"/>
                  <a:pt x="891" y="1"/>
                  <a:pt x="5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4" name="Google Shape;1794;p98"/>
          <p:cNvSpPr txBox="1"/>
          <p:nvPr/>
        </p:nvSpPr>
        <p:spPr>
          <a:xfrm>
            <a:off x="4481225" y="3386275"/>
            <a:ext cx="38523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rPr>
              <a:t>CREDITS: This presentation template was created by </a:t>
            </a:r>
            <a:r>
              <a:rPr lang="en-US" sz="1200" b="1" i="0" u="none" strike="noStrike" cap="none">
                <a:solidFill>
                  <a:schemeClr val="accent2"/>
                </a:solidFill>
                <a:uFill>
                  <a:noFill/>
                </a:uFill>
                <a:latin typeface="Allerta"/>
                <a:ea typeface="Allerta"/>
                <a:cs typeface="Allerta"/>
                <a:sym typeface="Allert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-US" sz="1200" b="0" i="0" u="none" strike="noStrike" cap="none"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rPr>
              <a:t>, including icons by </a:t>
            </a:r>
            <a:r>
              <a:rPr lang="en-US" sz="1200" b="1" i="0" u="none" strike="noStrike" cap="none">
                <a:solidFill>
                  <a:schemeClr val="accent2"/>
                </a:solidFill>
                <a:uFill>
                  <a:noFill/>
                </a:uFill>
                <a:latin typeface="Allerta"/>
                <a:ea typeface="Allerta"/>
                <a:cs typeface="Allerta"/>
                <a:sym typeface="Allert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-US" sz="1200" b="0" i="0" u="none" strike="noStrike" cap="none"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rPr>
              <a:t>, and infographics &amp; images by </a:t>
            </a:r>
            <a:r>
              <a:rPr lang="en-US" sz="1200" b="1" i="0" u="none" strike="noStrike" cap="none">
                <a:solidFill>
                  <a:schemeClr val="accent2"/>
                </a:solidFill>
                <a:uFill>
                  <a:noFill/>
                </a:uFill>
                <a:latin typeface="Allerta"/>
                <a:ea typeface="Allerta"/>
                <a:cs typeface="Allerta"/>
                <a:sym typeface="Allert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 i="0" u="sng" strike="noStrike" cap="none">
              <a:solidFill>
                <a:schemeClr val="accent2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1795" name="Google Shape;1795;p98"/>
          <p:cNvSpPr/>
          <p:nvPr/>
        </p:nvSpPr>
        <p:spPr>
          <a:xfrm rot="9614910">
            <a:off x="-290943" y="1595759"/>
            <a:ext cx="936278" cy="673458"/>
          </a:xfrm>
          <a:custGeom>
            <a:avLst/>
            <a:gdLst/>
            <a:ahLst/>
            <a:cxnLst/>
            <a:rect l="l" t="t" r="r" b="b"/>
            <a:pathLst>
              <a:path w="9501" h="6834" extrusionOk="0">
                <a:moveTo>
                  <a:pt x="8553" y="1358"/>
                </a:moveTo>
                <a:cubicBezTo>
                  <a:pt x="8564" y="1460"/>
                  <a:pt x="8561" y="1563"/>
                  <a:pt x="8545" y="1664"/>
                </a:cubicBezTo>
                <a:cubicBezTo>
                  <a:pt x="8502" y="1911"/>
                  <a:pt x="8375" y="2135"/>
                  <a:pt x="8188" y="2298"/>
                </a:cubicBezTo>
                <a:cubicBezTo>
                  <a:pt x="8116" y="2370"/>
                  <a:pt x="8019" y="2425"/>
                  <a:pt x="7922" y="2449"/>
                </a:cubicBezTo>
                <a:cubicBezTo>
                  <a:pt x="7908" y="2451"/>
                  <a:pt x="7893" y="2452"/>
                  <a:pt x="7878" y="2452"/>
                </a:cubicBezTo>
                <a:cubicBezTo>
                  <a:pt x="7809" y="2452"/>
                  <a:pt x="7742" y="2430"/>
                  <a:pt x="7687" y="2395"/>
                </a:cubicBezTo>
                <a:cubicBezTo>
                  <a:pt x="7542" y="2304"/>
                  <a:pt x="7475" y="2141"/>
                  <a:pt x="7505" y="1972"/>
                </a:cubicBezTo>
                <a:cubicBezTo>
                  <a:pt x="7536" y="1881"/>
                  <a:pt x="7596" y="1796"/>
                  <a:pt x="7681" y="1742"/>
                </a:cubicBezTo>
                <a:cubicBezTo>
                  <a:pt x="7777" y="1664"/>
                  <a:pt x="7886" y="1597"/>
                  <a:pt x="8001" y="1543"/>
                </a:cubicBezTo>
                <a:cubicBezTo>
                  <a:pt x="8173" y="1454"/>
                  <a:pt x="8360" y="1391"/>
                  <a:pt x="8553" y="1358"/>
                </a:cubicBezTo>
                <a:close/>
                <a:moveTo>
                  <a:pt x="4705" y="1970"/>
                </a:moveTo>
                <a:cubicBezTo>
                  <a:pt x="4865" y="1973"/>
                  <a:pt x="5024" y="1998"/>
                  <a:pt x="5179" y="2050"/>
                </a:cubicBezTo>
                <a:cubicBezTo>
                  <a:pt x="5596" y="2183"/>
                  <a:pt x="5977" y="2522"/>
                  <a:pt x="6049" y="2963"/>
                </a:cubicBezTo>
                <a:cubicBezTo>
                  <a:pt x="6122" y="3410"/>
                  <a:pt x="5832" y="3905"/>
                  <a:pt x="5348" y="3954"/>
                </a:cubicBezTo>
                <a:cubicBezTo>
                  <a:pt x="5324" y="3956"/>
                  <a:pt x="5301" y="3957"/>
                  <a:pt x="5278" y="3957"/>
                </a:cubicBezTo>
                <a:cubicBezTo>
                  <a:pt x="4838" y="3957"/>
                  <a:pt x="4536" y="3533"/>
                  <a:pt x="4484" y="3120"/>
                </a:cubicBezTo>
                <a:cubicBezTo>
                  <a:pt x="4460" y="2824"/>
                  <a:pt x="4502" y="2522"/>
                  <a:pt x="4605" y="2238"/>
                </a:cubicBezTo>
                <a:cubicBezTo>
                  <a:pt x="4636" y="2148"/>
                  <a:pt x="4669" y="2059"/>
                  <a:pt x="4705" y="1970"/>
                </a:cubicBezTo>
                <a:close/>
                <a:moveTo>
                  <a:pt x="2552" y="3268"/>
                </a:moveTo>
                <a:cubicBezTo>
                  <a:pt x="2696" y="3268"/>
                  <a:pt x="2840" y="3286"/>
                  <a:pt x="2980" y="3325"/>
                </a:cubicBezTo>
                <a:cubicBezTo>
                  <a:pt x="3445" y="3464"/>
                  <a:pt x="3826" y="3881"/>
                  <a:pt x="3777" y="4389"/>
                </a:cubicBezTo>
                <a:cubicBezTo>
                  <a:pt x="3759" y="4594"/>
                  <a:pt x="3662" y="4781"/>
                  <a:pt x="3511" y="4920"/>
                </a:cubicBezTo>
                <a:cubicBezTo>
                  <a:pt x="3378" y="5023"/>
                  <a:pt x="3215" y="5077"/>
                  <a:pt x="3052" y="5077"/>
                </a:cubicBezTo>
                <a:cubicBezTo>
                  <a:pt x="3041" y="5078"/>
                  <a:pt x="3031" y="5078"/>
                  <a:pt x="3020" y="5078"/>
                </a:cubicBezTo>
                <a:cubicBezTo>
                  <a:pt x="2670" y="5078"/>
                  <a:pt x="2352" y="4887"/>
                  <a:pt x="2182" y="4582"/>
                </a:cubicBezTo>
                <a:cubicBezTo>
                  <a:pt x="1970" y="4180"/>
                  <a:pt x="2037" y="3680"/>
                  <a:pt x="2250" y="3293"/>
                </a:cubicBezTo>
                <a:lnTo>
                  <a:pt x="2250" y="3293"/>
                </a:lnTo>
                <a:cubicBezTo>
                  <a:pt x="2350" y="3277"/>
                  <a:pt x="2451" y="3268"/>
                  <a:pt x="2552" y="3268"/>
                </a:cubicBezTo>
                <a:close/>
                <a:moveTo>
                  <a:pt x="7027" y="0"/>
                </a:moveTo>
                <a:cubicBezTo>
                  <a:pt x="6955" y="0"/>
                  <a:pt x="6883" y="5"/>
                  <a:pt x="6810" y="14"/>
                </a:cubicBezTo>
                <a:cubicBezTo>
                  <a:pt x="6267" y="86"/>
                  <a:pt x="5759" y="340"/>
                  <a:pt x="5385" y="745"/>
                </a:cubicBezTo>
                <a:cubicBezTo>
                  <a:pt x="5073" y="1082"/>
                  <a:pt x="4824" y="1473"/>
                  <a:pt x="4648" y="1897"/>
                </a:cubicBezTo>
                <a:lnTo>
                  <a:pt x="4648" y="1897"/>
                </a:lnTo>
                <a:cubicBezTo>
                  <a:pt x="4620" y="1897"/>
                  <a:pt x="4591" y="1898"/>
                  <a:pt x="4563" y="1899"/>
                </a:cubicBezTo>
                <a:cubicBezTo>
                  <a:pt x="4255" y="1923"/>
                  <a:pt x="3953" y="1996"/>
                  <a:pt x="3669" y="2111"/>
                </a:cubicBezTo>
                <a:cubicBezTo>
                  <a:pt x="3409" y="2219"/>
                  <a:pt x="3155" y="2346"/>
                  <a:pt x="2913" y="2503"/>
                </a:cubicBezTo>
                <a:cubicBezTo>
                  <a:pt x="2631" y="2693"/>
                  <a:pt x="2374" y="2936"/>
                  <a:pt x="2200" y="3229"/>
                </a:cubicBezTo>
                <a:lnTo>
                  <a:pt x="2200" y="3229"/>
                </a:lnTo>
                <a:cubicBezTo>
                  <a:pt x="1808" y="3301"/>
                  <a:pt x="1442" y="3474"/>
                  <a:pt x="1131" y="3730"/>
                </a:cubicBezTo>
                <a:cubicBezTo>
                  <a:pt x="406" y="4316"/>
                  <a:pt x="1" y="5216"/>
                  <a:pt x="43" y="6153"/>
                </a:cubicBezTo>
                <a:cubicBezTo>
                  <a:pt x="49" y="6370"/>
                  <a:pt x="92" y="6594"/>
                  <a:pt x="164" y="6805"/>
                </a:cubicBezTo>
                <a:cubicBezTo>
                  <a:pt x="169" y="6825"/>
                  <a:pt x="185" y="6834"/>
                  <a:pt x="201" y="6834"/>
                </a:cubicBezTo>
                <a:cubicBezTo>
                  <a:pt x="224" y="6834"/>
                  <a:pt x="247" y="6816"/>
                  <a:pt x="237" y="6787"/>
                </a:cubicBezTo>
                <a:lnTo>
                  <a:pt x="230" y="6787"/>
                </a:lnTo>
                <a:cubicBezTo>
                  <a:pt x="98" y="6376"/>
                  <a:pt x="73" y="5941"/>
                  <a:pt x="152" y="5518"/>
                </a:cubicBezTo>
                <a:cubicBezTo>
                  <a:pt x="230" y="5089"/>
                  <a:pt x="400" y="4685"/>
                  <a:pt x="653" y="4334"/>
                </a:cubicBezTo>
                <a:cubicBezTo>
                  <a:pt x="901" y="3978"/>
                  <a:pt x="1233" y="3694"/>
                  <a:pt x="1620" y="3500"/>
                </a:cubicBezTo>
                <a:cubicBezTo>
                  <a:pt x="1787" y="3417"/>
                  <a:pt x="1968" y="3351"/>
                  <a:pt x="2154" y="3312"/>
                </a:cubicBezTo>
                <a:lnTo>
                  <a:pt x="2154" y="3312"/>
                </a:lnTo>
                <a:cubicBezTo>
                  <a:pt x="2079" y="3454"/>
                  <a:pt x="2024" y="3608"/>
                  <a:pt x="1995" y="3772"/>
                </a:cubicBezTo>
                <a:cubicBezTo>
                  <a:pt x="1922" y="4225"/>
                  <a:pt x="2049" y="4739"/>
                  <a:pt x="2460" y="4993"/>
                </a:cubicBezTo>
                <a:cubicBezTo>
                  <a:pt x="2627" y="5097"/>
                  <a:pt x="2830" y="5158"/>
                  <a:pt x="3030" y="5158"/>
                </a:cubicBezTo>
                <a:cubicBezTo>
                  <a:pt x="3191" y="5158"/>
                  <a:pt x="3350" y="5118"/>
                  <a:pt x="3487" y="5029"/>
                </a:cubicBezTo>
                <a:cubicBezTo>
                  <a:pt x="3886" y="4763"/>
                  <a:pt x="3940" y="4201"/>
                  <a:pt x="3723" y="3808"/>
                </a:cubicBezTo>
                <a:cubicBezTo>
                  <a:pt x="3487" y="3387"/>
                  <a:pt x="3009" y="3195"/>
                  <a:pt x="2545" y="3195"/>
                </a:cubicBezTo>
                <a:cubicBezTo>
                  <a:pt x="2510" y="3195"/>
                  <a:pt x="2476" y="3196"/>
                  <a:pt x="2442" y="3198"/>
                </a:cubicBezTo>
                <a:cubicBezTo>
                  <a:pt x="2393" y="3202"/>
                  <a:pt x="2345" y="3207"/>
                  <a:pt x="2297" y="3214"/>
                </a:cubicBezTo>
                <a:lnTo>
                  <a:pt x="2297" y="3214"/>
                </a:lnTo>
                <a:cubicBezTo>
                  <a:pt x="2307" y="3198"/>
                  <a:pt x="2317" y="3183"/>
                  <a:pt x="2327" y="3168"/>
                </a:cubicBezTo>
                <a:cubicBezTo>
                  <a:pt x="2623" y="2739"/>
                  <a:pt x="3076" y="2455"/>
                  <a:pt x="3542" y="2250"/>
                </a:cubicBezTo>
                <a:cubicBezTo>
                  <a:pt x="3877" y="2098"/>
                  <a:pt x="4250" y="1980"/>
                  <a:pt x="4619" y="1971"/>
                </a:cubicBezTo>
                <a:lnTo>
                  <a:pt x="4619" y="1971"/>
                </a:lnTo>
                <a:cubicBezTo>
                  <a:pt x="4595" y="2033"/>
                  <a:pt x="4572" y="2096"/>
                  <a:pt x="4551" y="2159"/>
                </a:cubicBezTo>
                <a:cubicBezTo>
                  <a:pt x="4369" y="2679"/>
                  <a:pt x="4285" y="3301"/>
                  <a:pt x="4678" y="3748"/>
                </a:cubicBezTo>
                <a:cubicBezTo>
                  <a:pt x="4823" y="3923"/>
                  <a:pt x="5040" y="4026"/>
                  <a:pt x="5270" y="4032"/>
                </a:cubicBezTo>
                <a:cubicBezTo>
                  <a:pt x="5276" y="4032"/>
                  <a:pt x="5283" y="4032"/>
                  <a:pt x="5290" y="4032"/>
                </a:cubicBezTo>
                <a:cubicBezTo>
                  <a:pt x="5524" y="4032"/>
                  <a:pt x="5740" y="3930"/>
                  <a:pt x="5898" y="3754"/>
                </a:cubicBezTo>
                <a:cubicBezTo>
                  <a:pt x="6224" y="3392"/>
                  <a:pt x="6200" y="2842"/>
                  <a:pt x="5904" y="2467"/>
                </a:cubicBezTo>
                <a:cubicBezTo>
                  <a:pt x="5625" y="2102"/>
                  <a:pt x="5185" y="1919"/>
                  <a:pt x="4734" y="1899"/>
                </a:cubicBezTo>
                <a:lnTo>
                  <a:pt x="4734" y="1899"/>
                </a:lnTo>
                <a:cubicBezTo>
                  <a:pt x="4789" y="1768"/>
                  <a:pt x="4851" y="1639"/>
                  <a:pt x="4919" y="1512"/>
                </a:cubicBezTo>
                <a:cubicBezTo>
                  <a:pt x="5167" y="1059"/>
                  <a:pt x="5505" y="648"/>
                  <a:pt x="5946" y="389"/>
                </a:cubicBezTo>
                <a:cubicBezTo>
                  <a:pt x="6276" y="193"/>
                  <a:pt x="6654" y="76"/>
                  <a:pt x="7031" y="76"/>
                </a:cubicBezTo>
                <a:cubicBezTo>
                  <a:pt x="7166" y="76"/>
                  <a:pt x="7300" y="91"/>
                  <a:pt x="7433" y="123"/>
                </a:cubicBezTo>
                <a:cubicBezTo>
                  <a:pt x="7892" y="238"/>
                  <a:pt x="8267" y="564"/>
                  <a:pt x="8454" y="993"/>
                </a:cubicBezTo>
                <a:cubicBezTo>
                  <a:pt x="8496" y="1085"/>
                  <a:pt x="8526" y="1183"/>
                  <a:pt x="8543" y="1281"/>
                </a:cubicBezTo>
                <a:lnTo>
                  <a:pt x="8543" y="1281"/>
                </a:lnTo>
                <a:cubicBezTo>
                  <a:pt x="8325" y="1317"/>
                  <a:pt x="8113" y="1390"/>
                  <a:pt x="7916" y="1500"/>
                </a:cubicBezTo>
                <a:cubicBezTo>
                  <a:pt x="7795" y="1561"/>
                  <a:pt x="7687" y="1639"/>
                  <a:pt x="7584" y="1724"/>
                </a:cubicBezTo>
                <a:cubicBezTo>
                  <a:pt x="7505" y="1784"/>
                  <a:pt x="7451" y="1869"/>
                  <a:pt x="7433" y="1966"/>
                </a:cubicBezTo>
                <a:cubicBezTo>
                  <a:pt x="7397" y="2141"/>
                  <a:pt x="7463" y="2322"/>
                  <a:pt x="7608" y="2431"/>
                </a:cubicBezTo>
                <a:cubicBezTo>
                  <a:pt x="7693" y="2498"/>
                  <a:pt x="7780" y="2527"/>
                  <a:pt x="7866" y="2527"/>
                </a:cubicBezTo>
                <a:cubicBezTo>
                  <a:pt x="8188" y="2527"/>
                  <a:pt x="8490" y="2120"/>
                  <a:pt x="8581" y="1839"/>
                </a:cubicBezTo>
                <a:cubicBezTo>
                  <a:pt x="8633" y="1678"/>
                  <a:pt x="8645" y="1511"/>
                  <a:pt x="8626" y="1347"/>
                </a:cubicBezTo>
                <a:lnTo>
                  <a:pt x="8626" y="1347"/>
                </a:lnTo>
                <a:cubicBezTo>
                  <a:pt x="8659" y="1343"/>
                  <a:pt x="8693" y="1340"/>
                  <a:pt x="8726" y="1337"/>
                </a:cubicBezTo>
                <a:cubicBezTo>
                  <a:pt x="8776" y="1332"/>
                  <a:pt x="8826" y="1330"/>
                  <a:pt x="8875" y="1330"/>
                </a:cubicBezTo>
                <a:cubicBezTo>
                  <a:pt x="9067" y="1330"/>
                  <a:pt x="9257" y="1366"/>
                  <a:pt x="9439" y="1428"/>
                </a:cubicBezTo>
                <a:cubicBezTo>
                  <a:pt x="9444" y="1430"/>
                  <a:pt x="9449" y="1431"/>
                  <a:pt x="9454" y="1431"/>
                </a:cubicBezTo>
                <a:cubicBezTo>
                  <a:pt x="9490" y="1431"/>
                  <a:pt x="9501" y="1371"/>
                  <a:pt x="9463" y="1355"/>
                </a:cubicBezTo>
                <a:cubicBezTo>
                  <a:pt x="9263" y="1290"/>
                  <a:pt x="9056" y="1257"/>
                  <a:pt x="8850" y="1257"/>
                </a:cubicBezTo>
                <a:cubicBezTo>
                  <a:pt x="8772" y="1257"/>
                  <a:pt x="8693" y="1261"/>
                  <a:pt x="8615" y="1271"/>
                </a:cubicBezTo>
                <a:lnTo>
                  <a:pt x="8615" y="1271"/>
                </a:lnTo>
                <a:cubicBezTo>
                  <a:pt x="8565" y="984"/>
                  <a:pt x="8419" y="712"/>
                  <a:pt x="8218" y="503"/>
                </a:cubicBezTo>
                <a:cubicBezTo>
                  <a:pt x="7906" y="176"/>
                  <a:pt x="7473" y="0"/>
                  <a:pt x="7027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96" name="Google Shape;1796;p98"/>
          <p:cNvGrpSpPr/>
          <p:nvPr/>
        </p:nvGrpSpPr>
        <p:grpSpPr>
          <a:xfrm>
            <a:off x="3686804" y="3566037"/>
            <a:ext cx="279411" cy="602528"/>
            <a:chOff x="-1118986" y="3729104"/>
            <a:chExt cx="251926" cy="543307"/>
          </a:xfrm>
        </p:grpSpPr>
        <p:sp>
          <p:nvSpPr>
            <p:cNvPr id="1797" name="Google Shape;1797;p98"/>
            <p:cNvSpPr/>
            <p:nvPr/>
          </p:nvSpPr>
          <p:spPr>
            <a:xfrm>
              <a:off x="-1101394" y="4075139"/>
              <a:ext cx="107432" cy="84716"/>
            </a:xfrm>
            <a:custGeom>
              <a:avLst/>
              <a:gdLst/>
              <a:ahLst/>
              <a:cxnLst/>
              <a:rect l="l" t="t" r="r" b="b"/>
              <a:pathLst>
                <a:path w="629" h="496" extrusionOk="0">
                  <a:moveTo>
                    <a:pt x="224" y="73"/>
                  </a:moveTo>
                  <a:cubicBezTo>
                    <a:pt x="296" y="79"/>
                    <a:pt x="369" y="115"/>
                    <a:pt x="411" y="182"/>
                  </a:cubicBezTo>
                  <a:cubicBezTo>
                    <a:pt x="460" y="248"/>
                    <a:pt x="490" y="327"/>
                    <a:pt x="514" y="405"/>
                  </a:cubicBezTo>
                  <a:lnTo>
                    <a:pt x="520" y="417"/>
                  </a:lnTo>
                  <a:cubicBezTo>
                    <a:pt x="507" y="418"/>
                    <a:pt x="494" y="418"/>
                    <a:pt x="482" y="418"/>
                  </a:cubicBezTo>
                  <a:cubicBezTo>
                    <a:pt x="393" y="418"/>
                    <a:pt x="309" y="400"/>
                    <a:pt x="230" y="363"/>
                  </a:cubicBezTo>
                  <a:cubicBezTo>
                    <a:pt x="157" y="327"/>
                    <a:pt x="73" y="266"/>
                    <a:pt x="79" y="188"/>
                  </a:cubicBezTo>
                  <a:cubicBezTo>
                    <a:pt x="91" y="121"/>
                    <a:pt x="151" y="73"/>
                    <a:pt x="218" y="73"/>
                  </a:cubicBezTo>
                  <a:close/>
                  <a:moveTo>
                    <a:pt x="207" y="0"/>
                  </a:moveTo>
                  <a:cubicBezTo>
                    <a:pt x="103" y="0"/>
                    <a:pt x="18" y="83"/>
                    <a:pt x="6" y="188"/>
                  </a:cubicBezTo>
                  <a:cubicBezTo>
                    <a:pt x="0" y="278"/>
                    <a:pt x="73" y="375"/>
                    <a:pt x="200" y="429"/>
                  </a:cubicBezTo>
                  <a:cubicBezTo>
                    <a:pt x="296" y="472"/>
                    <a:pt x="405" y="496"/>
                    <a:pt x="514" y="496"/>
                  </a:cubicBezTo>
                  <a:cubicBezTo>
                    <a:pt x="526" y="496"/>
                    <a:pt x="541" y="493"/>
                    <a:pt x="555" y="493"/>
                  </a:cubicBezTo>
                  <a:cubicBezTo>
                    <a:pt x="562" y="493"/>
                    <a:pt x="568" y="494"/>
                    <a:pt x="574" y="496"/>
                  </a:cubicBezTo>
                  <a:lnTo>
                    <a:pt x="629" y="490"/>
                  </a:lnTo>
                  <a:lnTo>
                    <a:pt x="605" y="441"/>
                  </a:lnTo>
                  <a:cubicBezTo>
                    <a:pt x="599" y="423"/>
                    <a:pt x="592" y="399"/>
                    <a:pt x="586" y="381"/>
                  </a:cubicBezTo>
                  <a:cubicBezTo>
                    <a:pt x="556" y="296"/>
                    <a:pt x="520" y="212"/>
                    <a:pt x="466" y="139"/>
                  </a:cubicBezTo>
                  <a:cubicBezTo>
                    <a:pt x="411" y="55"/>
                    <a:pt x="321" y="6"/>
                    <a:pt x="218" y="0"/>
                  </a:cubicBezTo>
                  <a:cubicBezTo>
                    <a:pt x="214" y="0"/>
                    <a:pt x="211" y="0"/>
                    <a:pt x="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98"/>
            <p:cNvSpPr/>
            <p:nvPr/>
          </p:nvSpPr>
          <p:spPr>
            <a:xfrm>
              <a:off x="-1008481" y="3935769"/>
              <a:ext cx="29036" cy="336642"/>
            </a:xfrm>
            <a:custGeom>
              <a:avLst/>
              <a:gdLst/>
              <a:ahLst/>
              <a:cxnLst/>
              <a:rect l="l" t="t" r="r" b="b"/>
              <a:pathLst>
                <a:path w="170" h="1971" extrusionOk="0">
                  <a:moveTo>
                    <a:pt x="91" y="1"/>
                  </a:moveTo>
                  <a:lnTo>
                    <a:pt x="0" y="1970"/>
                  </a:lnTo>
                  <a:lnTo>
                    <a:pt x="73" y="1970"/>
                  </a:lnTo>
                  <a:lnTo>
                    <a:pt x="169" y="7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98"/>
            <p:cNvSpPr/>
            <p:nvPr/>
          </p:nvSpPr>
          <p:spPr>
            <a:xfrm>
              <a:off x="-991059" y="3962925"/>
              <a:ext cx="107602" cy="87619"/>
            </a:xfrm>
            <a:custGeom>
              <a:avLst/>
              <a:gdLst/>
              <a:ahLst/>
              <a:cxnLst/>
              <a:rect l="l" t="t" r="r" b="b"/>
              <a:pathLst>
                <a:path w="630" h="513" extrusionOk="0">
                  <a:moveTo>
                    <a:pt x="418" y="77"/>
                  </a:moveTo>
                  <a:cubicBezTo>
                    <a:pt x="430" y="77"/>
                    <a:pt x="442" y="77"/>
                    <a:pt x="454" y="83"/>
                  </a:cubicBezTo>
                  <a:cubicBezTo>
                    <a:pt x="514" y="114"/>
                    <a:pt x="545" y="186"/>
                    <a:pt x="521" y="253"/>
                  </a:cubicBezTo>
                  <a:cubicBezTo>
                    <a:pt x="490" y="325"/>
                    <a:pt x="430" y="373"/>
                    <a:pt x="357" y="398"/>
                  </a:cubicBezTo>
                  <a:cubicBezTo>
                    <a:pt x="279" y="416"/>
                    <a:pt x="194" y="428"/>
                    <a:pt x="116" y="428"/>
                  </a:cubicBezTo>
                  <a:lnTo>
                    <a:pt x="98" y="428"/>
                  </a:lnTo>
                  <a:cubicBezTo>
                    <a:pt x="128" y="331"/>
                    <a:pt x="182" y="240"/>
                    <a:pt x="249" y="168"/>
                  </a:cubicBezTo>
                  <a:cubicBezTo>
                    <a:pt x="291" y="120"/>
                    <a:pt x="351" y="83"/>
                    <a:pt x="418" y="77"/>
                  </a:cubicBezTo>
                  <a:close/>
                  <a:moveTo>
                    <a:pt x="420" y="1"/>
                  </a:moveTo>
                  <a:cubicBezTo>
                    <a:pt x="345" y="1"/>
                    <a:pt x="264" y="40"/>
                    <a:pt x="194" y="120"/>
                  </a:cubicBezTo>
                  <a:cubicBezTo>
                    <a:pt x="104" y="216"/>
                    <a:pt x="43" y="331"/>
                    <a:pt x="13" y="458"/>
                  </a:cubicBezTo>
                  <a:lnTo>
                    <a:pt x="1" y="512"/>
                  </a:lnTo>
                  <a:lnTo>
                    <a:pt x="55" y="500"/>
                  </a:lnTo>
                  <a:lnTo>
                    <a:pt x="116" y="500"/>
                  </a:lnTo>
                  <a:cubicBezTo>
                    <a:pt x="131" y="501"/>
                    <a:pt x="147" y="502"/>
                    <a:pt x="162" y="502"/>
                  </a:cubicBezTo>
                  <a:cubicBezTo>
                    <a:pt x="237" y="502"/>
                    <a:pt x="311" y="490"/>
                    <a:pt x="382" y="470"/>
                  </a:cubicBezTo>
                  <a:cubicBezTo>
                    <a:pt x="478" y="440"/>
                    <a:pt x="557" y="367"/>
                    <a:pt x="593" y="277"/>
                  </a:cubicBezTo>
                  <a:cubicBezTo>
                    <a:pt x="629" y="174"/>
                    <a:pt x="587" y="59"/>
                    <a:pt x="484" y="11"/>
                  </a:cubicBezTo>
                  <a:cubicBezTo>
                    <a:pt x="464" y="4"/>
                    <a:pt x="442" y="1"/>
                    <a:pt x="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98"/>
            <p:cNvSpPr/>
            <p:nvPr/>
          </p:nvSpPr>
          <p:spPr>
            <a:xfrm>
              <a:off x="-1118986" y="3729104"/>
              <a:ext cx="251926" cy="238775"/>
            </a:xfrm>
            <a:custGeom>
              <a:avLst/>
              <a:gdLst/>
              <a:ahLst/>
              <a:cxnLst/>
              <a:rect l="l" t="t" r="r" b="b"/>
              <a:pathLst>
                <a:path w="1475" h="1398" extrusionOk="0">
                  <a:moveTo>
                    <a:pt x="807" y="77"/>
                  </a:moveTo>
                  <a:cubicBezTo>
                    <a:pt x="991" y="77"/>
                    <a:pt x="1130" y="276"/>
                    <a:pt x="1046" y="455"/>
                  </a:cubicBezTo>
                  <a:lnTo>
                    <a:pt x="1004" y="534"/>
                  </a:lnTo>
                  <a:lnTo>
                    <a:pt x="1088" y="504"/>
                  </a:lnTo>
                  <a:cubicBezTo>
                    <a:pt x="1120" y="489"/>
                    <a:pt x="1153" y="482"/>
                    <a:pt x="1186" y="482"/>
                  </a:cubicBezTo>
                  <a:cubicBezTo>
                    <a:pt x="1221" y="482"/>
                    <a:pt x="1256" y="491"/>
                    <a:pt x="1288" y="510"/>
                  </a:cubicBezTo>
                  <a:cubicBezTo>
                    <a:pt x="1354" y="546"/>
                    <a:pt x="1396" y="625"/>
                    <a:pt x="1378" y="703"/>
                  </a:cubicBezTo>
                  <a:cubicBezTo>
                    <a:pt x="1372" y="739"/>
                    <a:pt x="1342" y="776"/>
                    <a:pt x="1312" y="794"/>
                  </a:cubicBezTo>
                  <a:cubicBezTo>
                    <a:pt x="1293" y="801"/>
                    <a:pt x="1272" y="806"/>
                    <a:pt x="1252" y="806"/>
                  </a:cubicBezTo>
                  <a:cubicBezTo>
                    <a:pt x="1239" y="806"/>
                    <a:pt x="1227" y="804"/>
                    <a:pt x="1215" y="800"/>
                  </a:cubicBezTo>
                  <a:lnTo>
                    <a:pt x="1185" y="866"/>
                  </a:lnTo>
                  <a:cubicBezTo>
                    <a:pt x="1215" y="884"/>
                    <a:pt x="1306" y="927"/>
                    <a:pt x="1251" y="1138"/>
                  </a:cubicBezTo>
                  <a:cubicBezTo>
                    <a:pt x="1216" y="1243"/>
                    <a:pt x="1120" y="1320"/>
                    <a:pt x="1010" y="1320"/>
                  </a:cubicBezTo>
                  <a:cubicBezTo>
                    <a:pt x="1006" y="1320"/>
                    <a:pt x="1002" y="1320"/>
                    <a:pt x="998" y="1319"/>
                  </a:cubicBezTo>
                  <a:cubicBezTo>
                    <a:pt x="865" y="1313"/>
                    <a:pt x="786" y="1265"/>
                    <a:pt x="774" y="1174"/>
                  </a:cubicBezTo>
                  <a:lnTo>
                    <a:pt x="762" y="1090"/>
                  </a:lnTo>
                  <a:lnTo>
                    <a:pt x="708" y="1156"/>
                  </a:lnTo>
                  <a:cubicBezTo>
                    <a:pt x="658" y="1213"/>
                    <a:pt x="587" y="1244"/>
                    <a:pt x="516" y="1244"/>
                  </a:cubicBezTo>
                  <a:cubicBezTo>
                    <a:pt x="474" y="1244"/>
                    <a:pt x="432" y="1233"/>
                    <a:pt x="393" y="1211"/>
                  </a:cubicBezTo>
                  <a:cubicBezTo>
                    <a:pt x="297" y="1144"/>
                    <a:pt x="309" y="1023"/>
                    <a:pt x="357" y="927"/>
                  </a:cubicBezTo>
                  <a:lnTo>
                    <a:pt x="399" y="854"/>
                  </a:lnTo>
                  <a:lnTo>
                    <a:pt x="315" y="872"/>
                  </a:lnTo>
                  <a:cubicBezTo>
                    <a:pt x="300" y="876"/>
                    <a:pt x="284" y="878"/>
                    <a:pt x="269" y="878"/>
                  </a:cubicBezTo>
                  <a:cubicBezTo>
                    <a:pt x="237" y="878"/>
                    <a:pt x="207" y="869"/>
                    <a:pt x="182" y="848"/>
                  </a:cubicBezTo>
                  <a:cubicBezTo>
                    <a:pt x="134" y="824"/>
                    <a:pt x="103" y="776"/>
                    <a:pt x="91" y="721"/>
                  </a:cubicBezTo>
                  <a:cubicBezTo>
                    <a:pt x="79" y="612"/>
                    <a:pt x="140" y="510"/>
                    <a:pt x="242" y="473"/>
                  </a:cubicBezTo>
                  <a:cubicBezTo>
                    <a:pt x="257" y="467"/>
                    <a:pt x="274" y="464"/>
                    <a:pt x="293" y="464"/>
                  </a:cubicBezTo>
                  <a:cubicBezTo>
                    <a:pt x="382" y="464"/>
                    <a:pt x="507" y="528"/>
                    <a:pt x="587" y="588"/>
                  </a:cubicBezTo>
                  <a:cubicBezTo>
                    <a:pt x="593" y="600"/>
                    <a:pt x="605" y="606"/>
                    <a:pt x="617" y="612"/>
                  </a:cubicBezTo>
                  <a:lnTo>
                    <a:pt x="659" y="558"/>
                  </a:lnTo>
                  <a:cubicBezTo>
                    <a:pt x="653" y="546"/>
                    <a:pt x="641" y="540"/>
                    <a:pt x="635" y="534"/>
                  </a:cubicBezTo>
                  <a:cubicBezTo>
                    <a:pt x="472" y="389"/>
                    <a:pt x="550" y="123"/>
                    <a:pt x="762" y="81"/>
                  </a:cubicBezTo>
                  <a:cubicBezTo>
                    <a:pt x="777" y="78"/>
                    <a:pt x="792" y="77"/>
                    <a:pt x="807" y="77"/>
                  </a:cubicBezTo>
                  <a:close/>
                  <a:moveTo>
                    <a:pt x="803" y="1"/>
                  </a:moveTo>
                  <a:cubicBezTo>
                    <a:pt x="700" y="1"/>
                    <a:pt x="595" y="49"/>
                    <a:pt x="526" y="159"/>
                  </a:cubicBezTo>
                  <a:cubicBezTo>
                    <a:pt x="472" y="250"/>
                    <a:pt x="460" y="353"/>
                    <a:pt x="496" y="449"/>
                  </a:cubicBezTo>
                  <a:cubicBezTo>
                    <a:pt x="436" y="410"/>
                    <a:pt x="369" y="393"/>
                    <a:pt x="300" y="393"/>
                  </a:cubicBezTo>
                  <a:cubicBezTo>
                    <a:pt x="273" y="393"/>
                    <a:pt x="246" y="396"/>
                    <a:pt x="218" y="401"/>
                  </a:cubicBezTo>
                  <a:cubicBezTo>
                    <a:pt x="79" y="455"/>
                    <a:pt x="1" y="594"/>
                    <a:pt x="19" y="739"/>
                  </a:cubicBezTo>
                  <a:cubicBezTo>
                    <a:pt x="31" y="812"/>
                    <a:pt x="79" y="872"/>
                    <a:pt x="140" y="915"/>
                  </a:cubicBezTo>
                  <a:cubicBezTo>
                    <a:pt x="182" y="939"/>
                    <a:pt x="224" y="951"/>
                    <a:pt x="266" y="957"/>
                  </a:cubicBezTo>
                  <a:cubicBezTo>
                    <a:pt x="224" y="1090"/>
                    <a:pt x="254" y="1211"/>
                    <a:pt x="357" y="1277"/>
                  </a:cubicBezTo>
                  <a:cubicBezTo>
                    <a:pt x="405" y="1306"/>
                    <a:pt x="459" y="1320"/>
                    <a:pt x="515" y="1320"/>
                  </a:cubicBezTo>
                  <a:cubicBezTo>
                    <a:pt x="586" y="1320"/>
                    <a:pt x="659" y="1297"/>
                    <a:pt x="720" y="1253"/>
                  </a:cubicBezTo>
                  <a:cubicBezTo>
                    <a:pt x="750" y="1319"/>
                    <a:pt x="828" y="1386"/>
                    <a:pt x="998" y="1398"/>
                  </a:cubicBezTo>
                  <a:lnTo>
                    <a:pt x="1016" y="1398"/>
                  </a:lnTo>
                  <a:cubicBezTo>
                    <a:pt x="1161" y="1392"/>
                    <a:pt x="1282" y="1295"/>
                    <a:pt x="1324" y="1156"/>
                  </a:cubicBezTo>
                  <a:cubicBezTo>
                    <a:pt x="1360" y="1066"/>
                    <a:pt x="1354" y="963"/>
                    <a:pt x="1306" y="878"/>
                  </a:cubicBezTo>
                  <a:cubicBezTo>
                    <a:pt x="1318" y="872"/>
                    <a:pt x="1330" y="866"/>
                    <a:pt x="1348" y="860"/>
                  </a:cubicBezTo>
                  <a:cubicBezTo>
                    <a:pt x="1402" y="830"/>
                    <a:pt x="1439" y="782"/>
                    <a:pt x="1457" y="721"/>
                  </a:cubicBezTo>
                  <a:cubicBezTo>
                    <a:pt x="1475" y="612"/>
                    <a:pt x="1427" y="498"/>
                    <a:pt x="1324" y="443"/>
                  </a:cubicBezTo>
                  <a:cubicBezTo>
                    <a:pt x="1286" y="418"/>
                    <a:pt x="1242" y="407"/>
                    <a:pt x="1197" y="407"/>
                  </a:cubicBezTo>
                  <a:cubicBezTo>
                    <a:pt x="1177" y="407"/>
                    <a:pt x="1157" y="409"/>
                    <a:pt x="1137" y="413"/>
                  </a:cubicBezTo>
                  <a:cubicBezTo>
                    <a:pt x="1192" y="172"/>
                    <a:pt x="999" y="1"/>
                    <a:pt x="8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98"/>
          <p:cNvGrpSpPr/>
          <p:nvPr/>
        </p:nvGrpSpPr>
        <p:grpSpPr>
          <a:xfrm>
            <a:off x="2607530" y="444342"/>
            <a:ext cx="663211" cy="673937"/>
            <a:chOff x="3065928" y="799802"/>
            <a:chExt cx="663211" cy="673937"/>
          </a:xfrm>
        </p:grpSpPr>
        <p:sp>
          <p:nvSpPr>
            <p:cNvPr id="1802" name="Google Shape;1802;p98"/>
            <p:cNvSpPr/>
            <p:nvPr/>
          </p:nvSpPr>
          <p:spPr>
            <a:xfrm rot="1593493">
              <a:off x="3246394" y="999120"/>
              <a:ext cx="337232" cy="290748"/>
            </a:xfrm>
            <a:custGeom>
              <a:avLst/>
              <a:gdLst/>
              <a:ahLst/>
              <a:cxnLst/>
              <a:rect l="l" t="t" r="r" b="b"/>
              <a:pathLst>
                <a:path w="2249" h="1939" extrusionOk="0">
                  <a:moveTo>
                    <a:pt x="630" y="1"/>
                  </a:moveTo>
                  <a:cubicBezTo>
                    <a:pt x="587" y="1"/>
                    <a:pt x="543" y="10"/>
                    <a:pt x="502" y="28"/>
                  </a:cubicBezTo>
                  <a:cubicBezTo>
                    <a:pt x="399" y="58"/>
                    <a:pt x="321" y="143"/>
                    <a:pt x="309" y="245"/>
                  </a:cubicBezTo>
                  <a:cubicBezTo>
                    <a:pt x="224" y="300"/>
                    <a:pt x="152" y="366"/>
                    <a:pt x="85" y="451"/>
                  </a:cubicBezTo>
                  <a:cubicBezTo>
                    <a:pt x="25" y="529"/>
                    <a:pt x="1" y="632"/>
                    <a:pt x="31" y="729"/>
                  </a:cubicBezTo>
                  <a:cubicBezTo>
                    <a:pt x="61" y="789"/>
                    <a:pt x="85" y="850"/>
                    <a:pt x="103" y="916"/>
                  </a:cubicBezTo>
                  <a:cubicBezTo>
                    <a:pt x="103" y="970"/>
                    <a:pt x="91" y="1019"/>
                    <a:pt x="79" y="1073"/>
                  </a:cubicBezTo>
                  <a:cubicBezTo>
                    <a:pt x="49" y="1236"/>
                    <a:pt x="146" y="1399"/>
                    <a:pt x="309" y="1448"/>
                  </a:cubicBezTo>
                  <a:cubicBezTo>
                    <a:pt x="339" y="1538"/>
                    <a:pt x="315" y="1563"/>
                    <a:pt x="381" y="1623"/>
                  </a:cubicBezTo>
                  <a:cubicBezTo>
                    <a:pt x="484" y="1708"/>
                    <a:pt x="593" y="1768"/>
                    <a:pt x="714" y="1816"/>
                  </a:cubicBezTo>
                  <a:cubicBezTo>
                    <a:pt x="822" y="1865"/>
                    <a:pt x="931" y="1901"/>
                    <a:pt x="1046" y="1925"/>
                  </a:cubicBezTo>
                  <a:cubicBezTo>
                    <a:pt x="1097" y="1934"/>
                    <a:pt x="1150" y="1939"/>
                    <a:pt x="1203" y="1939"/>
                  </a:cubicBezTo>
                  <a:cubicBezTo>
                    <a:pt x="1256" y="1939"/>
                    <a:pt x="1309" y="1934"/>
                    <a:pt x="1360" y="1925"/>
                  </a:cubicBezTo>
                  <a:cubicBezTo>
                    <a:pt x="1451" y="1919"/>
                    <a:pt x="1541" y="1889"/>
                    <a:pt x="1626" y="1840"/>
                  </a:cubicBezTo>
                  <a:cubicBezTo>
                    <a:pt x="1705" y="1792"/>
                    <a:pt x="1765" y="1714"/>
                    <a:pt x="1783" y="1623"/>
                  </a:cubicBezTo>
                  <a:cubicBezTo>
                    <a:pt x="1822" y="1639"/>
                    <a:pt x="1863" y="1646"/>
                    <a:pt x="1903" y="1646"/>
                  </a:cubicBezTo>
                  <a:cubicBezTo>
                    <a:pt x="2002" y="1646"/>
                    <a:pt x="2098" y="1602"/>
                    <a:pt x="2158" y="1520"/>
                  </a:cubicBezTo>
                  <a:cubicBezTo>
                    <a:pt x="2236" y="1393"/>
                    <a:pt x="2248" y="1242"/>
                    <a:pt x="2206" y="1103"/>
                  </a:cubicBezTo>
                  <a:cubicBezTo>
                    <a:pt x="2158" y="964"/>
                    <a:pt x="2079" y="837"/>
                    <a:pt x="1976" y="735"/>
                  </a:cubicBezTo>
                  <a:cubicBezTo>
                    <a:pt x="1837" y="584"/>
                    <a:pt x="1771" y="372"/>
                    <a:pt x="1566" y="372"/>
                  </a:cubicBezTo>
                  <a:cubicBezTo>
                    <a:pt x="1490" y="153"/>
                    <a:pt x="1282" y="17"/>
                    <a:pt x="1063" y="17"/>
                  </a:cubicBezTo>
                  <a:cubicBezTo>
                    <a:pt x="987" y="17"/>
                    <a:pt x="908" y="34"/>
                    <a:pt x="834" y="70"/>
                  </a:cubicBezTo>
                  <a:cubicBezTo>
                    <a:pt x="774" y="25"/>
                    <a:pt x="702" y="1"/>
                    <a:pt x="6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98"/>
            <p:cNvSpPr/>
            <p:nvPr/>
          </p:nvSpPr>
          <p:spPr>
            <a:xfrm rot="1593493">
              <a:off x="3317323" y="1121910"/>
              <a:ext cx="136902" cy="70925"/>
            </a:xfrm>
            <a:custGeom>
              <a:avLst/>
              <a:gdLst/>
              <a:ahLst/>
              <a:cxnLst/>
              <a:rect l="l" t="t" r="r" b="b"/>
              <a:pathLst>
                <a:path w="913" h="473" extrusionOk="0">
                  <a:moveTo>
                    <a:pt x="840" y="1"/>
                  </a:moveTo>
                  <a:cubicBezTo>
                    <a:pt x="822" y="140"/>
                    <a:pt x="744" y="261"/>
                    <a:pt x="635" y="339"/>
                  </a:cubicBezTo>
                  <a:cubicBezTo>
                    <a:pt x="562" y="378"/>
                    <a:pt x="481" y="397"/>
                    <a:pt x="402" y="397"/>
                  </a:cubicBezTo>
                  <a:cubicBezTo>
                    <a:pt x="271" y="397"/>
                    <a:pt x="143" y="346"/>
                    <a:pt x="49" y="249"/>
                  </a:cubicBezTo>
                  <a:lnTo>
                    <a:pt x="0" y="303"/>
                  </a:lnTo>
                  <a:cubicBezTo>
                    <a:pt x="109" y="412"/>
                    <a:pt x="254" y="472"/>
                    <a:pt x="411" y="472"/>
                  </a:cubicBezTo>
                  <a:cubicBezTo>
                    <a:pt x="502" y="472"/>
                    <a:pt x="593" y="448"/>
                    <a:pt x="671" y="406"/>
                  </a:cubicBezTo>
                  <a:cubicBezTo>
                    <a:pt x="804" y="315"/>
                    <a:pt x="895" y="170"/>
                    <a:pt x="913" y="13"/>
                  </a:cubicBezTo>
                  <a:lnTo>
                    <a:pt x="8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98"/>
            <p:cNvSpPr/>
            <p:nvPr/>
          </p:nvSpPr>
          <p:spPr>
            <a:xfrm rot="1593493">
              <a:off x="3267829" y="1062513"/>
              <a:ext cx="62528" cy="54281"/>
            </a:xfrm>
            <a:custGeom>
              <a:avLst/>
              <a:gdLst/>
              <a:ahLst/>
              <a:cxnLst/>
              <a:rect l="l" t="t" r="r" b="b"/>
              <a:pathLst>
                <a:path w="417" h="362" extrusionOk="0">
                  <a:moveTo>
                    <a:pt x="242" y="0"/>
                  </a:moveTo>
                  <a:cubicBezTo>
                    <a:pt x="79" y="0"/>
                    <a:pt x="0" y="194"/>
                    <a:pt x="115" y="308"/>
                  </a:cubicBezTo>
                  <a:cubicBezTo>
                    <a:pt x="152" y="345"/>
                    <a:pt x="196" y="362"/>
                    <a:pt x="239" y="362"/>
                  </a:cubicBezTo>
                  <a:cubicBezTo>
                    <a:pt x="331" y="362"/>
                    <a:pt x="417" y="288"/>
                    <a:pt x="417" y="182"/>
                  </a:cubicBezTo>
                  <a:cubicBezTo>
                    <a:pt x="417" y="85"/>
                    <a:pt x="338" y="0"/>
                    <a:pt x="2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98"/>
            <p:cNvSpPr/>
            <p:nvPr/>
          </p:nvSpPr>
          <p:spPr>
            <a:xfrm rot="1593493">
              <a:off x="3469820" y="1099337"/>
              <a:ext cx="53531" cy="53681"/>
            </a:xfrm>
            <a:custGeom>
              <a:avLst/>
              <a:gdLst/>
              <a:ahLst/>
              <a:cxnLst/>
              <a:rect l="l" t="t" r="r" b="b"/>
              <a:pathLst>
                <a:path w="357" h="358" extrusionOk="0">
                  <a:moveTo>
                    <a:pt x="176" y="1"/>
                  </a:moveTo>
                  <a:cubicBezTo>
                    <a:pt x="79" y="1"/>
                    <a:pt x="0" y="79"/>
                    <a:pt x="0" y="176"/>
                  </a:cubicBezTo>
                  <a:cubicBezTo>
                    <a:pt x="0" y="273"/>
                    <a:pt x="79" y="357"/>
                    <a:pt x="176" y="357"/>
                  </a:cubicBezTo>
                  <a:cubicBezTo>
                    <a:pt x="278" y="357"/>
                    <a:pt x="357" y="273"/>
                    <a:pt x="357" y="176"/>
                  </a:cubicBezTo>
                  <a:cubicBezTo>
                    <a:pt x="357" y="79"/>
                    <a:pt x="278" y="1"/>
                    <a:pt x="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98"/>
            <p:cNvSpPr/>
            <p:nvPr/>
          </p:nvSpPr>
          <p:spPr>
            <a:xfrm rot="1593493">
              <a:off x="3215328" y="960982"/>
              <a:ext cx="385215" cy="369170"/>
            </a:xfrm>
            <a:custGeom>
              <a:avLst/>
              <a:gdLst/>
              <a:ahLst/>
              <a:cxnLst/>
              <a:rect l="l" t="t" r="r" b="b"/>
              <a:pathLst>
                <a:path w="2569" h="2462" extrusionOk="0">
                  <a:moveTo>
                    <a:pt x="1263" y="75"/>
                  </a:moveTo>
                  <a:cubicBezTo>
                    <a:pt x="1487" y="75"/>
                    <a:pt x="1704" y="135"/>
                    <a:pt x="1891" y="256"/>
                  </a:cubicBezTo>
                  <a:cubicBezTo>
                    <a:pt x="2242" y="491"/>
                    <a:pt x="2459" y="884"/>
                    <a:pt x="2478" y="1307"/>
                  </a:cubicBezTo>
                  <a:cubicBezTo>
                    <a:pt x="2490" y="1482"/>
                    <a:pt x="2459" y="1652"/>
                    <a:pt x="2387" y="1809"/>
                  </a:cubicBezTo>
                  <a:cubicBezTo>
                    <a:pt x="2278" y="2008"/>
                    <a:pt x="2109" y="2171"/>
                    <a:pt x="1904" y="2262"/>
                  </a:cubicBezTo>
                  <a:cubicBezTo>
                    <a:pt x="1727" y="2344"/>
                    <a:pt x="1537" y="2385"/>
                    <a:pt x="1348" y="2385"/>
                  </a:cubicBezTo>
                  <a:cubicBezTo>
                    <a:pt x="1135" y="2385"/>
                    <a:pt x="923" y="2334"/>
                    <a:pt x="731" y="2232"/>
                  </a:cubicBezTo>
                  <a:cubicBezTo>
                    <a:pt x="369" y="2032"/>
                    <a:pt x="133" y="1658"/>
                    <a:pt x="109" y="1247"/>
                  </a:cubicBezTo>
                  <a:cubicBezTo>
                    <a:pt x="85" y="836"/>
                    <a:pt x="296" y="443"/>
                    <a:pt x="659" y="244"/>
                  </a:cubicBezTo>
                  <a:cubicBezTo>
                    <a:pt x="840" y="135"/>
                    <a:pt x="1052" y="81"/>
                    <a:pt x="1263" y="75"/>
                  </a:cubicBezTo>
                  <a:close/>
                  <a:moveTo>
                    <a:pt x="1258" y="0"/>
                  </a:moveTo>
                  <a:cubicBezTo>
                    <a:pt x="1036" y="0"/>
                    <a:pt x="814" y="59"/>
                    <a:pt x="617" y="177"/>
                  </a:cubicBezTo>
                  <a:cubicBezTo>
                    <a:pt x="230" y="395"/>
                    <a:pt x="0" y="812"/>
                    <a:pt x="24" y="1253"/>
                  </a:cubicBezTo>
                  <a:cubicBezTo>
                    <a:pt x="55" y="1688"/>
                    <a:pt x="308" y="2087"/>
                    <a:pt x="689" y="2298"/>
                  </a:cubicBezTo>
                  <a:cubicBezTo>
                    <a:pt x="888" y="2407"/>
                    <a:pt x="1112" y="2461"/>
                    <a:pt x="1342" y="2461"/>
                  </a:cubicBezTo>
                  <a:cubicBezTo>
                    <a:pt x="1547" y="2461"/>
                    <a:pt x="1746" y="2419"/>
                    <a:pt x="1934" y="2328"/>
                  </a:cubicBezTo>
                  <a:cubicBezTo>
                    <a:pt x="2157" y="2232"/>
                    <a:pt x="2339" y="2062"/>
                    <a:pt x="2453" y="1845"/>
                  </a:cubicBezTo>
                  <a:cubicBezTo>
                    <a:pt x="2532" y="1676"/>
                    <a:pt x="2568" y="1488"/>
                    <a:pt x="2556" y="1307"/>
                  </a:cubicBezTo>
                  <a:cubicBezTo>
                    <a:pt x="2532" y="854"/>
                    <a:pt x="2302" y="443"/>
                    <a:pt x="1928" y="195"/>
                  </a:cubicBezTo>
                  <a:cubicBezTo>
                    <a:pt x="1723" y="65"/>
                    <a:pt x="1491" y="0"/>
                    <a:pt x="12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98"/>
            <p:cNvSpPr/>
            <p:nvPr/>
          </p:nvSpPr>
          <p:spPr>
            <a:xfrm rot="1593493">
              <a:off x="3398337" y="817158"/>
              <a:ext cx="50982" cy="92518"/>
            </a:xfrm>
            <a:custGeom>
              <a:avLst/>
              <a:gdLst/>
              <a:ahLst/>
              <a:cxnLst/>
              <a:rect l="l" t="t" r="r" b="b"/>
              <a:pathLst>
                <a:path w="340" h="617" extrusionOk="0">
                  <a:moveTo>
                    <a:pt x="73" y="0"/>
                  </a:moveTo>
                  <a:lnTo>
                    <a:pt x="1" y="6"/>
                  </a:lnTo>
                  <a:cubicBezTo>
                    <a:pt x="13" y="236"/>
                    <a:pt x="122" y="460"/>
                    <a:pt x="291" y="617"/>
                  </a:cubicBezTo>
                  <a:lnTo>
                    <a:pt x="339" y="562"/>
                  </a:lnTo>
                  <a:cubicBezTo>
                    <a:pt x="182" y="417"/>
                    <a:pt x="91" y="212"/>
                    <a:pt x="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98"/>
            <p:cNvSpPr/>
            <p:nvPr/>
          </p:nvSpPr>
          <p:spPr>
            <a:xfrm rot="1593493">
              <a:off x="3532914" y="835326"/>
              <a:ext cx="24591" cy="127905"/>
            </a:xfrm>
            <a:custGeom>
              <a:avLst/>
              <a:gdLst/>
              <a:ahLst/>
              <a:cxnLst/>
              <a:rect l="l" t="t" r="r" b="b"/>
              <a:pathLst>
                <a:path w="164" h="853" extrusionOk="0">
                  <a:moveTo>
                    <a:pt x="73" y="0"/>
                  </a:moveTo>
                  <a:lnTo>
                    <a:pt x="0" y="7"/>
                  </a:lnTo>
                  <a:lnTo>
                    <a:pt x="85" y="852"/>
                  </a:lnTo>
                  <a:lnTo>
                    <a:pt x="163" y="84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98"/>
            <p:cNvSpPr/>
            <p:nvPr/>
          </p:nvSpPr>
          <p:spPr>
            <a:xfrm rot="1593493">
              <a:off x="3584374" y="927300"/>
              <a:ext cx="38237" cy="93417"/>
            </a:xfrm>
            <a:custGeom>
              <a:avLst/>
              <a:gdLst/>
              <a:ahLst/>
              <a:cxnLst/>
              <a:rect l="l" t="t" r="r" b="b"/>
              <a:pathLst>
                <a:path w="255" h="623" extrusionOk="0">
                  <a:moveTo>
                    <a:pt x="182" y="0"/>
                  </a:moveTo>
                  <a:lnTo>
                    <a:pt x="1" y="604"/>
                  </a:lnTo>
                  <a:lnTo>
                    <a:pt x="73" y="623"/>
                  </a:lnTo>
                  <a:lnTo>
                    <a:pt x="255" y="1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98"/>
            <p:cNvSpPr/>
            <p:nvPr/>
          </p:nvSpPr>
          <p:spPr>
            <a:xfrm rot="1593493">
              <a:off x="3639876" y="1050531"/>
              <a:ext cx="74524" cy="83521"/>
            </a:xfrm>
            <a:custGeom>
              <a:avLst/>
              <a:gdLst/>
              <a:ahLst/>
              <a:cxnLst/>
              <a:rect l="l" t="t" r="r" b="b"/>
              <a:pathLst>
                <a:path w="497" h="557" extrusionOk="0">
                  <a:moveTo>
                    <a:pt x="436" y="1"/>
                  </a:moveTo>
                  <a:lnTo>
                    <a:pt x="1" y="508"/>
                  </a:lnTo>
                  <a:lnTo>
                    <a:pt x="55" y="557"/>
                  </a:lnTo>
                  <a:lnTo>
                    <a:pt x="496" y="55"/>
                  </a:lnTo>
                  <a:lnTo>
                    <a:pt x="4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98"/>
            <p:cNvSpPr/>
            <p:nvPr/>
          </p:nvSpPr>
          <p:spPr>
            <a:xfrm rot="1593493">
              <a:off x="3194761" y="820321"/>
              <a:ext cx="109761" cy="76173"/>
            </a:xfrm>
            <a:custGeom>
              <a:avLst/>
              <a:gdLst/>
              <a:ahLst/>
              <a:cxnLst/>
              <a:rect l="l" t="t" r="r" b="b"/>
              <a:pathLst>
                <a:path w="732" h="508" extrusionOk="0">
                  <a:moveTo>
                    <a:pt x="42" y="0"/>
                  </a:moveTo>
                  <a:lnTo>
                    <a:pt x="0" y="61"/>
                  </a:lnTo>
                  <a:lnTo>
                    <a:pt x="695" y="508"/>
                  </a:lnTo>
                  <a:lnTo>
                    <a:pt x="731" y="44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98"/>
            <p:cNvSpPr/>
            <p:nvPr/>
          </p:nvSpPr>
          <p:spPr>
            <a:xfrm rot="1593493">
              <a:off x="3144425" y="938162"/>
              <a:ext cx="98066" cy="26391"/>
            </a:xfrm>
            <a:custGeom>
              <a:avLst/>
              <a:gdLst/>
              <a:ahLst/>
              <a:cxnLst/>
              <a:rect l="l" t="t" r="r" b="b"/>
              <a:pathLst>
                <a:path w="654" h="176" extrusionOk="0">
                  <a:moveTo>
                    <a:pt x="13" y="0"/>
                  </a:moveTo>
                  <a:lnTo>
                    <a:pt x="1" y="73"/>
                  </a:lnTo>
                  <a:lnTo>
                    <a:pt x="641" y="176"/>
                  </a:lnTo>
                  <a:lnTo>
                    <a:pt x="654" y="9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98"/>
            <p:cNvSpPr/>
            <p:nvPr/>
          </p:nvSpPr>
          <p:spPr>
            <a:xfrm rot="1593493">
              <a:off x="3074895" y="1044747"/>
              <a:ext cx="107062" cy="65377"/>
            </a:xfrm>
            <a:custGeom>
              <a:avLst/>
              <a:gdLst/>
              <a:ahLst/>
              <a:cxnLst/>
              <a:rect l="l" t="t" r="r" b="b"/>
              <a:pathLst>
                <a:path w="714" h="436" extrusionOk="0">
                  <a:moveTo>
                    <a:pt x="677" y="0"/>
                  </a:moveTo>
                  <a:lnTo>
                    <a:pt x="1" y="369"/>
                  </a:lnTo>
                  <a:lnTo>
                    <a:pt x="37" y="435"/>
                  </a:lnTo>
                  <a:lnTo>
                    <a:pt x="714" y="67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98"/>
            <p:cNvSpPr/>
            <p:nvPr/>
          </p:nvSpPr>
          <p:spPr>
            <a:xfrm rot="1593493">
              <a:off x="3124309" y="1149367"/>
              <a:ext cx="59829" cy="77223"/>
            </a:xfrm>
            <a:custGeom>
              <a:avLst/>
              <a:gdLst/>
              <a:ahLst/>
              <a:cxnLst/>
              <a:rect l="l" t="t" r="r" b="b"/>
              <a:pathLst>
                <a:path w="399" h="515" extrusionOk="0">
                  <a:moveTo>
                    <a:pt x="339" y="1"/>
                  </a:moveTo>
                  <a:lnTo>
                    <a:pt x="0" y="472"/>
                  </a:lnTo>
                  <a:lnTo>
                    <a:pt x="61" y="514"/>
                  </a:lnTo>
                  <a:lnTo>
                    <a:pt x="399" y="43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98"/>
            <p:cNvSpPr/>
            <p:nvPr/>
          </p:nvSpPr>
          <p:spPr>
            <a:xfrm rot="1593493">
              <a:off x="3141594" y="1270073"/>
              <a:ext cx="76323" cy="102564"/>
            </a:xfrm>
            <a:custGeom>
              <a:avLst/>
              <a:gdLst/>
              <a:ahLst/>
              <a:cxnLst/>
              <a:rect l="l" t="t" r="r" b="b"/>
              <a:pathLst>
                <a:path w="509" h="684" extrusionOk="0">
                  <a:moveTo>
                    <a:pt x="448" y="0"/>
                  </a:moveTo>
                  <a:lnTo>
                    <a:pt x="1" y="635"/>
                  </a:lnTo>
                  <a:lnTo>
                    <a:pt x="61" y="683"/>
                  </a:lnTo>
                  <a:lnTo>
                    <a:pt x="508" y="43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98"/>
            <p:cNvSpPr/>
            <p:nvPr/>
          </p:nvSpPr>
          <p:spPr>
            <a:xfrm rot="1593493">
              <a:off x="3249987" y="1337710"/>
              <a:ext cx="24591" cy="137802"/>
            </a:xfrm>
            <a:custGeom>
              <a:avLst/>
              <a:gdLst/>
              <a:ahLst/>
              <a:cxnLst/>
              <a:rect l="l" t="t" r="r" b="b"/>
              <a:pathLst>
                <a:path w="164" h="919" extrusionOk="0">
                  <a:moveTo>
                    <a:pt x="73" y="0"/>
                  </a:moveTo>
                  <a:lnTo>
                    <a:pt x="0" y="6"/>
                  </a:lnTo>
                  <a:lnTo>
                    <a:pt x="91" y="919"/>
                  </a:lnTo>
                  <a:lnTo>
                    <a:pt x="163" y="91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98"/>
            <p:cNvSpPr/>
            <p:nvPr/>
          </p:nvSpPr>
          <p:spPr>
            <a:xfrm rot="1593493">
              <a:off x="3340743" y="1396532"/>
              <a:ext cx="40036" cy="61778"/>
            </a:xfrm>
            <a:custGeom>
              <a:avLst/>
              <a:gdLst/>
              <a:ahLst/>
              <a:cxnLst/>
              <a:rect l="l" t="t" r="r" b="b"/>
              <a:pathLst>
                <a:path w="267" h="412" extrusionOk="0">
                  <a:moveTo>
                    <a:pt x="67" y="1"/>
                  </a:moveTo>
                  <a:lnTo>
                    <a:pt x="0" y="37"/>
                  </a:lnTo>
                  <a:lnTo>
                    <a:pt x="200" y="412"/>
                  </a:lnTo>
                  <a:lnTo>
                    <a:pt x="266" y="37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98"/>
            <p:cNvSpPr/>
            <p:nvPr/>
          </p:nvSpPr>
          <p:spPr>
            <a:xfrm rot="1593493">
              <a:off x="3455141" y="1409888"/>
              <a:ext cx="49033" cy="53681"/>
            </a:xfrm>
            <a:custGeom>
              <a:avLst/>
              <a:gdLst/>
              <a:ahLst/>
              <a:cxnLst/>
              <a:rect l="l" t="t" r="r" b="b"/>
              <a:pathLst>
                <a:path w="327" h="358" extrusionOk="0">
                  <a:moveTo>
                    <a:pt x="61" y="1"/>
                  </a:moveTo>
                  <a:lnTo>
                    <a:pt x="0" y="55"/>
                  </a:lnTo>
                  <a:lnTo>
                    <a:pt x="272" y="357"/>
                  </a:lnTo>
                  <a:lnTo>
                    <a:pt x="326" y="303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98"/>
            <p:cNvSpPr/>
            <p:nvPr/>
          </p:nvSpPr>
          <p:spPr>
            <a:xfrm rot="1593493">
              <a:off x="3541489" y="1388047"/>
              <a:ext cx="90718" cy="45434"/>
            </a:xfrm>
            <a:custGeom>
              <a:avLst/>
              <a:gdLst/>
              <a:ahLst/>
              <a:cxnLst/>
              <a:rect l="l" t="t" r="r" b="b"/>
              <a:pathLst>
                <a:path w="605" h="303" extrusionOk="0">
                  <a:moveTo>
                    <a:pt x="30" y="1"/>
                  </a:moveTo>
                  <a:lnTo>
                    <a:pt x="0" y="67"/>
                  </a:lnTo>
                  <a:lnTo>
                    <a:pt x="574" y="303"/>
                  </a:lnTo>
                  <a:lnTo>
                    <a:pt x="604" y="230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98"/>
            <p:cNvSpPr/>
            <p:nvPr/>
          </p:nvSpPr>
          <p:spPr>
            <a:xfrm rot="1593493">
              <a:off x="3637273" y="1281943"/>
              <a:ext cx="81721" cy="13795"/>
            </a:xfrm>
            <a:custGeom>
              <a:avLst/>
              <a:gdLst/>
              <a:ahLst/>
              <a:cxnLst/>
              <a:rect l="l" t="t" r="r" b="b"/>
              <a:pathLst>
                <a:path w="545" h="92" extrusionOk="0">
                  <a:moveTo>
                    <a:pt x="538" y="1"/>
                  </a:moveTo>
                  <a:lnTo>
                    <a:pt x="1" y="19"/>
                  </a:lnTo>
                  <a:lnTo>
                    <a:pt x="7" y="91"/>
                  </a:lnTo>
                  <a:lnTo>
                    <a:pt x="544" y="73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" name="Google Shape;1822;p99"/>
          <p:cNvSpPr/>
          <p:nvPr/>
        </p:nvSpPr>
        <p:spPr>
          <a:xfrm flipH="1">
            <a:off x="-11942" y="3742302"/>
            <a:ext cx="9167892" cy="1837627"/>
          </a:xfrm>
          <a:custGeom>
            <a:avLst/>
            <a:gdLst/>
            <a:ahLst/>
            <a:cxnLst/>
            <a:rect l="l" t="t" r="r" b="b"/>
            <a:pathLst>
              <a:path w="56647" h="12453" extrusionOk="0">
                <a:moveTo>
                  <a:pt x="5727" y="1"/>
                </a:moveTo>
                <a:cubicBezTo>
                  <a:pt x="5549" y="1"/>
                  <a:pt x="5370" y="6"/>
                  <a:pt x="5190" y="18"/>
                </a:cubicBezTo>
                <a:cubicBezTo>
                  <a:pt x="3082" y="157"/>
                  <a:pt x="931" y="1389"/>
                  <a:pt x="0" y="3190"/>
                </a:cubicBezTo>
                <a:lnTo>
                  <a:pt x="0" y="12453"/>
                </a:lnTo>
                <a:cubicBezTo>
                  <a:pt x="9408" y="10657"/>
                  <a:pt x="18943" y="9760"/>
                  <a:pt x="28478" y="9760"/>
                </a:cubicBezTo>
                <a:cubicBezTo>
                  <a:pt x="37908" y="9760"/>
                  <a:pt x="47339" y="10638"/>
                  <a:pt x="56646" y="12392"/>
                </a:cubicBezTo>
                <a:lnTo>
                  <a:pt x="56646" y="3800"/>
                </a:lnTo>
                <a:cubicBezTo>
                  <a:pt x="55405" y="3980"/>
                  <a:pt x="54157" y="4078"/>
                  <a:pt x="52909" y="4078"/>
                </a:cubicBezTo>
                <a:cubicBezTo>
                  <a:pt x="51848" y="4078"/>
                  <a:pt x="50789" y="4007"/>
                  <a:pt x="49734" y="3855"/>
                </a:cubicBezTo>
                <a:cubicBezTo>
                  <a:pt x="45112" y="3184"/>
                  <a:pt x="40619" y="975"/>
                  <a:pt x="36038" y="975"/>
                </a:cubicBezTo>
                <a:cubicBezTo>
                  <a:pt x="35379" y="975"/>
                  <a:pt x="34718" y="1021"/>
                  <a:pt x="34054" y="1123"/>
                </a:cubicBezTo>
                <a:cubicBezTo>
                  <a:pt x="29612" y="1806"/>
                  <a:pt x="25689" y="4993"/>
                  <a:pt x="21213" y="4993"/>
                </a:cubicBezTo>
                <a:cubicBezTo>
                  <a:pt x="21135" y="4993"/>
                  <a:pt x="21057" y="4992"/>
                  <a:pt x="20979" y="4990"/>
                </a:cubicBezTo>
                <a:cubicBezTo>
                  <a:pt x="18193" y="4918"/>
                  <a:pt x="15613" y="3577"/>
                  <a:pt x="13124" y="2326"/>
                </a:cubicBezTo>
                <a:cubicBezTo>
                  <a:pt x="10795" y="1150"/>
                  <a:pt x="8313" y="1"/>
                  <a:pt x="5727" y="1"/>
                </a:cubicBezTo>
                <a:close/>
              </a:path>
            </a:pathLst>
          </a:custGeom>
          <a:solidFill>
            <a:srgbClr val="4586F1">
              <a:alpha val="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99"/>
          <p:cNvSpPr/>
          <p:nvPr/>
        </p:nvSpPr>
        <p:spPr>
          <a:xfrm>
            <a:off x="269215" y="597318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99"/>
          <p:cNvSpPr/>
          <p:nvPr/>
        </p:nvSpPr>
        <p:spPr>
          <a:xfrm>
            <a:off x="741453" y="1060466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99"/>
          <p:cNvSpPr/>
          <p:nvPr/>
        </p:nvSpPr>
        <p:spPr>
          <a:xfrm>
            <a:off x="1631667" y="597329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99"/>
          <p:cNvSpPr/>
          <p:nvPr/>
        </p:nvSpPr>
        <p:spPr>
          <a:xfrm>
            <a:off x="655700" y="157572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99"/>
          <p:cNvSpPr/>
          <p:nvPr/>
        </p:nvSpPr>
        <p:spPr>
          <a:xfrm>
            <a:off x="269226" y="2100274"/>
            <a:ext cx="153823" cy="131864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99"/>
          <p:cNvSpPr/>
          <p:nvPr/>
        </p:nvSpPr>
        <p:spPr>
          <a:xfrm>
            <a:off x="7589725" y="582472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99"/>
          <p:cNvSpPr/>
          <p:nvPr/>
        </p:nvSpPr>
        <p:spPr>
          <a:xfrm>
            <a:off x="8182103" y="250494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99"/>
          <p:cNvSpPr/>
          <p:nvPr/>
        </p:nvSpPr>
        <p:spPr>
          <a:xfrm>
            <a:off x="7567649" y="1533209"/>
            <a:ext cx="263057" cy="27755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99"/>
          <p:cNvSpPr/>
          <p:nvPr/>
        </p:nvSpPr>
        <p:spPr>
          <a:xfrm>
            <a:off x="8896041" y="1758092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2" name="Google Shape;1832;p99"/>
          <p:cNvSpPr/>
          <p:nvPr/>
        </p:nvSpPr>
        <p:spPr>
          <a:xfrm>
            <a:off x="1645615" y="1156317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3" name="Google Shape;1833;p99"/>
          <p:cNvSpPr/>
          <p:nvPr/>
        </p:nvSpPr>
        <p:spPr>
          <a:xfrm>
            <a:off x="8396715" y="1211153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4" name="Google Shape;1834;p99"/>
          <p:cNvSpPr/>
          <p:nvPr/>
        </p:nvSpPr>
        <p:spPr>
          <a:xfrm>
            <a:off x="6963515" y="250505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5" name="Google Shape;1835;p99"/>
          <p:cNvSpPr/>
          <p:nvPr/>
        </p:nvSpPr>
        <p:spPr>
          <a:xfrm>
            <a:off x="2522903" y="195669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6" name="Google Shape;1836;p99"/>
          <p:cNvSpPr/>
          <p:nvPr/>
        </p:nvSpPr>
        <p:spPr>
          <a:xfrm>
            <a:off x="8896041" y="157580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p99"/>
          <p:cNvSpPr/>
          <p:nvPr/>
        </p:nvSpPr>
        <p:spPr>
          <a:xfrm>
            <a:off x="7433248" y="2291398"/>
            <a:ext cx="394052" cy="372985"/>
          </a:xfrm>
          <a:custGeom>
            <a:avLst/>
            <a:gdLst/>
            <a:ahLst/>
            <a:cxnLst/>
            <a:rect l="l" t="t" r="r" b="b"/>
            <a:pathLst>
              <a:path w="1964" h="1859" extrusionOk="0">
                <a:moveTo>
                  <a:pt x="1085" y="80"/>
                </a:moveTo>
                <a:cubicBezTo>
                  <a:pt x="1344" y="80"/>
                  <a:pt x="1529" y="354"/>
                  <a:pt x="1408" y="602"/>
                </a:cubicBezTo>
                <a:lnTo>
                  <a:pt x="1372" y="686"/>
                </a:lnTo>
                <a:lnTo>
                  <a:pt x="1456" y="656"/>
                </a:lnTo>
                <a:cubicBezTo>
                  <a:pt x="1516" y="637"/>
                  <a:pt x="1560" y="625"/>
                  <a:pt x="1603" y="625"/>
                </a:cubicBezTo>
                <a:cubicBezTo>
                  <a:pt x="1643" y="625"/>
                  <a:pt x="1681" y="636"/>
                  <a:pt x="1728" y="662"/>
                </a:cubicBezTo>
                <a:cubicBezTo>
                  <a:pt x="1831" y="716"/>
                  <a:pt x="1885" y="831"/>
                  <a:pt x="1861" y="940"/>
                </a:cubicBezTo>
                <a:cubicBezTo>
                  <a:pt x="1849" y="994"/>
                  <a:pt x="1813" y="1043"/>
                  <a:pt x="1758" y="1067"/>
                </a:cubicBezTo>
                <a:cubicBezTo>
                  <a:pt x="1734" y="1081"/>
                  <a:pt x="1707" y="1087"/>
                  <a:pt x="1680" y="1087"/>
                </a:cubicBezTo>
                <a:cubicBezTo>
                  <a:pt x="1661" y="1087"/>
                  <a:pt x="1643" y="1084"/>
                  <a:pt x="1625" y="1079"/>
                </a:cubicBezTo>
                <a:lnTo>
                  <a:pt x="1595" y="1145"/>
                </a:lnTo>
                <a:cubicBezTo>
                  <a:pt x="1704" y="1200"/>
                  <a:pt x="1734" y="1327"/>
                  <a:pt x="1686" y="1526"/>
                </a:cubicBezTo>
                <a:cubicBezTo>
                  <a:pt x="1645" y="1673"/>
                  <a:pt x="1506" y="1780"/>
                  <a:pt x="1348" y="1780"/>
                </a:cubicBezTo>
                <a:cubicBezTo>
                  <a:pt x="1344" y="1780"/>
                  <a:pt x="1340" y="1780"/>
                  <a:pt x="1335" y="1780"/>
                </a:cubicBezTo>
                <a:cubicBezTo>
                  <a:pt x="1142" y="1774"/>
                  <a:pt x="1033" y="1701"/>
                  <a:pt x="1015" y="1574"/>
                </a:cubicBezTo>
                <a:lnTo>
                  <a:pt x="1003" y="1484"/>
                </a:lnTo>
                <a:lnTo>
                  <a:pt x="949" y="1556"/>
                </a:lnTo>
                <a:cubicBezTo>
                  <a:pt x="881" y="1635"/>
                  <a:pt x="784" y="1677"/>
                  <a:pt x="685" y="1677"/>
                </a:cubicBezTo>
                <a:cubicBezTo>
                  <a:pt x="624" y="1677"/>
                  <a:pt x="563" y="1661"/>
                  <a:pt x="508" y="1629"/>
                </a:cubicBezTo>
                <a:cubicBezTo>
                  <a:pt x="369" y="1538"/>
                  <a:pt x="393" y="1363"/>
                  <a:pt x="459" y="1230"/>
                </a:cubicBezTo>
                <a:lnTo>
                  <a:pt x="502" y="1158"/>
                </a:lnTo>
                <a:lnTo>
                  <a:pt x="502" y="1158"/>
                </a:lnTo>
                <a:lnTo>
                  <a:pt x="417" y="1182"/>
                </a:lnTo>
                <a:cubicBezTo>
                  <a:pt x="400" y="1185"/>
                  <a:pt x="383" y="1186"/>
                  <a:pt x="366" y="1186"/>
                </a:cubicBezTo>
                <a:cubicBezTo>
                  <a:pt x="315" y="1186"/>
                  <a:pt x="264" y="1173"/>
                  <a:pt x="224" y="1145"/>
                </a:cubicBezTo>
                <a:cubicBezTo>
                  <a:pt x="157" y="1103"/>
                  <a:pt x="115" y="1037"/>
                  <a:pt x="97" y="964"/>
                </a:cubicBezTo>
                <a:cubicBezTo>
                  <a:pt x="79" y="813"/>
                  <a:pt x="163" y="668"/>
                  <a:pt x="308" y="614"/>
                </a:cubicBezTo>
                <a:cubicBezTo>
                  <a:pt x="329" y="606"/>
                  <a:pt x="352" y="602"/>
                  <a:pt x="377" y="602"/>
                </a:cubicBezTo>
                <a:cubicBezTo>
                  <a:pt x="500" y="602"/>
                  <a:pt x="670" y="692"/>
                  <a:pt x="786" y="777"/>
                </a:cubicBezTo>
                <a:cubicBezTo>
                  <a:pt x="798" y="783"/>
                  <a:pt x="810" y="795"/>
                  <a:pt x="822" y="807"/>
                </a:cubicBezTo>
                <a:lnTo>
                  <a:pt x="870" y="747"/>
                </a:lnTo>
                <a:cubicBezTo>
                  <a:pt x="858" y="735"/>
                  <a:pt x="846" y="729"/>
                  <a:pt x="834" y="716"/>
                </a:cubicBezTo>
                <a:cubicBezTo>
                  <a:pt x="610" y="517"/>
                  <a:pt x="713" y="142"/>
                  <a:pt x="1009" y="88"/>
                </a:cubicBezTo>
                <a:cubicBezTo>
                  <a:pt x="1035" y="83"/>
                  <a:pt x="1060" y="80"/>
                  <a:pt x="1085" y="80"/>
                </a:cubicBezTo>
                <a:close/>
                <a:moveTo>
                  <a:pt x="1070" y="0"/>
                </a:moveTo>
                <a:cubicBezTo>
                  <a:pt x="934" y="0"/>
                  <a:pt x="797" y="63"/>
                  <a:pt x="707" y="209"/>
                </a:cubicBezTo>
                <a:cubicBezTo>
                  <a:pt x="628" y="336"/>
                  <a:pt x="622" y="487"/>
                  <a:pt x="677" y="614"/>
                </a:cubicBezTo>
                <a:cubicBezTo>
                  <a:pt x="583" y="565"/>
                  <a:pt x="476" y="525"/>
                  <a:pt x="380" y="525"/>
                </a:cubicBezTo>
                <a:cubicBezTo>
                  <a:pt x="346" y="525"/>
                  <a:pt x="314" y="530"/>
                  <a:pt x="284" y="541"/>
                </a:cubicBezTo>
                <a:cubicBezTo>
                  <a:pt x="103" y="608"/>
                  <a:pt x="0" y="789"/>
                  <a:pt x="24" y="976"/>
                </a:cubicBezTo>
                <a:cubicBezTo>
                  <a:pt x="42" y="1073"/>
                  <a:pt x="103" y="1158"/>
                  <a:pt x="181" y="1206"/>
                </a:cubicBezTo>
                <a:cubicBezTo>
                  <a:pt x="236" y="1242"/>
                  <a:pt x="302" y="1260"/>
                  <a:pt x="363" y="1260"/>
                </a:cubicBezTo>
                <a:cubicBezTo>
                  <a:pt x="296" y="1442"/>
                  <a:pt x="332" y="1605"/>
                  <a:pt x="471" y="1695"/>
                </a:cubicBezTo>
                <a:cubicBezTo>
                  <a:pt x="536" y="1734"/>
                  <a:pt x="609" y="1753"/>
                  <a:pt x="683" y="1753"/>
                </a:cubicBezTo>
                <a:cubicBezTo>
                  <a:pt x="782" y="1753"/>
                  <a:pt x="881" y="1719"/>
                  <a:pt x="961" y="1653"/>
                </a:cubicBezTo>
                <a:cubicBezTo>
                  <a:pt x="997" y="1750"/>
                  <a:pt x="1094" y="1846"/>
                  <a:pt x="1329" y="1858"/>
                </a:cubicBezTo>
                <a:lnTo>
                  <a:pt x="1354" y="1858"/>
                </a:lnTo>
                <a:cubicBezTo>
                  <a:pt x="1541" y="1852"/>
                  <a:pt x="1704" y="1726"/>
                  <a:pt x="1758" y="1544"/>
                </a:cubicBezTo>
                <a:cubicBezTo>
                  <a:pt x="1801" y="1375"/>
                  <a:pt x="1795" y="1242"/>
                  <a:pt x="1728" y="1158"/>
                </a:cubicBezTo>
                <a:cubicBezTo>
                  <a:pt x="1752" y="1152"/>
                  <a:pt x="1770" y="1145"/>
                  <a:pt x="1795" y="1133"/>
                </a:cubicBezTo>
                <a:cubicBezTo>
                  <a:pt x="1867" y="1097"/>
                  <a:pt x="1915" y="1037"/>
                  <a:pt x="1940" y="958"/>
                </a:cubicBezTo>
                <a:cubicBezTo>
                  <a:pt x="1964" y="813"/>
                  <a:pt x="1897" y="668"/>
                  <a:pt x="1770" y="596"/>
                </a:cubicBezTo>
                <a:cubicBezTo>
                  <a:pt x="1718" y="563"/>
                  <a:pt x="1658" y="547"/>
                  <a:pt x="1596" y="547"/>
                </a:cubicBezTo>
                <a:cubicBezTo>
                  <a:pt x="1566" y="547"/>
                  <a:pt x="1535" y="551"/>
                  <a:pt x="1505" y="559"/>
                </a:cubicBezTo>
                <a:cubicBezTo>
                  <a:pt x="1592" y="236"/>
                  <a:pt x="1333" y="0"/>
                  <a:pt x="10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8" name="Google Shape;1838;p99"/>
          <p:cNvSpPr/>
          <p:nvPr/>
        </p:nvSpPr>
        <p:spPr>
          <a:xfrm>
            <a:off x="1501751" y="2974065"/>
            <a:ext cx="441561" cy="407326"/>
          </a:xfrm>
          <a:custGeom>
            <a:avLst/>
            <a:gdLst/>
            <a:ahLst/>
            <a:cxnLst/>
            <a:rect l="l" t="t" r="r" b="b"/>
            <a:pathLst>
              <a:path w="1444" h="1332" extrusionOk="0">
                <a:moveTo>
                  <a:pt x="979" y="1"/>
                </a:moveTo>
                <a:cubicBezTo>
                  <a:pt x="911" y="1"/>
                  <a:pt x="841" y="18"/>
                  <a:pt x="774" y="57"/>
                </a:cubicBezTo>
                <a:cubicBezTo>
                  <a:pt x="719" y="87"/>
                  <a:pt x="671" y="130"/>
                  <a:pt x="641" y="184"/>
                </a:cubicBezTo>
                <a:cubicBezTo>
                  <a:pt x="623" y="148"/>
                  <a:pt x="592" y="117"/>
                  <a:pt x="562" y="93"/>
                </a:cubicBezTo>
                <a:cubicBezTo>
                  <a:pt x="508" y="43"/>
                  <a:pt x="436" y="19"/>
                  <a:pt x="365" y="19"/>
                </a:cubicBezTo>
                <a:cubicBezTo>
                  <a:pt x="333" y="19"/>
                  <a:pt x="302" y="24"/>
                  <a:pt x="272" y="33"/>
                </a:cubicBezTo>
                <a:cubicBezTo>
                  <a:pt x="85" y="93"/>
                  <a:pt x="0" y="305"/>
                  <a:pt x="12" y="474"/>
                </a:cubicBezTo>
                <a:cubicBezTo>
                  <a:pt x="37" y="649"/>
                  <a:pt x="109" y="818"/>
                  <a:pt x="230" y="945"/>
                </a:cubicBezTo>
                <a:cubicBezTo>
                  <a:pt x="272" y="988"/>
                  <a:pt x="308" y="1036"/>
                  <a:pt x="345" y="1078"/>
                </a:cubicBezTo>
                <a:cubicBezTo>
                  <a:pt x="423" y="1157"/>
                  <a:pt x="490" y="1241"/>
                  <a:pt x="550" y="1332"/>
                </a:cubicBezTo>
                <a:lnTo>
                  <a:pt x="617" y="1290"/>
                </a:lnTo>
                <a:cubicBezTo>
                  <a:pt x="550" y="1199"/>
                  <a:pt x="478" y="1108"/>
                  <a:pt x="405" y="1030"/>
                </a:cubicBezTo>
                <a:cubicBezTo>
                  <a:pt x="369" y="981"/>
                  <a:pt x="327" y="939"/>
                  <a:pt x="290" y="897"/>
                </a:cubicBezTo>
                <a:cubicBezTo>
                  <a:pt x="182" y="782"/>
                  <a:pt x="109" y="631"/>
                  <a:pt x="85" y="468"/>
                </a:cubicBezTo>
                <a:cubicBezTo>
                  <a:pt x="73" y="329"/>
                  <a:pt x="145" y="154"/>
                  <a:pt x="296" y="99"/>
                </a:cubicBezTo>
                <a:cubicBezTo>
                  <a:pt x="314" y="93"/>
                  <a:pt x="333" y="93"/>
                  <a:pt x="357" y="93"/>
                </a:cubicBezTo>
                <a:cubicBezTo>
                  <a:pt x="417" y="93"/>
                  <a:pt x="472" y="111"/>
                  <a:pt x="520" y="154"/>
                </a:cubicBezTo>
                <a:cubicBezTo>
                  <a:pt x="568" y="190"/>
                  <a:pt x="592" y="250"/>
                  <a:pt x="586" y="311"/>
                </a:cubicBezTo>
                <a:lnTo>
                  <a:pt x="665" y="323"/>
                </a:lnTo>
                <a:cubicBezTo>
                  <a:pt x="683" y="238"/>
                  <a:pt x="737" y="166"/>
                  <a:pt x="816" y="117"/>
                </a:cubicBezTo>
                <a:cubicBezTo>
                  <a:pt x="872" y="82"/>
                  <a:pt x="931" y="66"/>
                  <a:pt x="988" y="66"/>
                </a:cubicBezTo>
                <a:cubicBezTo>
                  <a:pt x="1191" y="66"/>
                  <a:pt x="1370" y="266"/>
                  <a:pt x="1299" y="492"/>
                </a:cubicBezTo>
                <a:cubicBezTo>
                  <a:pt x="1257" y="643"/>
                  <a:pt x="1112" y="746"/>
                  <a:pt x="973" y="849"/>
                </a:cubicBezTo>
                <a:cubicBezTo>
                  <a:pt x="804" y="963"/>
                  <a:pt x="635" y="1090"/>
                  <a:pt x="617" y="1290"/>
                </a:cubicBezTo>
                <a:lnTo>
                  <a:pt x="689" y="1302"/>
                </a:lnTo>
                <a:cubicBezTo>
                  <a:pt x="707" y="1126"/>
                  <a:pt x="864" y="1018"/>
                  <a:pt x="1015" y="909"/>
                </a:cubicBezTo>
                <a:cubicBezTo>
                  <a:pt x="1166" y="800"/>
                  <a:pt x="1324" y="685"/>
                  <a:pt x="1372" y="510"/>
                </a:cubicBezTo>
                <a:cubicBezTo>
                  <a:pt x="1443" y="235"/>
                  <a:pt x="1227" y="1"/>
                  <a:pt x="9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9" name="Google Shape;1839;p99"/>
          <p:cNvGrpSpPr/>
          <p:nvPr/>
        </p:nvGrpSpPr>
        <p:grpSpPr>
          <a:xfrm>
            <a:off x="8182088" y="2936461"/>
            <a:ext cx="317763" cy="297062"/>
            <a:chOff x="2043976" y="3775410"/>
            <a:chExt cx="317763" cy="297062"/>
          </a:xfrm>
        </p:grpSpPr>
        <p:sp>
          <p:nvSpPr>
            <p:cNvPr id="1840" name="Google Shape;1840;p99"/>
            <p:cNvSpPr/>
            <p:nvPr/>
          </p:nvSpPr>
          <p:spPr>
            <a:xfrm>
              <a:off x="2118531" y="3898297"/>
              <a:ext cx="24166" cy="26480"/>
            </a:xfrm>
            <a:custGeom>
              <a:avLst/>
              <a:gdLst/>
              <a:ahLst/>
              <a:cxnLst/>
              <a:rect l="l" t="t" r="r" b="b"/>
              <a:pathLst>
                <a:path w="188" h="206" extrusionOk="0">
                  <a:moveTo>
                    <a:pt x="97" y="1"/>
                  </a:moveTo>
                  <a:lnTo>
                    <a:pt x="67" y="7"/>
                  </a:lnTo>
                  <a:cubicBezTo>
                    <a:pt x="55" y="7"/>
                    <a:pt x="37" y="19"/>
                    <a:pt x="31" y="31"/>
                  </a:cubicBezTo>
                  <a:lnTo>
                    <a:pt x="13" y="49"/>
                  </a:lnTo>
                  <a:cubicBezTo>
                    <a:pt x="7" y="61"/>
                    <a:pt x="1" y="79"/>
                    <a:pt x="1" y="97"/>
                  </a:cubicBezTo>
                  <a:lnTo>
                    <a:pt x="1" y="109"/>
                  </a:lnTo>
                  <a:cubicBezTo>
                    <a:pt x="1" y="140"/>
                    <a:pt x="13" y="158"/>
                    <a:pt x="31" y="182"/>
                  </a:cubicBezTo>
                  <a:cubicBezTo>
                    <a:pt x="37" y="188"/>
                    <a:pt x="49" y="194"/>
                    <a:pt x="61" y="200"/>
                  </a:cubicBezTo>
                  <a:cubicBezTo>
                    <a:pt x="67" y="206"/>
                    <a:pt x="79" y="206"/>
                    <a:pt x="97" y="206"/>
                  </a:cubicBezTo>
                  <a:lnTo>
                    <a:pt x="121" y="206"/>
                  </a:lnTo>
                  <a:cubicBezTo>
                    <a:pt x="133" y="200"/>
                    <a:pt x="152" y="194"/>
                    <a:pt x="164" y="182"/>
                  </a:cubicBezTo>
                  <a:lnTo>
                    <a:pt x="176" y="164"/>
                  </a:lnTo>
                  <a:cubicBezTo>
                    <a:pt x="182" y="146"/>
                    <a:pt x="188" y="133"/>
                    <a:pt x="188" y="115"/>
                  </a:cubicBezTo>
                  <a:lnTo>
                    <a:pt x="188" y="97"/>
                  </a:lnTo>
                  <a:cubicBezTo>
                    <a:pt x="188" y="85"/>
                    <a:pt x="188" y="67"/>
                    <a:pt x="182" y="61"/>
                  </a:cubicBezTo>
                  <a:cubicBezTo>
                    <a:pt x="176" y="49"/>
                    <a:pt x="170" y="37"/>
                    <a:pt x="164" y="31"/>
                  </a:cubicBezTo>
                  <a:cubicBezTo>
                    <a:pt x="146" y="13"/>
                    <a:pt x="121" y="1"/>
                    <a:pt x="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99"/>
            <p:cNvSpPr/>
            <p:nvPr/>
          </p:nvSpPr>
          <p:spPr>
            <a:xfrm>
              <a:off x="2230364" y="3867961"/>
              <a:ext cx="27380" cy="24295"/>
            </a:xfrm>
            <a:custGeom>
              <a:avLst/>
              <a:gdLst/>
              <a:ahLst/>
              <a:cxnLst/>
              <a:rect l="l" t="t" r="r" b="b"/>
              <a:pathLst>
                <a:path w="213" h="189" extrusionOk="0">
                  <a:moveTo>
                    <a:pt x="97" y="1"/>
                  </a:moveTo>
                  <a:cubicBezTo>
                    <a:pt x="85" y="1"/>
                    <a:pt x="73" y="1"/>
                    <a:pt x="61" y="7"/>
                  </a:cubicBezTo>
                  <a:cubicBezTo>
                    <a:pt x="37" y="19"/>
                    <a:pt x="19" y="37"/>
                    <a:pt x="13" y="61"/>
                  </a:cubicBezTo>
                  <a:cubicBezTo>
                    <a:pt x="7" y="67"/>
                    <a:pt x="1" y="85"/>
                    <a:pt x="7" y="98"/>
                  </a:cubicBezTo>
                  <a:lnTo>
                    <a:pt x="7" y="122"/>
                  </a:lnTo>
                  <a:cubicBezTo>
                    <a:pt x="7" y="134"/>
                    <a:pt x="19" y="152"/>
                    <a:pt x="31" y="164"/>
                  </a:cubicBezTo>
                  <a:lnTo>
                    <a:pt x="49" y="176"/>
                  </a:lnTo>
                  <a:cubicBezTo>
                    <a:pt x="61" y="188"/>
                    <a:pt x="79" y="188"/>
                    <a:pt x="97" y="188"/>
                  </a:cubicBezTo>
                  <a:lnTo>
                    <a:pt x="115" y="188"/>
                  </a:lnTo>
                  <a:cubicBezTo>
                    <a:pt x="128" y="188"/>
                    <a:pt x="140" y="188"/>
                    <a:pt x="152" y="182"/>
                  </a:cubicBezTo>
                  <a:cubicBezTo>
                    <a:pt x="176" y="170"/>
                    <a:pt x="194" y="152"/>
                    <a:pt x="200" y="134"/>
                  </a:cubicBezTo>
                  <a:cubicBezTo>
                    <a:pt x="206" y="122"/>
                    <a:pt x="212" y="110"/>
                    <a:pt x="212" y="98"/>
                  </a:cubicBezTo>
                  <a:lnTo>
                    <a:pt x="212" y="67"/>
                  </a:lnTo>
                  <a:cubicBezTo>
                    <a:pt x="206" y="55"/>
                    <a:pt x="200" y="37"/>
                    <a:pt x="188" y="31"/>
                  </a:cubicBezTo>
                  <a:lnTo>
                    <a:pt x="170" y="13"/>
                  </a:lnTo>
                  <a:cubicBezTo>
                    <a:pt x="152" y="7"/>
                    <a:pt x="134" y="1"/>
                    <a:pt x="1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99"/>
            <p:cNvSpPr/>
            <p:nvPr/>
          </p:nvSpPr>
          <p:spPr>
            <a:xfrm>
              <a:off x="2142700" y="3928250"/>
              <a:ext cx="111824" cy="53350"/>
            </a:xfrm>
            <a:custGeom>
              <a:avLst/>
              <a:gdLst/>
              <a:ahLst/>
              <a:cxnLst/>
              <a:rect l="l" t="t" r="r" b="b"/>
              <a:pathLst>
                <a:path w="907" h="415" extrusionOk="0">
                  <a:moveTo>
                    <a:pt x="804" y="0"/>
                  </a:moveTo>
                  <a:cubicBezTo>
                    <a:pt x="780" y="0"/>
                    <a:pt x="756" y="9"/>
                    <a:pt x="738" y="27"/>
                  </a:cubicBezTo>
                  <a:cubicBezTo>
                    <a:pt x="665" y="118"/>
                    <a:pt x="569" y="184"/>
                    <a:pt x="460" y="209"/>
                  </a:cubicBezTo>
                  <a:cubicBezTo>
                    <a:pt x="442" y="215"/>
                    <a:pt x="430" y="215"/>
                    <a:pt x="411" y="221"/>
                  </a:cubicBezTo>
                  <a:lnTo>
                    <a:pt x="381" y="221"/>
                  </a:lnTo>
                  <a:cubicBezTo>
                    <a:pt x="366" y="224"/>
                    <a:pt x="353" y="225"/>
                    <a:pt x="339" y="225"/>
                  </a:cubicBezTo>
                  <a:cubicBezTo>
                    <a:pt x="325" y="225"/>
                    <a:pt x="312" y="224"/>
                    <a:pt x="297" y="221"/>
                  </a:cubicBezTo>
                  <a:cubicBezTo>
                    <a:pt x="236" y="221"/>
                    <a:pt x="182" y="209"/>
                    <a:pt x="128" y="184"/>
                  </a:cubicBezTo>
                  <a:cubicBezTo>
                    <a:pt x="120" y="183"/>
                    <a:pt x="113" y="182"/>
                    <a:pt x="106" y="182"/>
                  </a:cubicBezTo>
                  <a:cubicBezTo>
                    <a:pt x="64" y="182"/>
                    <a:pt x="23" y="210"/>
                    <a:pt x="13" y="251"/>
                  </a:cubicBezTo>
                  <a:cubicBezTo>
                    <a:pt x="1" y="299"/>
                    <a:pt x="25" y="354"/>
                    <a:pt x="73" y="366"/>
                  </a:cubicBezTo>
                  <a:lnTo>
                    <a:pt x="79" y="372"/>
                  </a:lnTo>
                  <a:cubicBezTo>
                    <a:pt x="158" y="401"/>
                    <a:pt x="240" y="415"/>
                    <a:pt x="322" y="415"/>
                  </a:cubicBezTo>
                  <a:cubicBezTo>
                    <a:pt x="528" y="415"/>
                    <a:pt x="732" y="325"/>
                    <a:pt x="871" y="160"/>
                  </a:cubicBezTo>
                  <a:cubicBezTo>
                    <a:pt x="907" y="124"/>
                    <a:pt x="907" y="64"/>
                    <a:pt x="871" y="27"/>
                  </a:cubicBezTo>
                  <a:cubicBezTo>
                    <a:pt x="853" y="9"/>
                    <a:pt x="828" y="0"/>
                    <a:pt x="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99"/>
            <p:cNvSpPr/>
            <p:nvPr/>
          </p:nvSpPr>
          <p:spPr>
            <a:xfrm>
              <a:off x="2043976" y="3775410"/>
              <a:ext cx="317763" cy="297062"/>
            </a:xfrm>
            <a:custGeom>
              <a:avLst/>
              <a:gdLst/>
              <a:ahLst/>
              <a:cxnLst/>
              <a:rect l="l" t="t" r="r" b="b"/>
              <a:pathLst>
                <a:path w="2472" h="2311" extrusionOk="0">
                  <a:moveTo>
                    <a:pt x="886" y="1"/>
                  </a:moveTo>
                  <a:cubicBezTo>
                    <a:pt x="871" y="1"/>
                    <a:pt x="856" y="5"/>
                    <a:pt x="840" y="14"/>
                  </a:cubicBezTo>
                  <a:lnTo>
                    <a:pt x="840" y="20"/>
                  </a:lnTo>
                  <a:cubicBezTo>
                    <a:pt x="442" y="280"/>
                    <a:pt x="97" y="673"/>
                    <a:pt x="49" y="1156"/>
                  </a:cubicBezTo>
                  <a:cubicBezTo>
                    <a:pt x="1" y="1603"/>
                    <a:pt x="224" y="2056"/>
                    <a:pt x="653" y="2225"/>
                  </a:cubicBezTo>
                  <a:cubicBezTo>
                    <a:pt x="794" y="2283"/>
                    <a:pt x="944" y="2310"/>
                    <a:pt x="1095" y="2310"/>
                  </a:cubicBezTo>
                  <a:cubicBezTo>
                    <a:pt x="1416" y="2310"/>
                    <a:pt x="1740" y="2187"/>
                    <a:pt x="1982" y="1978"/>
                  </a:cubicBezTo>
                  <a:cubicBezTo>
                    <a:pt x="2339" y="1670"/>
                    <a:pt x="2472" y="1168"/>
                    <a:pt x="2309" y="721"/>
                  </a:cubicBezTo>
                  <a:cubicBezTo>
                    <a:pt x="2162" y="351"/>
                    <a:pt x="1787" y="100"/>
                    <a:pt x="1402" y="100"/>
                  </a:cubicBezTo>
                  <a:cubicBezTo>
                    <a:pt x="1297" y="100"/>
                    <a:pt x="1191" y="119"/>
                    <a:pt x="1088" y="159"/>
                  </a:cubicBezTo>
                  <a:cubicBezTo>
                    <a:pt x="986" y="196"/>
                    <a:pt x="1013" y="348"/>
                    <a:pt x="1100" y="348"/>
                  </a:cubicBezTo>
                  <a:cubicBezTo>
                    <a:pt x="1111" y="348"/>
                    <a:pt x="1123" y="346"/>
                    <a:pt x="1136" y="340"/>
                  </a:cubicBezTo>
                  <a:cubicBezTo>
                    <a:pt x="1225" y="309"/>
                    <a:pt x="1315" y="294"/>
                    <a:pt x="1404" y="294"/>
                  </a:cubicBezTo>
                  <a:cubicBezTo>
                    <a:pt x="1675" y="294"/>
                    <a:pt x="1934" y="433"/>
                    <a:pt x="2079" y="679"/>
                  </a:cubicBezTo>
                  <a:cubicBezTo>
                    <a:pt x="2266" y="1035"/>
                    <a:pt x="2206" y="1476"/>
                    <a:pt x="1928" y="1766"/>
                  </a:cubicBezTo>
                  <a:cubicBezTo>
                    <a:pt x="1710" y="1994"/>
                    <a:pt x="1409" y="2121"/>
                    <a:pt x="1100" y="2121"/>
                  </a:cubicBezTo>
                  <a:cubicBezTo>
                    <a:pt x="1015" y="2121"/>
                    <a:pt x="930" y="2112"/>
                    <a:pt x="846" y="2092"/>
                  </a:cubicBezTo>
                  <a:cubicBezTo>
                    <a:pt x="454" y="1996"/>
                    <a:pt x="230" y="1657"/>
                    <a:pt x="230" y="1265"/>
                  </a:cubicBezTo>
                  <a:cubicBezTo>
                    <a:pt x="236" y="799"/>
                    <a:pt x="562" y="419"/>
                    <a:pt x="937" y="183"/>
                  </a:cubicBezTo>
                  <a:cubicBezTo>
                    <a:pt x="1024" y="127"/>
                    <a:pt x="968" y="1"/>
                    <a:pt x="8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44" name="Google Shape;1844;p99"/>
          <p:cNvSpPr/>
          <p:nvPr/>
        </p:nvSpPr>
        <p:spPr>
          <a:xfrm rot="6078089">
            <a:off x="748998" y="1592951"/>
            <a:ext cx="687816" cy="848649"/>
          </a:xfrm>
          <a:custGeom>
            <a:avLst/>
            <a:gdLst/>
            <a:ahLst/>
            <a:cxnLst/>
            <a:rect l="l" t="t" r="r" b="b"/>
            <a:pathLst>
              <a:path w="6082" h="7504" extrusionOk="0">
                <a:moveTo>
                  <a:pt x="3780" y="1172"/>
                </a:moveTo>
                <a:cubicBezTo>
                  <a:pt x="3822" y="1172"/>
                  <a:pt x="3864" y="1172"/>
                  <a:pt x="3907" y="1178"/>
                </a:cubicBezTo>
                <a:cubicBezTo>
                  <a:pt x="4191" y="1238"/>
                  <a:pt x="4499" y="1480"/>
                  <a:pt x="4686" y="1782"/>
                </a:cubicBezTo>
                <a:cubicBezTo>
                  <a:pt x="4819" y="2005"/>
                  <a:pt x="4916" y="2247"/>
                  <a:pt x="4976" y="2501"/>
                </a:cubicBezTo>
                <a:cubicBezTo>
                  <a:pt x="4785" y="2595"/>
                  <a:pt x="4576" y="2642"/>
                  <a:pt x="4365" y="2642"/>
                </a:cubicBezTo>
                <a:cubicBezTo>
                  <a:pt x="4184" y="2642"/>
                  <a:pt x="4002" y="2607"/>
                  <a:pt x="3828" y="2537"/>
                </a:cubicBezTo>
                <a:cubicBezTo>
                  <a:pt x="3574" y="2434"/>
                  <a:pt x="3375" y="2229"/>
                  <a:pt x="3278" y="1975"/>
                </a:cubicBezTo>
                <a:cubicBezTo>
                  <a:pt x="3194" y="1715"/>
                  <a:pt x="3272" y="1419"/>
                  <a:pt x="3472" y="1274"/>
                </a:cubicBezTo>
                <a:cubicBezTo>
                  <a:pt x="3556" y="1208"/>
                  <a:pt x="3665" y="1172"/>
                  <a:pt x="3780" y="1172"/>
                </a:cubicBezTo>
                <a:close/>
                <a:moveTo>
                  <a:pt x="2735" y="4017"/>
                </a:moveTo>
                <a:cubicBezTo>
                  <a:pt x="3055" y="4017"/>
                  <a:pt x="3357" y="4162"/>
                  <a:pt x="3544" y="4422"/>
                </a:cubicBezTo>
                <a:cubicBezTo>
                  <a:pt x="3762" y="4736"/>
                  <a:pt x="3792" y="5111"/>
                  <a:pt x="3725" y="5462"/>
                </a:cubicBezTo>
                <a:cubicBezTo>
                  <a:pt x="3509" y="5570"/>
                  <a:pt x="3264" y="5643"/>
                  <a:pt x="3014" y="5643"/>
                </a:cubicBezTo>
                <a:cubicBezTo>
                  <a:pt x="2901" y="5643"/>
                  <a:pt x="2787" y="5628"/>
                  <a:pt x="2674" y="5594"/>
                </a:cubicBezTo>
                <a:cubicBezTo>
                  <a:pt x="2390" y="5498"/>
                  <a:pt x="2154" y="5274"/>
                  <a:pt x="2052" y="4990"/>
                </a:cubicBezTo>
                <a:cubicBezTo>
                  <a:pt x="1961" y="4785"/>
                  <a:pt x="1973" y="4543"/>
                  <a:pt x="2082" y="4344"/>
                </a:cubicBezTo>
                <a:cubicBezTo>
                  <a:pt x="2221" y="4138"/>
                  <a:pt x="2451" y="4017"/>
                  <a:pt x="2698" y="4017"/>
                </a:cubicBezTo>
                <a:close/>
                <a:moveTo>
                  <a:pt x="5148" y="0"/>
                </a:moveTo>
                <a:cubicBezTo>
                  <a:pt x="5084" y="0"/>
                  <a:pt x="5043" y="93"/>
                  <a:pt x="5109" y="138"/>
                </a:cubicBezTo>
                <a:cubicBezTo>
                  <a:pt x="5683" y="495"/>
                  <a:pt x="5907" y="1335"/>
                  <a:pt x="5586" y="1933"/>
                </a:cubicBezTo>
                <a:cubicBezTo>
                  <a:pt x="5478" y="2132"/>
                  <a:pt x="5315" y="2307"/>
                  <a:pt x="5115" y="2422"/>
                </a:cubicBezTo>
                <a:cubicBezTo>
                  <a:pt x="5055" y="2169"/>
                  <a:pt x="4952" y="1927"/>
                  <a:pt x="4813" y="1703"/>
                </a:cubicBezTo>
                <a:cubicBezTo>
                  <a:pt x="4608" y="1365"/>
                  <a:pt x="4263" y="1099"/>
                  <a:pt x="3937" y="1033"/>
                </a:cubicBezTo>
                <a:cubicBezTo>
                  <a:pt x="3888" y="1022"/>
                  <a:pt x="3838" y="1017"/>
                  <a:pt x="3788" y="1017"/>
                </a:cubicBezTo>
                <a:cubicBezTo>
                  <a:pt x="3642" y="1017"/>
                  <a:pt x="3498" y="1062"/>
                  <a:pt x="3381" y="1147"/>
                </a:cubicBezTo>
                <a:cubicBezTo>
                  <a:pt x="3133" y="1335"/>
                  <a:pt x="3031" y="1697"/>
                  <a:pt x="3133" y="2023"/>
                </a:cubicBezTo>
                <a:cubicBezTo>
                  <a:pt x="3248" y="2314"/>
                  <a:pt x="3478" y="2549"/>
                  <a:pt x="3768" y="2670"/>
                </a:cubicBezTo>
                <a:cubicBezTo>
                  <a:pt x="3959" y="2754"/>
                  <a:pt x="4162" y="2795"/>
                  <a:pt x="4365" y="2795"/>
                </a:cubicBezTo>
                <a:cubicBezTo>
                  <a:pt x="4587" y="2795"/>
                  <a:pt x="4808" y="2746"/>
                  <a:pt x="5012" y="2652"/>
                </a:cubicBezTo>
                <a:lnTo>
                  <a:pt x="5012" y="2652"/>
                </a:lnTo>
                <a:cubicBezTo>
                  <a:pt x="5170" y="3552"/>
                  <a:pt x="4873" y="4531"/>
                  <a:pt x="4191" y="5147"/>
                </a:cubicBezTo>
                <a:cubicBezTo>
                  <a:pt x="4100" y="5226"/>
                  <a:pt x="3997" y="5304"/>
                  <a:pt x="3895" y="5365"/>
                </a:cubicBezTo>
                <a:cubicBezTo>
                  <a:pt x="3949" y="5008"/>
                  <a:pt x="3870" y="4640"/>
                  <a:pt x="3671" y="4338"/>
                </a:cubicBezTo>
                <a:cubicBezTo>
                  <a:pt x="3452" y="4044"/>
                  <a:pt x="3107" y="3871"/>
                  <a:pt x="2746" y="3871"/>
                </a:cubicBezTo>
                <a:cubicBezTo>
                  <a:pt x="2728" y="3871"/>
                  <a:pt x="2710" y="3872"/>
                  <a:pt x="2692" y="3872"/>
                </a:cubicBezTo>
                <a:cubicBezTo>
                  <a:pt x="2681" y="3872"/>
                  <a:pt x="2670" y="3872"/>
                  <a:pt x="2658" y="3872"/>
                </a:cubicBezTo>
                <a:cubicBezTo>
                  <a:pt x="2060" y="3872"/>
                  <a:pt x="1652" y="4499"/>
                  <a:pt x="1907" y="5051"/>
                </a:cubicBezTo>
                <a:cubicBezTo>
                  <a:pt x="2034" y="5377"/>
                  <a:pt x="2299" y="5631"/>
                  <a:pt x="2632" y="5739"/>
                </a:cubicBezTo>
                <a:cubicBezTo>
                  <a:pt x="2765" y="5776"/>
                  <a:pt x="2901" y="5795"/>
                  <a:pt x="3037" y="5795"/>
                </a:cubicBezTo>
                <a:cubicBezTo>
                  <a:pt x="3258" y="5795"/>
                  <a:pt x="3477" y="5746"/>
                  <a:pt x="3683" y="5649"/>
                </a:cubicBezTo>
                <a:lnTo>
                  <a:pt x="3683" y="5649"/>
                </a:lnTo>
                <a:cubicBezTo>
                  <a:pt x="3629" y="5818"/>
                  <a:pt x="3562" y="5981"/>
                  <a:pt x="3472" y="6132"/>
                </a:cubicBezTo>
                <a:cubicBezTo>
                  <a:pt x="3010" y="6902"/>
                  <a:pt x="2113" y="7350"/>
                  <a:pt x="1223" y="7350"/>
                </a:cubicBezTo>
                <a:cubicBezTo>
                  <a:pt x="855" y="7350"/>
                  <a:pt x="489" y="7274"/>
                  <a:pt x="154" y="7111"/>
                </a:cubicBezTo>
                <a:cubicBezTo>
                  <a:pt x="141" y="7103"/>
                  <a:pt x="128" y="7099"/>
                  <a:pt x="115" y="7099"/>
                </a:cubicBezTo>
                <a:cubicBezTo>
                  <a:pt x="44" y="7099"/>
                  <a:pt x="1" y="7213"/>
                  <a:pt x="88" y="7244"/>
                </a:cubicBezTo>
                <a:cubicBezTo>
                  <a:pt x="445" y="7419"/>
                  <a:pt x="831" y="7504"/>
                  <a:pt x="1224" y="7504"/>
                </a:cubicBezTo>
                <a:cubicBezTo>
                  <a:pt x="2167" y="7504"/>
                  <a:pt x="3115" y="7020"/>
                  <a:pt x="3605" y="6205"/>
                </a:cubicBezTo>
                <a:cubicBezTo>
                  <a:pt x="3725" y="5999"/>
                  <a:pt x="3810" y="5782"/>
                  <a:pt x="3864" y="5558"/>
                </a:cubicBezTo>
                <a:cubicBezTo>
                  <a:pt x="4015" y="5474"/>
                  <a:pt x="4160" y="5371"/>
                  <a:pt x="4293" y="5256"/>
                </a:cubicBezTo>
                <a:cubicBezTo>
                  <a:pt x="5031" y="4591"/>
                  <a:pt x="5339" y="3540"/>
                  <a:pt x="5151" y="2585"/>
                </a:cubicBezTo>
                <a:cubicBezTo>
                  <a:pt x="5393" y="2446"/>
                  <a:pt x="5593" y="2247"/>
                  <a:pt x="5725" y="2005"/>
                </a:cubicBezTo>
                <a:cubicBezTo>
                  <a:pt x="6082" y="1329"/>
                  <a:pt x="5834" y="416"/>
                  <a:pt x="5188" y="11"/>
                </a:cubicBezTo>
                <a:cubicBezTo>
                  <a:pt x="5174" y="4"/>
                  <a:pt x="5161" y="0"/>
                  <a:pt x="51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2"/>
        </a:solidFill>
        <a:effectLst/>
      </p:bgPr>
    </p:bg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Google Shape;1846;p100"/>
          <p:cNvSpPr/>
          <p:nvPr/>
        </p:nvSpPr>
        <p:spPr>
          <a:xfrm>
            <a:off x="7548219" y="-59735"/>
            <a:ext cx="2422602" cy="1578627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7" name="Google Shape;1847;p100"/>
          <p:cNvSpPr/>
          <p:nvPr/>
        </p:nvSpPr>
        <p:spPr>
          <a:xfrm rot="10800000" flipH="1">
            <a:off x="-377199" y="-59720"/>
            <a:ext cx="3363293" cy="2116820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8" name="Google Shape;1848;p100"/>
          <p:cNvSpPr/>
          <p:nvPr/>
        </p:nvSpPr>
        <p:spPr>
          <a:xfrm flipH="1">
            <a:off x="109585" y="4376852"/>
            <a:ext cx="8498921" cy="1248571"/>
          </a:xfrm>
          <a:custGeom>
            <a:avLst/>
            <a:gdLst/>
            <a:ahLst/>
            <a:cxnLst/>
            <a:rect l="l" t="t" r="r" b="b"/>
            <a:pathLst>
              <a:path w="40901" h="3644" extrusionOk="0">
                <a:moveTo>
                  <a:pt x="20447" y="0"/>
                </a:moveTo>
                <a:cubicBezTo>
                  <a:pt x="9154" y="0"/>
                  <a:pt x="0" y="810"/>
                  <a:pt x="0" y="1819"/>
                </a:cubicBezTo>
                <a:cubicBezTo>
                  <a:pt x="0" y="2828"/>
                  <a:pt x="9154" y="3644"/>
                  <a:pt x="20447" y="3644"/>
                </a:cubicBezTo>
                <a:cubicBezTo>
                  <a:pt x="31746" y="3644"/>
                  <a:pt x="40900" y="2828"/>
                  <a:pt x="40900" y="1819"/>
                </a:cubicBezTo>
                <a:cubicBezTo>
                  <a:pt x="40900" y="810"/>
                  <a:pt x="31746" y="0"/>
                  <a:pt x="204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49" name="Google Shape;1849;p100"/>
          <p:cNvGrpSpPr/>
          <p:nvPr/>
        </p:nvGrpSpPr>
        <p:grpSpPr>
          <a:xfrm flipH="1">
            <a:off x="5911745" y="2927926"/>
            <a:ext cx="3558881" cy="2509262"/>
            <a:chOff x="-212950" y="2797175"/>
            <a:chExt cx="3558881" cy="2509262"/>
          </a:xfrm>
        </p:grpSpPr>
        <p:sp>
          <p:nvSpPr>
            <p:cNvPr id="1850" name="Google Shape;1850;p100"/>
            <p:cNvSpPr/>
            <p:nvPr/>
          </p:nvSpPr>
          <p:spPr>
            <a:xfrm>
              <a:off x="-212950" y="2798072"/>
              <a:ext cx="599873" cy="1365844"/>
            </a:xfrm>
            <a:custGeom>
              <a:avLst/>
              <a:gdLst/>
              <a:ahLst/>
              <a:cxnLst/>
              <a:rect l="l" t="t" r="r" b="b"/>
              <a:pathLst>
                <a:path w="4013" h="9137" extrusionOk="0">
                  <a:moveTo>
                    <a:pt x="3578" y="0"/>
                  </a:moveTo>
                  <a:lnTo>
                    <a:pt x="3529" y="31"/>
                  </a:lnTo>
                  <a:cubicBezTo>
                    <a:pt x="1282" y="1595"/>
                    <a:pt x="1" y="4465"/>
                    <a:pt x="357" y="7184"/>
                  </a:cubicBezTo>
                  <a:cubicBezTo>
                    <a:pt x="454" y="7976"/>
                    <a:pt x="472" y="8145"/>
                    <a:pt x="454" y="8749"/>
                  </a:cubicBezTo>
                  <a:cubicBezTo>
                    <a:pt x="454" y="8810"/>
                    <a:pt x="448" y="8876"/>
                    <a:pt x="448" y="8949"/>
                  </a:cubicBezTo>
                  <a:cubicBezTo>
                    <a:pt x="448" y="9009"/>
                    <a:pt x="442" y="9070"/>
                    <a:pt x="442" y="9136"/>
                  </a:cubicBezTo>
                  <a:cubicBezTo>
                    <a:pt x="472" y="9064"/>
                    <a:pt x="508" y="8985"/>
                    <a:pt x="551" y="8913"/>
                  </a:cubicBezTo>
                  <a:cubicBezTo>
                    <a:pt x="931" y="8194"/>
                    <a:pt x="1602" y="7668"/>
                    <a:pt x="2158" y="7064"/>
                  </a:cubicBezTo>
                  <a:cubicBezTo>
                    <a:pt x="3227" y="5891"/>
                    <a:pt x="3850" y="4339"/>
                    <a:pt x="3952" y="2756"/>
                  </a:cubicBezTo>
                  <a:cubicBezTo>
                    <a:pt x="4013" y="1843"/>
                    <a:pt x="3898" y="931"/>
                    <a:pt x="3602" y="67"/>
                  </a:cubicBezTo>
                  <a:cubicBezTo>
                    <a:pt x="3596" y="43"/>
                    <a:pt x="3584" y="18"/>
                    <a:pt x="35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100"/>
            <p:cNvSpPr/>
            <p:nvPr/>
          </p:nvSpPr>
          <p:spPr>
            <a:xfrm>
              <a:off x="-147027" y="2797175"/>
              <a:ext cx="472514" cy="1366741"/>
            </a:xfrm>
            <a:custGeom>
              <a:avLst/>
              <a:gdLst/>
              <a:ahLst/>
              <a:cxnLst/>
              <a:rect l="l" t="t" r="r" b="b"/>
              <a:pathLst>
                <a:path w="3161" h="9143" extrusionOk="0">
                  <a:moveTo>
                    <a:pt x="3137" y="0"/>
                  </a:moveTo>
                  <a:cubicBezTo>
                    <a:pt x="3125" y="12"/>
                    <a:pt x="3107" y="24"/>
                    <a:pt x="3088" y="30"/>
                  </a:cubicBezTo>
                  <a:cubicBezTo>
                    <a:pt x="2732" y="1529"/>
                    <a:pt x="2273" y="3257"/>
                    <a:pt x="1693" y="4864"/>
                  </a:cubicBezTo>
                  <a:cubicBezTo>
                    <a:pt x="1191" y="6248"/>
                    <a:pt x="629" y="7613"/>
                    <a:pt x="7" y="8955"/>
                  </a:cubicBezTo>
                  <a:cubicBezTo>
                    <a:pt x="7" y="9015"/>
                    <a:pt x="1" y="9076"/>
                    <a:pt x="1" y="9142"/>
                  </a:cubicBezTo>
                  <a:cubicBezTo>
                    <a:pt x="31" y="9070"/>
                    <a:pt x="67" y="8991"/>
                    <a:pt x="110" y="8919"/>
                  </a:cubicBezTo>
                  <a:cubicBezTo>
                    <a:pt x="714" y="7601"/>
                    <a:pt x="1270" y="6260"/>
                    <a:pt x="1759" y="4900"/>
                  </a:cubicBezTo>
                  <a:cubicBezTo>
                    <a:pt x="2345" y="3293"/>
                    <a:pt x="2798" y="1571"/>
                    <a:pt x="3161" y="73"/>
                  </a:cubicBezTo>
                  <a:lnTo>
                    <a:pt x="31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100"/>
            <p:cNvSpPr/>
            <p:nvPr/>
          </p:nvSpPr>
          <p:spPr>
            <a:xfrm>
              <a:off x="-147027" y="3209905"/>
              <a:ext cx="524983" cy="954013"/>
            </a:xfrm>
            <a:custGeom>
              <a:avLst/>
              <a:gdLst/>
              <a:ahLst/>
              <a:cxnLst/>
              <a:rect l="l" t="t" r="r" b="b"/>
              <a:pathLst>
                <a:path w="3512" h="6382" extrusionOk="0">
                  <a:moveTo>
                    <a:pt x="3511" y="1"/>
                  </a:moveTo>
                  <a:lnTo>
                    <a:pt x="3511" y="1"/>
                  </a:lnTo>
                  <a:cubicBezTo>
                    <a:pt x="1820" y="1136"/>
                    <a:pt x="581" y="2955"/>
                    <a:pt x="230" y="4955"/>
                  </a:cubicBezTo>
                  <a:cubicBezTo>
                    <a:pt x="176" y="5306"/>
                    <a:pt x="104" y="5650"/>
                    <a:pt x="13" y="5994"/>
                  </a:cubicBezTo>
                  <a:cubicBezTo>
                    <a:pt x="13" y="6055"/>
                    <a:pt x="7" y="6121"/>
                    <a:pt x="7" y="6194"/>
                  </a:cubicBezTo>
                  <a:cubicBezTo>
                    <a:pt x="7" y="6254"/>
                    <a:pt x="1" y="6315"/>
                    <a:pt x="1" y="6381"/>
                  </a:cubicBezTo>
                  <a:cubicBezTo>
                    <a:pt x="31" y="6309"/>
                    <a:pt x="67" y="6230"/>
                    <a:pt x="110" y="6158"/>
                  </a:cubicBezTo>
                  <a:cubicBezTo>
                    <a:pt x="490" y="5439"/>
                    <a:pt x="1161" y="4913"/>
                    <a:pt x="1717" y="4309"/>
                  </a:cubicBezTo>
                  <a:cubicBezTo>
                    <a:pt x="2786" y="3136"/>
                    <a:pt x="3409" y="1584"/>
                    <a:pt x="3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100"/>
            <p:cNvSpPr/>
            <p:nvPr/>
          </p:nvSpPr>
          <p:spPr>
            <a:xfrm>
              <a:off x="-86486" y="4148375"/>
              <a:ext cx="3432417" cy="1158060"/>
            </a:xfrm>
            <a:custGeom>
              <a:avLst/>
              <a:gdLst/>
              <a:ahLst/>
              <a:cxnLst/>
              <a:rect l="l" t="t" r="r" b="b"/>
              <a:pathLst>
                <a:path w="22962" h="7747" extrusionOk="0">
                  <a:moveTo>
                    <a:pt x="4982" y="0"/>
                  </a:moveTo>
                  <a:cubicBezTo>
                    <a:pt x="4321" y="0"/>
                    <a:pt x="3666" y="90"/>
                    <a:pt x="3034" y="260"/>
                  </a:cubicBezTo>
                  <a:lnTo>
                    <a:pt x="3022" y="260"/>
                  </a:lnTo>
                  <a:lnTo>
                    <a:pt x="2961" y="278"/>
                  </a:lnTo>
                  <a:cubicBezTo>
                    <a:pt x="2399" y="441"/>
                    <a:pt x="1850" y="653"/>
                    <a:pt x="1324" y="919"/>
                  </a:cubicBezTo>
                  <a:lnTo>
                    <a:pt x="1288" y="937"/>
                  </a:lnTo>
                  <a:lnTo>
                    <a:pt x="1421" y="387"/>
                  </a:lnTo>
                  <a:cubicBezTo>
                    <a:pt x="1303" y="371"/>
                    <a:pt x="1185" y="363"/>
                    <a:pt x="1068" y="363"/>
                  </a:cubicBezTo>
                  <a:cubicBezTo>
                    <a:pt x="702" y="363"/>
                    <a:pt x="339" y="440"/>
                    <a:pt x="1" y="586"/>
                  </a:cubicBezTo>
                  <a:lnTo>
                    <a:pt x="1" y="7746"/>
                  </a:lnTo>
                  <a:lnTo>
                    <a:pt x="22961" y="7746"/>
                  </a:lnTo>
                  <a:cubicBezTo>
                    <a:pt x="22647" y="7227"/>
                    <a:pt x="22303" y="6737"/>
                    <a:pt x="21922" y="6278"/>
                  </a:cubicBezTo>
                  <a:cubicBezTo>
                    <a:pt x="21868" y="6212"/>
                    <a:pt x="21813" y="6145"/>
                    <a:pt x="21759" y="6079"/>
                  </a:cubicBezTo>
                  <a:cubicBezTo>
                    <a:pt x="21112" y="5324"/>
                    <a:pt x="20369" y="4641"/>
                    <a:pt x="19493" y="4170"/>
                  </a:cubicBezTo>
                  <a:cubicBezTo>
                    <a:pt x="19161" y="3988"/>
                    <a:pt x="18810" y="3837"/>
                    <a:pt x="18448" y="3722"/>
                  </a:cubicBezTo>
                  <a:cubicBezTo>
                    <a:pt x="17874" y="3124"/>
                    <a:pt x="17185" y="2641"/>
                    <a:pt x="16423" y="2302"/>
                  </a:cubicBezTo>
                  <a:lnTo>
                    <a:pt x="16423" y="2302"/>
                  </a:lnTo>
                  <a:lnTo>
                    <a:pt x="17197" y="3450"/>
                  </a:lnTo>
                  <a:cubicBezTo>
                    <a:pt x="17136" y="3444"/>
                    <a:pt x="17076" y="3432"/>
                    <a:pt x="17016" y="3426"/>
                  </a:cubicBezTo>
                  <a:cubicBezTo>
                    <a:pt x="16514" y="3076"/>
                    <a:pt x="15535" y="2484"/>
                    <a:pt x="14520" y="2411"/>
                  </a:cubicBezTo>
                  <a:lnTo>
                    <a:pt x="14520" y="2411"/>
                  </a:lnTo>
                  <a:lnTo>
                    <a:pt x="14925" y="3408"/>
                  </a:lnTo>
                  <a:cubicBezTo>
                    <a:pt x="14834" y="3414"/>
                    <a:pt x="14750" y="3420"/>
                    <a:pt x="14659" y="3426"/>
                  </a:cubicBezTo>
                  <a:cubicBezTo>
                    <a:pt x="14001" y="2901"/>
                    <a:pt x="12569" y="1976"/>
                    <a:pt x="10369" y="1680"/>
                  </a:cubicBezTo>
                  <a:lnTo>
                    <a:pt x="10369" y="1680"/>
                  </a:lnTo>
                  <a:lnTo>
                    <a:pt x="12375" y="3656"/>
                  </a:lnTo>
                  <a:lnTo>
                    <a:pt x="12393" y="3674"/>
                  </a:lnTo>
                  <a:lnTo>
                    <a:pt x="12387" y="3674"/>
                  </a:lnTo>
                  <a:lnTo>
                    <a:pt x="12109" y="3432"/>
                  </a:lnTo>
                  <a:cubicBezTo>
                    <a:pt x="12043" y="3372"/>
                    <a:pt x="11976" y="3312"/>
                    <a:pt x="11904" y="3251"/>
                  </a:cubicBezTo>
                  <a:cubicBezTo>
                    <a:pt x="10623" y="2133"/>
                    <a:pt x="9275" y="1046"/>
                    <a:pt x="7674" y="466"/>
                  </a:cubicBezTo>
                  <a:cubicBezTo>
                    <a:pt x="6853" y="164"/>
                    <a:pt x="5982" y="6"/>
                    <a:pt x="5106" y="0"/>
                  </a:cubicBezTo>
                  <a:lnTo>
                    <a:pt x="5046" y="0"/>
                  </a:lnTo>
                  <a:cubicBezTo>
                    <a:pt x="5025" y="0"/>
                    <a:pt x="5003" y="0"/>
                    <a:pt x="49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100"/>
            <p:cNvSpPr/>
            <p:nvPr/>
          </p:nvSpPr>
          <p:spPr>
            <a:xfrm>
              <a:off x="103211" y="4286500"/>
              <a:ext cx="630517" cy="1019936"/>
            </a:xfrm>
            <a:custGeom>
              <a:avLst/>
              <a:gdLst/>
              <a:ahLst/>
              <a:cxnLst/>
              <a:rect l="l" t="t" r="r" b="b"/>
              <a:pathLst>
                <a:path w="4218" h="6823" extrusionOk="0">
                  <a:moveTo>
                    <a:pt x="61" y="1"/>
                  </a:moveTo>
                  <a:lnTo>
                    <a:pt x="1" y="25"/>
                  </a:lnTo>
                  <a:cubicBezTo>
                    <a:pt x="840" y="587"/>
                    <a:pt x="1584" y="1270"/>
                    <a:pt x="2206" y="2067"/>
                  </a:cubicBezTo>
                  <a:cubicBezTo>
                    <a:pt x="3275" y="3445"/>
                    <a:pt x="3952" y="5088"/>
                    <a:pt x="4164" y="6822"/>
                  </a:cubicBezTo>
                  <a:lnTo>
                    <a:pt x="4218" y="6822"/>
                  </a:lnTo>
                  <a:cubicBezTo>
                    <a:pt x="4007" y="5076"/>
                    <a:pt x="3324" y="3421"/>
                    <a:pt x="2248" y="2031"/>
                  </a:cubicBezTo>
                  <a:cubicBezTo>
                    <a:pt x="1632" y="1240"/>
                    <a:pt x="889" y="557"/>
                    <a:pt x="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100"/>
            <p:cNvSpPr/>
            <p:nvPr/>
          </p:nvSpPr>
          <p:spPr>
            <a:xfrm>
              <a:off x="356139" y="4188138"/>
              <a:ext cx="446355" cy="1118297"/>
            </a:xfrm>
            <a:custGeom>
              <a:avLst/>
              <a:gdLst/>
              <a:ahLst/>
              <a:cxnLst/>
              <a:rect l="l" t="t" r="r" b="b"/>
              <a:pathLst>
                <a:path w="2986" h="7481" extrusionOk="0">
                  <a:moveTo>
                    <a:pt x="61" y="0"/>
                  </a:moveTo>
                  <a:lnTo>
                    <a:pt x="0" y="18"/>
                  </a:lnTo>
                  <a:cubicBezTo>
                    <a:pt x="447" y="441"/>
                    <a:pt x="846" y="913"/>
                    <a:pt x="1197" y="1420"/>
                  </a:cubicBezTo>
                  <a:cubicBezTo>
                    <a:pt x="2671" y="3565"/>
                    <a:pt x="2931" y="5885"/>
                    <a:pt x="2882" y="7480"/>
                  </a:cubicBezTo>
                  <a:lnTo>
                    <a:pt x="2937" y="7480"/>
                  </a:lnTo>
                  <a:cubicBezTo>
                    <a:pt x="2985" y="5879"/>
                    <a:pt x="2719" y="3547"/>
                    <a:pt x="1239" y="1390"/>
                  </a:cubicBezTo>
                  <a:cubicBezTo>
                    <a:pt x="895" y="888"/>
                    <a:pt x="496" y="423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100"/>
            <p:cNvSpPr/>
            <p:nvPr/>
          </p:nvSpPr>
          <p:spPr>
            <a:xfrm>
              <a:off x="666769" y="4148375"/>
              <a:ext cx="217945" cy="1158060"/>
            </a:xfrm>
            <a:custGeom>
              <a:avLst/>
              <a:gdLst/>
              <a:ahLst/>
              <a:cxnLst/>
              <a:rect l="l" t="t" r="r" b="b"/>
              <a:pathLst>
                <a:path w="1458" h="7747" extrusionOk="0">
                  <a:moveTo>
                    <a:pt x="1" y="0"/>
                  </a:moveTo>
                  <a:cubicBezTo>
                    <a:pt x="357" y="822"/>
                    <a:pt x="714" y="1662"/>
                    <a:pt x="950" y="2538"/>
                  </a:cubicBezTo>
                  <a:cubicBezTo>
                    <a:pt x="1403" y="4242"/>
                    <a:pt x="1403" y="6043"/>
                    <a:pt x="950" y="7746"/>
                  </a:cubicBezTo>
                  <a:lnTo>
                    <a:pt x="1004" y="7746"/>
                  </a:lnTo>
                  <a:cubicBezTo>
                    <a:pt x="1457" y="6037"/>
                    <a:pt x="1451" y="4236"/>
                    <a:pt x="998" y="2526"/>
                  </a:cubicBezTo>
                  <a:cubicBezTo>
                    <a:pt x="762" y="1656"/>
                    <a:pt x="412" y="816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100"/>
            <p:cNvSpPr/>
            <p:nvPr/>
          </p:nvSpPr>
          <p:spPr>
            <a:xfrm>
              <a:off x="1692834" y="4635249"/>
              <a:ext cx="343361" cy="671188"/>
            </a:xfrm>
            <a:custGeom>
              <a:avLst/>
              <a:gdLst/>
              <a:ahLst/>
              <a:cxnLst/>
              <a:rect l="l" t="t" r="r" b="b"/>
              <a:pathLst>
                <a:path w="2297" h="4490" extrusionOk="0">
                  <a:moveTo>
                    <a:pt x="1" y="0"/>
                  </a:moveTo>
                  <a:lnTo>
                    <a:pt x="1" y="0"/>
                  </a:lnTo>
                  <a:cubicBezTo>
                    <a:pt x="1052" y="1323"/>
                    <a:pt x="1814" y="2852"/>
                    <a:pt x="2243" y="4489"/>
                  </a:cubicBezTo>
                  <a:lnTo>
                    <a:pt x="2297" y="4489"/>
                  </a:lnTo>
                  <a:cubicBezTo>
                    <a:pt x="1892" y="2931"/>
                    <a:pt x="1179" y="1462"/>
                    <a:pt x="200" y="17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100"/>
            <p:cNvSpPr/>
            <p:nvPr/>
          </p:nvSpPr>
          <p:spPr>
            <a:xfrm>
              <a:off x="2075814" y="4662306"/>
              <a:ext cx="77880" cy="644131"/>
            </a:xfrm>
            <a:custGeom>
              <a:avLst/>
              <a:gdLst/>
              <a:ahLst/>
              <a:cxnLst/>
              <a:rect l="l" t="t" r="r" b="b"/>
              <a:pathLst>
                <a:path w="521" h="4309" extrusionOk="0">
                  <a:moveTo>
                    <a:pt x="1" y="0"/>
                  </a:moveTo>
                  <a:cubicBezTo>
                    <a:pt x="267" y="550"/>
                    <a:pt x="321" y="1179"/>
                    <a:pt x="387" y="1873"/>
                  </a:cubicBezTo>
                  <a:lnTo>
                    <a:pt x="400" y="2031"/>
                  </a:lnTo>
                  <a:cubicBezTo>
                    <a:pt x="472" y="2792"/>
                    <a:pt x="406" y="3553"/>
                    <a:pt x="309" y="4308"/>
                  </a:cubicBezTo>
                  <a:lnTo>
                    <a:pt x="363" y="4308"/>
                  </a:lnTo>
                  <a:cubicBezTo>
                    <a:pt x="460" y="3553"/>
                    <a:pt x="520" y="2792"/>
                    <a:pt x="454" y="2025"/>
                  </a:cubicBezTo>
                  <a:lnTo>
                    <a:pt x="436" y="1867"/>
                  </a:lnTo>
                  <a:cubicBezTo>
                    <a:pt x="375" y="1203"/>
                    <a:pt x="321" y="562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100"/>
            <p:cNvSpPr/>
            <p:nvPr/>
          </p:nvSpPr>
          <p:spPr>
            <a:xfrm>
              <a:off x="-153306" y="3244286"/>
              <a:ext cx="867297" cy="1163442"/>
            </a:xfrm>
            <a:custGeom>
              <a:avLst/>
              <a:gdLst/>
              <a:ahLst/>
              <a:cxnLst/>
              <a:rect l="l" t="t" r="r" b="b"/>
              <a:pathLst>
                <a:path w="5802" h="7783" extrusionOk="0">
                  <a:moveTo>
                    <a:pt x="5729" y="0"/>
                  </a:moveTo>
                  <a:lnTo>
                    <a:pt x="5674" y="12"/>
                  </a:lnTo>
                  <a:cubicBezTo>
                    <a:pt x="3058" y="834"/>
                    <a:pt x="979" y="3190"/>
                    <a:pt x="502" y="5891"/>
                  </a:cubicBezTo>
                  <a:cubicBezTo>
                    <a:pt x="351" y="6755"/>
                    <a:pt x="321" y="6876"/>
                    <a:pt x="61" y="7607"/>
                  </a:cubicBezTo>
                  <a:lnTo>
                    <a:pt x="1" y="7783"/>
                  </a:lnTo>
                  <a:cubicBezTo>
                    <a:pt x="55" y="7716"/>
                    <a:pt x="115" y="7656"/>
                    <a:pt x="170" y="7595"/>
                  </a:cubicBezTo>
                  <a:cubicBezTo>
                    <a:pt x="750" y="7027"/>
                    <a:pt x="1553" y="6725"/>
                    <a:pt x="2260" y="6314"/>
                  </a:cubicBezTo>
                  <a:cubicBezTo>
                    <a:pt x="4417" y="5057"/>
                    <a:pt x="5801" y="2568"/>
                    <a:pt x="5729" y="67"/>
                  </a:cubicBezTo>
                  <a:lnTo>
                    <a:pt x="57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100"/>
            <p:cNvSpPr/>
            <p:nvPr/>
          </p:nvSpPr>
          <p:spPr>
            <a:xfrm>
              <a:off x="-153306" y="3243389"/>
              <a:ext cx="856385" cy="1164339"/>
            </a:xfrm>
            <a:custGeom>
              <a:avLst/>
              <a:gdLst/>
              <a:ahLst/>
              <a:cxnLst/>
              <a:rect l="l" t="t" r="r" b="b"/>
              <a:pathLst>
                <a:path w="5729" h="7789" extrusionOk="0">
                  <a:moveTo>
                    <a:pt x="5729" y="0"/>
                  </a:moveTo>
                  <a:lnTo>
                    <a:pt x="5674" y="18"/>
                  </a:lnTo>
                  <a:cubicBezTo>
                    <a:pt x="4883" y="1341"/>
                    <a:pt x="3934" y="2852"/>
                    <a:pt x="2895" y="4212"/>
                  </a:cubicBezTo>
                  <a:cubicBezTo>
                    <a:pt x="2001" y="5378"/>
                    <a:pt x="1058" y="6520"/>
                    <a:pt x="61" y="7607"/>
                  </a:cubicBezTo>
                  <a:lnTo>
                    <a:pt x="1" y="7789"/>
                  </a:lnTo>
                  <a:cubicBezTo>
                    <a:pt x="55" y="7722"/>
                    <a:pt x="115" y="7662"/>
                    <a:pt x="170" y="7601"/>
                  </a:cubicBezTo>
                  <a:cubicBezTo>
                    <a:pt x="1149" y="6526"/>
                    <a:pt x="2079" y="5408"/>
                    <a:pt x="2949" y="4260"/>
                  </a:cubicBezTo>
                  <a:cubicBezTo>
                    <a:pt x="3988" y="2900"/>
                    <a:pt x="4937" y="1396"/>
                    <a:pt x="5729" y="73"/>
                  </a:cubicBezTo>
                  <a:lnTo>
                    <a:pt x="57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61" name="Google Shape;1861;p100"/>
          <p:cNvSpPr/>
          <p:nvPr/>
        </p:nvSpPr>
        <p:spPr>
          <a:xfrm flipH="1">
            <a:off x="5624747" y="4601002"/>
            <a:ext cx="444528" cy="198301"/>
          </a:xfrm>
          <a:custGeom>
            <a:avLst/>
            <a:gdLst/>
            <a:ahLst/>
            <a:cxnLst/>
            <a:rect l="l" t="t" r="r" b="b"/>
            <a:pathLst>
              <a:path w="2885" h="1287" extrusionOk="0">
                <a:moveTo>
                  <a:pt x="1908" y="0"/>
                </a:moveTo>
                <a:cubicBezTo>
                  <a:pt x="1884" y="0"/>
                  <a:pt x="1859" y="7"/>
                  <a:pt x="1837" y="23"/>
                </a:cubicBezTo>
                <a:cubicBezTo>
                  <a:pt x="1674" y="168"/>
                  <a:pt x="1414" y="428"/>
                  <a:pt x="1299" y="761"/>
                </a:cubicBezTo>
                <a:cubicBezTo>
                  <a:pt x="1299" y="761"/>
                  <a:pt x="1172" y="223"/>
                  <a:pt x="955" y="60"/>
                </a:cubicBezTo>
                <a:cubicBezTo>
                  <a:pt x="938" y="47"/>
                  <a:pt x="922" y="41"/>
                  <a:pt x="907" y="41"/>
                </a:cubicBezTo>
                <a:cubicBezTo>
                  <a:pt x="732" y="41"/>
                  <a:pt x="701" y="869"/>
                  <a:pt x="701" y="869"/>
                </a:cubicBezTo>
                <a:cubicBezTo>
                  <a:pt x="623" y="553"/>
                  <a:pt x="340" y="331"/>
                  <a:pt x="13" y="331"/>
                </a:cubicBezTo>
                <a:cubicBezTo>
                  <a:pt x="9" y="331"/>
                  <a:pt x="4" y="331"/>
                  <a:pt x="0" y="332"/>
                </a:cubicBezTo>
                <a:lnTo>
                  <a:pt x="375" y="1286"/>
                </a:lnTo>
                <a:lnTo>
                  <a:pt x="2538" y="1286"/>
                </a:lnTo>
                <a:lnTo>
                  <a:pt x="2870" y="241"/>
                </a:lnTo>
                <a:cubicBezTo>
                  <a:pt x="2885" y="197"/>
                  <a:pt x="2849" y="154"/>
                  <a:pt x="2809" y="154"/>
                </a:cubicBezTo>
                <a:cubicBezTo>
                  <a:pt x="2799" y="154"/>
                  <a:pt x="2789" y="156"/>
                  <a:pt x="2780" y="162"/>
                </a:cubicBezTo>
                <a:cubicBezTo>
                  <a:pt x="2580" y="259"/>
                  <a:pt x="2242" y="452"/>
                  <a:pt x="2127" y="652"/>
                </a:cubicBezTo>
                <a:lnTo>
                  <a:pt x="2018" y="84"/>
                </a:lnTo>
                <a:cubicBezTo>
                  <a:pt x="2006" y="31"/>
                  <a:pt x="1958" y="0"/>
                  <a:pt x="1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100"/>
          <p:cNvSpPr/>
          <p:nvPr/>
        </p:nvSpPr>
        <p:spPr>
          <a:xfrm flipH="1">
            <a:off x="2920550" y="4950325"/>
            <a:ext cx="610127" cy="272149"/>
          </a:xfrm>
          <a:custGeom>
            <a:avLst/>
            <a:gdLst/>
            <a:ahLst/>
            <a:cxnLst/>
            <a:rect l="l" t="t" r="r" b="b"/>
            <a:pathLst>
              <a:path w="2885" h="1287" extrusionOk="0">
                <a:moveTo>
                  <a:pt x="1908" y="0"/>
                </a:moveTo>
                <a:cubicBezTo>
                  <a:pt x="1884" y="0"/>
                  <a:pt x="1859" y="7"/>
                  <a:pt x="1837" y="23"/>
                </a:cubicBezTo>
                <a:cubicBezTo>
                  <a:pt x="1674" y="168"/>
                  <a:pt x="1414" y="428"/>
                  <a:pt x="1299" y="761"/>
                </a:cubicBezTo>
                <a:cubicBezTo>
                  <a:pt x="1299" y="761"/>
                  <a:pt x="1172" y="223"/>
                  <a:pt x="955" y="60"/>
                </a:cubicBezTo>
                <a:cubicBezTo>
                  <a:pt x="938" y="47"/>
                  <a:pt x="922" y="41"/>
                  <a:pt x="907" y="41"/>
                </a:cubicBezTo>
                <a:cubicBezTo>
                  <a:pt x="732" y="41"/>
                  <a:pt x="701" y="869"/>
                  <a:pt x="701" y="869"/>
                </a:cubicBezTo>
                <a:cubicBezTo>
                  <a:pt x="623" y="553"/>
                  <a:pt x="340" y="331"/>
                  <a:pt x="13" y="331"/>
                </a:cubicBezTo>
                <a:cubicBezTo>
                  <a:pt x="9" y="331"/>
                  <a:pt x="4" y="331"/>
                  <a:pt x="0" y="332"/>
                </a:cubicBezTo>
                <a:lnTo>
                  <a:pt x="375" y="1286"/>
                </a:lnTo>
                <a:lnTo>
                  <a:pt x="2538" y="1286"/>
                </a:lnTo>
                <a:lnTo>
                  <a:pt x="2870" y="241"/>
                </a:lnTo>
                <a:cubicBezTo>
                  <a:pt x="2885" y="197"/>
                  <a:pt x="2849" y="154"/>
                  <a:pt x="2809" y="154"/>
                </a:cubicBezTo>
                <a:cubicBezTo>
                  <a:pt x="2799" y="154"/>
                  <a:pt x="2789" y="156"/>
                  <a:pt x="2780" y="162"/>
                </a:cubicBezTo>
                <a:cubicBezTo>
                  <a:pt x="2580" y="259"/>
                  <a:pt x="2242" y="452"/>
                  <a:pt x="2127" y="652"/>
                </a:cubicBezTo>
                <a:lnTo>
                  <a:pt x="2018" y="84"/>
                </a:lnTo>
                <a:cubicBezTo>
                  <a:pt x="2006" y="31"/>
                  <a:pt x="1958" y="0"/>
                  <a:pt x="1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100"/>
          <p:cNvSpPr/>
          <p:nvPr/>
        </p:nvSpPr>
        <p:spPr>
          <a:xfrm>
            <a:off x="7996639" y="280737"/>
            <a:ext cx="1726627" cy="523549"/>
          </a:xfrm>
          <a:custGeom>
            <a:avLst/>
            <a:gdLst/>
            <a:ahLst/>
            <a:cxnLst/>
            <a:rect l="l" t="t" r="r" b="b"/>
            <a:pathLst>
              <a:path w="7958" h="2413" extrusionOk="0">
                <a:moveTo>
                  <a:pt x="5987" y="1"/>
                </a:moveTo>
                <a:cubicBezTo>
                  <a:pt x="5302" y="1"/>
                  <a:pt x="4651" y="320"/>
                  <a:pt x="4181" y="829"/>
                </a:cubicBezTo>
                <a:cubicBezTo>
                  <a:pt x="4103" y="914"/>
                  <a:pt x="4036" y="998"/>
                  <a:pt x="3970" y="1089"/>
                </a:cubicBezTo>
                <a:cubicBezTo>
                  <a:pt x="3970" y="1089"/>
                  <a:pt x="3659" y="723"/>
                  <a:pt x="3273" y="723"/>
                </a:cubicBezTo>
                <a:cubicBezTo>
                  <a:pt x="3056" y="723"/>
                  <a:pt x="2814" y="840"/>
                  <a:pt x="2592" y="1204"/>
                </a:cubicBezTo>
                <a:cubicBezTo>
                  <a:pt x="2592" y="1204"/>
                  <a:pt x="2289" y="804"/>
                  <a:pt x="1827" y="804"/>
                </a:cubicBezTo>
                <a:cubicBezTo>
                  <a:pt x="1569" y="804"/>
                  <a:pt x="1262" y="929"/>
                  <a:pt x="931" y="1319"/>
                </a:cubicBezTo>
                <a:cubicBezTo>
                  <a:pt x="0" y="2412"/>
                  <a:pt x="393" y="2412"/>
                  <a:pt x="393" y="2412"/>
                </a:cubicBezTo>
                <a:lnTo>
                  <a:pt x="7940" y="2291"/>
                </a:lnTo>
                <a:cubicBezTo>
                  <a:pt x="7958" y="2062"/>
                  <a:pt x="7946" y="1826"/>
                  <a:pt x="7897" y="1603"/>
                </a:cubicBezTo>
                <a:cubicBezTo>
                  <a:pt x="7825" y="1252"/>
                  <a:pt x="7662" y="926"/>
                  <a:pt x="7432" y="648"/>
                </a:cubicBezTo>
                <a:cubicBezTo>
                  <a:pt x="7178" y="346"/>
                  <a:pt x="6828" y="134"/>
                  <a:pt x="6447" y="50"/>
                </a:cubicBezTo>
                <a:cubicBezTo>
                  <a:pt x="6293" y="17"/>
                  <a:pt x="6139" y="1"/>
                  <a:pt x="59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100"/>
          <p:cNvSpPr/>
          <p:nvPr/>
        </p:nvSpPr>
        <p:spPr>
          <a:xfrm flipH="1">
            <a:off x="589264" y="924529"/>
            <a:ext cx="897583" cy="272174"/>
          </a:xfrm>
          <a:custGeom>
            <a:avLst/>
            <a:gdLst/>
            <a:ahLst/>
            <a:cxnLst/>
            <a:rect l="l" t="t" r="r" b="b"/>
            <a:pathLst>
              <a:path w="7958" h="2413" extrusionOk="0">
                <a:moveTo>
                  <a:pt x="5987" y="1"/>
                </a:moveTo>
                <a:cubicBezTo>
                  <a:pt x="5302" y="1"/>
                  <a:pt x="4651" y="320"/>
                  <a:pt x="4181" y="829"/>
                </a:cubicBezTo>
                <a:cubicBezTo>
                  <a:pt x="4103" y="914"/>
                  <a:pt x="4036" y="998"/>
                  <a:pt x="3970" y="1089"/>
                </a:cubicBezTo>
                <a:cubicBezTo>
                  <a:pt x="3970" y="1089"/>
                  <a:pt x="3659" y="723"/>
                  <a:pt x="3273" y="723"/>
                </a:cubicBezTo>
                <a:cubicBezTo>
                  <a:pt x="3056" y="723"/>
                  <a:pt x="2814" y="840"/>
                  <a:pt x="2592" y="1204"/>
                </a:cubicBezTo>
                <a:cubicBezTo>
                  <a:pt x="2592" y="1204"/>
                  <a:pt x="2289" y="804"/>
                  <a:pt x="1827" y="804"/>
                </a:cubicBezTo>
                <a:cubicBezTo>
                  <a:pt x="1569" y="804"/>
                  <a:pt x="1262" y="929"/>
                  <a:pt x="931" y="1319"/>
                </a:cubicBezTo>
                <a:cubicBezTo>
                  <a:pt x="0" y="2412"/>
                  <a:pt x="393" y="2412"/>
                  <a:pt x="393" y="2412"/>
                </a:cubicBezTo>
                <a:lnTo>
                  <a:pt x="7940" y="2291"/>
                </a:lnTo>
                <a:cubicBezTo>
                  <a:pt x="7958" y="2062"/>
                  <a:pt x="7946" y="1826"/>
                  <a:pt x="7897" y="1603"/>
                </a:cubicBezTo>
                <a:cubicBezTo>
                  <a:pt x="7825" y="1252"/>
                  <a:pt x="7662" y="926"/>
                  <a:pt x="7432" y="648"/>
                </a:cubicBezTo>
                <a:cubicBezTo>
                  <a:pt x="7178" y="346"/>
                  <a:pt x="6828" y="134"/>
                  <a:pt x="6447" y="50"/>
                </a:cubicBezTo>
                <a:cubicBezTo>
                  <a:pt x="6293" y="17"/>
                  <a:pt x="6139" y="1"/>
                  <a:pt x="59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100"/>
          <p:cNvSpPr/>
          <p:nvPr/>
        </p:nvSpPr>
        <p:spPr>
          <a:xfrm>
            <a:off x="1783917" y="607292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100"/>
          <p:cNvSpPr/>
          <p:nvPr/>
        </p:nvSpPr>
        <p:spPr>
          <a:xfrm>
            <a:off x="2071425" y="227121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100"/>
          <p:cNvSpPr/>
          <p:nvPr/>
        </p:nvSpPr>
        <p:spPr>
          <a:xfrm>
            <a:off x="1273740" y="241968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100"/>
          <p:cNvSpPr/>
          <p:nvPr/>
        </p:nvSpPr>
        <p:spPr>
          <a:xfrm>
            <a:off x="8175890" y="3724806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100"/>
          <p:cNvSpPr/>
          <p:nvPr/>
        </p:nvSpPr>
        <p:spPr>
          <a:xfrm>
            <a:off x="4176765" y="419117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100"/>
          <p:cNvSpPr/>
          <p:nvPr/>
        </p:nvSpPr>
        <p:spPr>
          <a:xfrm>
            <a:off x="2986092" y="972353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100"/>
          <p:cNvSpPr/>
          <p:nvPr/>
        </p:nvSpPr>
        <p:spPr>
          <a:xfrm>
            <a:off x="8310962" y="2494560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100"/>
          <p:cNvSpPr/>
          <p:nvPr/>
        </p:nvSpPr>
        <p:spPr>
          <a:xfrm>
            <a:off x="3574776" y="840499"/>
            <a:ext cx="153823" cy="131864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100"/>
          <p:cNvSpPr/>
          <p:nvPr/>
        </p:nvSpPr>
        <p:spPr>
          <a:xfrm>
            <a:off x="7495755" y="4021103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100"/>
          <p:cNvSpPr/>
          <p:nvPr/>
        </p:nvSpPr>
        <p:spPr>
          <a:xfrm>
            <a:off x="8396715" y="1839779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100"/>
          <p:cNvSpPr/>
          <p:nvPr/>
        </p:nvSpPr>
        <p:spPr>
          <a:xfrm>
            <a:off x="8833716" y="2176829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" name="Google Shape;870;p25" descr="A picture containing qr cod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87410" y="1"/>
            <a:ext cx="556591" cy="556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26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26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4" name="Google Shape;874;p26"/>
          <p:cNvGrpSpPr/>
          <p:nvPr/>
        </p:nvGrpSpPr>
        <p:grpSpPr>
          <a:xfrm>
            <a:off x="7964565" y="3587470"/>
            <a:ext cx="1103234" cy="1479835"/>
            <a:chOff x="393738" y="1475915"/>
            <a:chExt cx="1103234" cy="1479835"/>
          </a:xfrm>
        </p:grpSpPr>
        <p:sp>
          <p:nvSpPr>
            <p:cNvPr id="875" name="Google Shape;875;p26"/>
            <p:cNvSpPr/>
            <p:nvPr/>
          </p:nvSpPr>
          <p:spPr>
            <a:xfrm>
              <a:off x="445345" y="1522202"/>
              <a:ext cx="1051627" cy="1433548"/>
            </a:xfrm>
            <a:custGeom>
              <a:avLst/>
              <a:gdLst/>
              <a:ahLst/>
              <a:cxnLst/>
              <a:rect l="l" t="t" r="r" b="b"/>
              <a:pathLst>
                <a:path w="60093" h="81917" extrusionOk="0">
                  <a:moveTo>
                    <a:pt x="4195" y="0"/>
                  </a:moveTo>
                  <a:cubicBezTo>
                    <a:pt x="1885" y="0"/>
                    <a:pt x="0" y="1885"/>
                    <a:pt x="0" y="4195"/>
                  </a:cubicBezTo>
                  <a:lnTo>
                    <a:pt x="0" y="77752"/>
                  </a:lnTo>
                  <a:cubicBezTo>
                    <a:pt x="0" y="80062"/>
                    <a:pt x="1885" y="81916"/>
                    <a:pt x="4195" y="81916"/>
                  </a:cubicBezTo>
                  <a:lnTo>
                    <a:pt x="60092" y="81916"/>
                  </a:lnTo>
                  <a:lnTo>
                    <a:pt x="60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6"/>
            <p:cNvSpPr/>
            <p:nvPr/>
          </p:nvSpPr>
          <p:spPr>
            <a:xfrm>
              <a:off x="393738" y="1475915"/>
              <a:ext cx="1071315" cy="1453235"/>
            </a:xfrm>
            <a:custGeom>
              <a:avLst/>
              <a:gdLst/>
              <a:ahLst/>
              <a:cxnLst/>
              <a:rect l="l" t="t" r="r" b="b"/>
              <a:pathLst>
                <a:path w="61218" h="83042" extrusionOk="0">
                  <a:moveTo>
                    <a:pt x="60063" y="1125"/>
                  </a:moveTo>
                  <a:lnTo>
                    <a:pt x="60063" y="81947"/>
                  </a:lnTo>
                  <a:lnTo>
                    <a:pt x="4742" y="81947"/>
                  </a:lnTo>
                  <a:cubicBezTo>
                    <a:pt x="2736" y="81947"/>
                    <a:pt x="1125" y="80306"/>
                    <a:pt x="1125" y="78330"/>
                  </a:cubicBezTo>
                  <a:lnTo>
                    <a:pt x="1125" y="4742"/>
                  </a:lnTo>
                  <a:cubicBezTo>
                    <a:pt x="1125" y="2736"/>
                    <a:pt x="2767" y="1125"/>
                    <a:pt x="4742" y="1125"/>
                  </a:cubicBezTo>
                  <a:close/>
                  <a:moveTo>
                    <a:pt x="4742" y="1"/>
                  </a:moveTo>
                  <a:cubicBezTo>
                    <a:pt x="2128" y="1"/>
                    <a:pt x="1" y="2128"/>
                    <a:pt x="1" y="4742"/>
                  </a:cubicBezTo>
                  <a:lnTo>
                    <a:pt x="1" y="78300"/>
                  </a:lnTo>
                  <a:cubicBezTo>
                    <a:pt x="1" y="80914"/>
                    <a:pt x="2128" y="83041"/>
                    <a:pt x="4742" y="83041"/>
                  </a:cubicBezTo>
                  <a:lnTo>
                    <a:pt x="61218" y="83041"/>
                  </a:lnTo>
                  <a:lnTo>
                    <a:pt x="61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6"/>
            <p:cNvSpPr/>
            <p:nvPr/>
          </p:nvSpPr>
          <p:spPr>
            <a:xfrm>
              <a:off x="586290" y="1485488"/>
              <a:ext cx="20230" cy="1428770"/>
            </a:xfrm>
            <a:custGeom>
              <a:avLst/>
              <a:gdLst/>
              <a:ahLst/>
              <a:cxnLst/>
              <a:rect l="l" t="t" r="r" b="b"/>
              <a:pathLst>
                <a:path w="1156" h="81644" extrusionOk="0">
                  <a:moveTo>
                    <a:pt x="1" y="1"/>
                  </a:moveTo>
                  <a:lnTo>
                    <a:pt x="1" y="81643"/>
                  </a:lnTo>
                  <a:lnTo>
                    <a:pt x="1156" y="81643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6"/>
            <p:cNvSpPr/>
            <p:nvPr/>
          </p:nvSpPr>
          <p:spPr>
            <a:xfrm>
              <a:off x="783638" y="1853058"/>
              <a:ext cx="486203" cy="19688"/>
            </a:xfrm>
            <a:custGeom>
              <a:avLst/>
              <a:gdLst/>
              <a:ahLst/>
              <a:cxnLst/>
              <a:rect l="l" t="t" r="r" b="b"/>
              <a:pathLst>
                <a:path w="27783" h="1125" extrusionOk="0">
                  <a:moveTo>
                    <a:pt x="578" y="0"/>
                  </a:moveTo>
                  <a:cubicBezTo>
                    <a:pt x="274" y="0"/>
                    <a:pt x="1" y="243"/>
                    <a:pt x="1" y="547"/>
                  </a:cubicBezTo>
                  <a:cubicBezTo>
                    <a:pt x="1" y="851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82" y="851"/>
                    <a:pt x="27782" y="547"/>
                  </a:cubicBezTo>
                  <a:cubicBezTo>
                    <a:pt x="27782" y="243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6"/>
            <p:cNvSpPr/>
            <p:nvPr/>
          </p:nvSpPr>
          <p:spPr>
            <a:xfrm>
              <a:off x="783638" y="1933908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0"/>
                  </a:moveTo>
                  <a:cubicBezTo>
                    <a:pt x="274" y="0"/>
                    <a:pt x="1" y="274"/>
                    <a:pt x="1" y="578"/>
                  </a:cubicBezTo>
                  <a:cubicBezTo>
                    <a:pt x="1" y="882"/>
                    <a:pt x="274" y="1155"/>
                    <a:pt x="578" y="1155"/>
                  </a:cubicBezTo>
                  <a:lnTo>
                    <a:pt x="27174" y="1155"/>
                  </a:lnTo>
                  <a:cubicBezTo>
                    <a:pt x="27539" y="1155"/>
                    <a:pt x="27782" y="882"/>
                    <a:pt x="27782" y="578"/>
                  </a:cubicBezTo>
                  <a:cubicBezTo>
                    <a:pt x="27782" y="274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6"/>
            <p:cNvSpPr/>
            <p:nvPr/>
          </p:nvSpPr>
          <p:spPr>
            <a:xfrm>
              <a:off x="783638" y="2015283"/>
              <a:ext cx="486203" cy="19705"/>
            </a:xfrm>
            <a:custGeom>
              <a:avLst/>
              <a:gdLst/>
              <a:ahLst/>
              <a:cxnLst/>
              <a:rect l="l" t="t" r="r" b="b"/>
              <a:pathLst>
                <a:path w="27783" h="1126" extrusionOk="0"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cubicBezTo>
                    <a:pt x="1" y="852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52" y="852"/>
                    <a:pt x="27782" y="548"/>
                  </a:cubicBezTo>
                  <a:cubicBezTo>
                    <a:pt x="27782" y="244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6"/>
            <p:cNvSpPr/>
            <p:nvPr/>
          </p:nvSpPr>
          <p:spPr>
            <a:xfrm>
              <a:off x="783638" y="2096133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1"/>
                  </a:moveTo>
                  <a:cubicBezTo>
                    <a:pt x="274" y="1"/>
                    <a:pt x="1" y="275"/>
                    <a:pt x="1" y="578"/>
                  </a:cubicBezTo>
                  <a:cubicBezTo>
                    <a:pt x="1" y="882"/>
                    <a:pt x="274" y="1156"/>
                    <a:pt x="578" y="1156"/>
                  </a:cubicBezTo>
                  <a:lnTo>
                    <a:pt x="27174" y="1156"/>
                  </a:lnTo>
                  <a:cubicBezTo>
                    <a:pt x="27539" y="1156"/>
                    <a:pt x="27782" y="882"/>
                    <a:pt x="27782" y="578"/>
                  </a:cubicBezTo>
                  <a:cubicBezTo>
                    <a:pt x="27782" y="275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2" name="Google Shape;882;p26"/>
          <p:cNvGrpSpPr/>
          <p:nvPr/>
        </p:nvGrpSpPr>
        <p:grpSpPr>
          <a:xfrm>
            <a:off x="7493393" y="3611398"/>
            <a:ext cx="242585" cy="475038"/>
            <a:chOff x="6833975" y="3957025"/>
            <a:chExt cx="346550" cy="678625"/>
          </a:xfrm>
        </p:grpSpPr>
        <p:sp>
          <p:nvSpPr>
            <p:cNvPr id="883" name="Google Shape;883;p26"/>
            <p:cNvSpPr/>
            <p:nvPr/>
          </p:nvSpPr>
          <p:spPr>
            <a:xfrm>
              <a:off x="6833975" y="4212350"/>
              <a:ext cx="303225" cy="376175"/>
            </a:xfrm>
            <a:custGeom>
              <a:avLst/>
              <a:gdLst/>
              <a:ahLst/>
              <a:cxnLst/>
              <a:rect l="l" t="t" r="r" b="b"/>
              <a:pathLst>
                <a:path w="12129" h="15047" extrusionOk="0">
                  <a:moveTo>
                    <a:pt x="1" y="1"/>
                  </a:moveTo>
                  <a:lnTo>
                    <a:pt x="1" y="15047"/>
                  </a:lnTo>
                  <a:lnTo>
                    <a:pt x="12129" y="15047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6"/>
            <p:cNvSpPr/>
            <p:nvPr/>
          </p:nvSpPr>
          <p:spPr>
            <a:xfrm>
              <a:off x="6833975" y="3957025"/>
              <a:ext cx="303225" cy="255350"/>
            </a:xfrm>
            <a:custGeom>
              <a:avLst/>
              <a:gdLst/>
              <a:ahLst/>
              <a:cxnLst/>
              <a:rect l="l" t="t" r="r" b="b"/>
              <a:pathLst>
                <a:path w="12129" h="10214" extrusionOk="0">
                  <a:moveTo>
                    <a:pt x="1" y="1"/>
                  </a:moveTo>
                  <a:lnTo>
                    <a:pt x="1" y="10214"/>
                  </a:lnTo>
                  <a:lnTo>
                    <a:pt x="12129" y="10214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6"/>
            <p:cNvSpPr/>
            <p:nvPr/>
          </p:nvSpPr>
          <p:spPr>
            <a:xfrm>
              <a:off x="6849175" y="3985150"/>
              <a:ext cx="331350" cy="650500"/>
            </a:xfrm>
            <a:custGeom>
              <a:avLst/>
              <a:gdLst/>
              <a:ahLst/>
              <a:cxnLst/>
              <a:rect l="l" t="t" r="r" b="b"/>
              <a:pathLst>
                <a:path w="13254" h="26020" extrusionOk="0">
                  <a:moveTo>
                    <a:pt x="12129" y="1156"/>
                  </a:moveTo>
                  <a:lnTo>
                    <a:pt x="12129" y="24895"/>
                  </a:lnTo>
                  <a:lnTo>
                    <a:pt x="1156" y="24895"/>
                  </a:lnTo>
                  <a:lnTo>
                    <a:pt x="1156" y="1156"/>
                  </a:lnTo>
                  <a:close/>
                  <a:moveTo>
                    <a:pt x="1" y="1"/>
                  </a:moveTo>
                  <a:lnTo>
                    <a:pt x="1" y="26019"/>
                  </a:lnTo>
                  <a:lnTo>
                    <a:pt x="13253" y="26019"/>
                  </a:lnTo>
                  <a:lnTo>
                    <a:pt x="132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6" name="Google Shape;886;p26"/>
          <p:cNvGrpSpPr/>
          <p:nvPr/>
        </p:nvGrpSpPr>
        <p:grpSpPr>
          <a:xfrm>
            <a:off x="80082" y="76210"/>
            <a:ext cx="1279828" cy="1427160"/>
            <a:chOff x="5321800" y="3042900"/>
            <a:chExt cx="1828325" cy="2038800"/>
          </a:xfrm>
        </p:grpSpPr>
        <p:sp>
          <p:nvSpPr>
            <p:cNvPr id="887" name="Google Shape;887;p26"/>
            <p:cNvSpPr/>
            <p:nvPr/>
          </p:nvSpPr>
          <p:spPr>
            <a:xfrm flipH="1">
              <a:off x="5404625" y="3080875"/>
              <a:ext cx="1745500" cy="1986375"/>
            </a:xfrm>
            <a:custGeom>
              <a:avLst/>
              <a:gdLst/>
              <a:ahLst/>
              <a:cxnLst/>
              <a:rect l="l" t="t" r="r" b="b"/>
              <a:pathLst>
                <a:path w="69820" h="79455" extrusionOk="0">
                  <a:moveTo>
                    <a:pt x="9484" y="25199"/>
                  </a:moveTo>
                  <a:lnTo>
                    <a:pt x="48816" y="69941"/>
                  </a:lnTo>
                  <a:lnTo>
                    <a:pt x="9484" y="69941"/>
                  </a:lnTo>
                  <a:lnTo>
                    <a:pt x="9484" y="25199"/>
                  </a:lnTo>
                  <a:close/>
                  <a:moveTo>
                    <a:pt x="0" y="1"/>
                  </a:moveTo>
                  <a:lnTo>
                    <a:pt x="0" y="79455"/>
                  </a:lnTo>
                  <a:lnTo>
                    <a:pt x="69819" y="7945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6"/>
            <p:cNvSpPr/>
            <p:nvPr/>
          </p:nvSpPr>
          <p:spPr>
            <a:xfrm flipH="1">
              <a:off x="5321800" y="3042900"/>
              <a:ext cx="1791850" cy="2038800"/>
            </a:xfrm>
            <a:custGeom>
              <a:avLst/>
              <a:gdLst/>
              <a:ahLst/>
              <a:cxnLst/>
              <a:rect l="l" t="t" r="r" b="b"/>
              <a:pathLst>
                <a:path w="71674" h="81552" extrusionOk="0">
                  <a:moveTo>
                    <a:pt x="10639" y="28238"/>
                  </a:moveTo>
                  <a:lnTo>
                    <a:pt x="48147" y="70913"/>
                  </a:lnTo>
                  <a:lnTo>
                    <a:pt x="10639" y="70913"/>
                  </a:lnTo>
                  <a:lnTo>
                    <a:pt x="10639" y="28238"/>
                  </a:lnTo>
                  <a:close/>
                  <a:moveTo>
                    <a:pt x="9514" y="25198"/>
                  </a:moveTo>
                  <a:lnTo>
                    <a:pt x="9514" y="72038"/>
                  </a:lnTo>
                  <a:lnTo>
                    <a:pt x="50640" y="72038"/>
                  </a:lnTo>
                  <a:lnTo>
                    <a:pt x="9514" y="25198"/>
                  </a:lnTo>
                  <a:close/>
                  <a:moveTo>
                    <a:pt x="1155" y="3040"/>
                  </a:moveTo>
                  <a:lnTo>
                    <a:pt x="69150" y="80396"/>
                  </a:lnTo>
                  <a:lnTo>
                    <a:pt x="1155" y="80396"/>
                  </a:lnTo>
                  <a:lnTo>
                    <a:pt x="1155" y="3040"/>
                  </a:lnTo>
                  <a:close/>
                  <a:moveTo>
                    <a:pt x="0" y="0"/>
                  </a:moveTo>
                  <a:lnTo>
                    <a:pt x="0" y="81551"/>
                  </a:lnTo>
                  <a:lnTo>
                    <a:pt x="71673" y="815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9" name="Google Shape;889;p26"/>
          <p:cNvGrpSpPr/>
          <p:nvPr/>
        </p:nvGrpSpPr>
        <p:grpSpPr>
          <a:xfrm>
            <a:off x="1651402" y="560265"/>
            <a:ext cx="171833" cy="943110"/>
            <a:chOff x="6952525" y="2517050"/>
            <a:chExt cx="245475" cy="1347300"/>
          </a:xfrm>
        </p:grpSpPr>
        <p:sp>
          <p:nvSpPr>
            <p:cNvPr id="890" name="Google Shape;890;p26"/>
            <p:cNvSpPr/>
            <p:nvPr/>
          </p:nvSpPr>
          <p:spPr>
            <a:xfrm>
              <a:off x="7012550" y="2731325"/>
              <a:ext cx="185450" cy="1119350"/>
            </a:xfrm>
            <a:custGeom>
              <a:avLst/>
              <a:gdLst/>
              <a:ahLst/>
              <a:cxnLst/>
              <a:rect l="l" t="t" r="r" b="b"/>
              <a:pathLst>
                <a:path w="7418" h="44774" extrusionOk="0">
                  <a:moveTo>
                    <a:pt x="1" y="1"/>
                  </a:moveTo>
                  <a:lnTo>
                    <a:pt x="1" y="43649"/>
                  </a:lnTo>
                  <a:cubicBezTo>
                    <a:pt x="1" y="44257"/>
                    <a:pt x="487" y="44774"/>
                    <a:pt x="1095" y="44774"/>
                  </a:cubicBezTo>
                  <a:lnTo>
                    <a:pt x="6323" y="44774"/>
                  </a:lnTo>
                  <a:cubicBezTo>
                    <a:pt x="6931" y="44774"/>
                    <a:pt x="7417" y="44257"/>
                    <a:pt x="7356" y="43710"/>
                  </a:cubicBezTo>
                  <a:lnTo>
                    <a:pt x="73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6"/>
            <p:cNvSpPr/>
            <p:nvPr/>
          </p:nvSpPr>
          <p:spPr>
            <a:xfrm>
              <a:off x="6952525" y="2716900"/>
              <a:ext cx="214325" cy="1147450"/>
            </a:xfrm>
            <a:custGeom>
              <a:avLst/>
              <a:gdLst/>
              <a:ahLst/>
              <a:cxnLst/>
              <a:rect l="l" t="t" r="r" b="b"/>
              <a:pathLst>
                <a:path w="8573" h="45898" extrusionOk="0">
                  <a:moveTo>
                    <a:pt x="7417" y="1155"/>
                  </a:moveTo>
                  <a:lnTo>
                    <a:pt x="7417" y="44287"/>
                  </a:lnTo>
                  <a:cubicBezTo>
                    <a:pt x="7417" y="44560"/>
                    <a:pt x="7204" y="44803"/>
                    <a:pt x="6900" y="44803"/>
                  </a:cubicBezTo>
                  <a:lnTo>
                    <a:pt x="1672" y="44803"/>
                  </a:lnTo>
                  <a:cubicBezTo>
                    <a:pt x="1368" y="44803"/>
                    <a:pt x="1155" y="44591"/>
                    <a:pt x="1155" y="44287"/>
                  </a:cubicBezTo>
                  <a:lnTo>
                    <a:pt x="1155" y="1155"/>
                  </a:lnTo>
                  <a:close/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lnTo>
                    <a:pt x="0" y="44226"/>
                  </a:lnTo>
                  <a:cubicBezTo>
                    <a:pt x="0" y="45138"/>
                    <a:pt x="760" y="45898"/>
                    <a:pt x="1672" y="45898"/>
                  </a:cubicBezTo>
                  <a:lnTo>
                    <a:pt x="6900" y="45898"/>
                  </a:lnTo>
                  <a:cubicBezTo>
                    <a:pt x="7812" y="45898"/>
                    <a:pt x="8572" y="45199"/>
                    <a:pt x="8511" y="44287"/>
                  </a:cubicBezTo>
                  <a:lnTo>
                    <a:pt x="8511" y="578"/>
                  </a:lnTo>
                  <a:cubicBezTo>
                    <a:pt x="8511" y="274"/>
                    <a:pt x="8238" y="0"/>
                    <a:pt x="7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6"/>
            <p:cNvSpPr/>
            <p:nvPr/>
          </p:nvSpPr>
          <p:spPr>
            <a:xfrm>
              <a:off x="6966950" y="3655350"/>
              <a:ext cx="184700" cy="28900"/>
            </a:xfrm>
            <a:custGeom>
              <a:avLst/>
              <a:gdLst/>
              <a:ahLst/>
              <a:cxnLst/>
              <a:rect l="l" t="t" r="r" b="b"/>
              <a:pathLst>
                <a:path w="7388" h="1156" extrusionOk="0">
                  <a:moveTo>
                    <a:pt x="1" y="1"/>
                  </a:moveTo>
                  <a:lnTo>
                    <a:pt x="1" y="1156"/>
                  </a:lnTo>
                  <a:lnTo>
                    <a:pt x="7387" y="1156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6"/>
            <p:cNvSpPr/>
            <p:nvPr/>
          </p:nvSpPr>
          <p:spPr>
            <a:xfrm>
              <a:off x="6952525" y="2517050"/>
              <a:ext cx="215075" cy="228750"/>
            </a:xfrm>
            <a:custGeom>
              <a:avLst/>
              <a:gdLst/>
              <a:ahLst/>
              <a:cxnLst/>
              <a:rect l="l" t="t" r="r" b="b"/>
              <a:pathLst>
                <a:path w="8603" h="9150" extrusionOk="0">
                  <a:moveTo>
                    <a:pt x="4256" y="1915"/>
                  </a:moveTo>
                  <a:lnTo>
                    <a:pt x="7083" y="7994"/>
                  </a:lnTo>
                  <a:lnTo>
                    <a:pt x="1490" y="7994"/>
                  </a:lnTo>
                  <a:lnTo>
                    <a:pt x="4256" y="1915"/>
                  </a:lnTo>
                  <a:close/>
                  <a:moveTo>
                    <a:pt x="4317" y="0"/>
                  </a:moveTo>
                  <a:cubicBezTo>
                    <a:pt x="4073" y="0"/>
                    <a:pt x="3861" y="152"/>
                    <a:pt x="3770" y="335"/>
                  </a:cubicBezTo>
                  <a:lnTo>
                    <a:pt x="92" y="8359"/>
                  </a:lnTo>
                  <a:cubicBezTo>
                    <a:pt x="0" y="8511"/>
                    <a:pt x="0" y="8724"/>
                    <a:pt x="122" y="8876"/>
                  </a:cubicBezTo>
                  <a:cubicBezTo>
                    <a:pt x="244" y="9028"/>
                    <a:pt x="426" y="9149"/>
                    <a:pt x="608" y="9149"/>
                  </a:cubicBezTo>
                  <a:lnTo>
                    <a:pt x="7995" y="9149"/>
                  </a:lnTo>
                  <a:cubicBezTo>
                    <a:pt x="8177" y="9149"/>
                    <a:pt x="8329" y="9058"/>
                    <a:pt x="8481" y="8876"/>
                  </a:cubicBezTo>
                  <a:cubicBezTo>
                    <a:pt x="8602" y="8724"/>
                    <a:pt x="8602" y="8541"/>
                    <a:pt x="8511" y="8359"/>
                  </a:cubicBezTo>
                  <a:lnTo>
                    <a:pt x="4833" y="335"/>
                  </a:lnTo>
                  <a:cubicBezTo>
                    <a:pt x="4712" y="91"/>
                    <a:pt x="4529" y="0"/>
                    <a:pt x="4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4" name="Google Shape;894;p26"/>
          <p:cNvGrpSpPr/>
          <p:nvPr/>
        </p:nvGrpSpPr>
        <p:grpSpPr>
          <a:xfrm>
            <a:off x="6060922" y="4453927"/>
            <a:ext cx="1675047" cy="149573"/>
            <a:chOff x="4790625" y="1824675"/>
            <a:chExt cx="2392925" cy="213675"/>
          </a:xfrm>
        </p:grpSpPr>
        <p:sp>
          <p:nvSpPr>
            <p:cNvPr id="895" name="Google Shape;895;p26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6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6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6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6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0" name="Google Shape;900;p26"/>
          <p:cNvGrpSpPr/>
          <p:nvPr/>
        </p:nvGrpSpPr>
        <p:grpSpPr>
          <a:xfrm>
            <a:off x="719998" y="1731965"/>
            <a:ext cx="246837" cy="387257"/>
            <a:chOff x="404525" y="4002625"/>
            <a:chExt cx="352625" cy="553225"/>
          </a:xfrm>
        </p:grpSpPr>
        <p:sp>
          <p:nvSpPr>
            <p:cNvPr id="901" name="Google Shape;901;p26"/>
            <p:cNvSpPr/>
            <p:nvPr/>
          </p:nvSpPr>
          <p:spPr>
            <a:xfrm>
              <a:off x="449375" y="4049750"/>
              <a:ext cx="307775" cy="506100"/>
            </a:xfrm>
            <a:custGeom>
              <a:avLst/>
              <a:gdLst/>
              <a:ahLst/>
              <a:cxnLst/>
              <a:rect l="l" t="t" r="r" b="b"/>
              <a:pathLst>
                <a:path w="12311" h="20244" extrusionOk="0">
                  <a:moveTo>
                    <a:pt x="0" y="0"/>
                  </a:moveTo>
                  <a:lnTo>
                    <a:pt x="0" y="20244"/>
                  </a:lnTo>
                  <a:lnTo>
                    <a:pt x="12310" y="20244"/>
                  </a:lnTo>
                  <a:lnTo>
                    <a:pt x="123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6"/>
            <p:cNvSpPr/>
            <p:nvPr/>
          </p:nvSpPr>
          <p:spPr>
            <a:xfrm>
              <a:off x="510925" y="4017075"/>
              <a:ext cx="124625" cy="506850"/>
            </a:xfrm>
            <a:custGeom>
              <a:avLst/>
              <a:gdLst/>
              <a:ahLst/>
              <a:cxnLst/>
              <a:rect l="l" t="t" r="r" b="b"/>
              <a:pathLst>
                <a:path w="4985" h="20274" extrusionOk="0">
                  <a:moveTo>
                    <a:pt x="0" y="0"/>
                  </a:moveTo>
                  <a:lnTo>
                    <a:pt x="0" y="20274"/>
                  </a:lnTo>
                  <a:lnTo>
                    <a:pt x="4985" y="20274"/>
                  </a:lnTo>
                  <a:lnTo>
                    <a:pt x="49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6"/>
            <p:cNvSpPr/>
            <p:nvPr/>
          </p:nvSpPr>
          <p:spPr>
            <a:xfrm>
              <a:off x="404525" y="4002625"/>
              <a:ext cx="337425" cy="534225"/>
            </a:xfrm>
            <a:custGeom>
              <a:avLst/>
              <a:gdLst/>
              <a:ahLst/>
              <a:cxnLst/>
              <a:rect l="l" t="t" r="r" b="b"/>
              <a:pathLst>
                <a:path w="13497" h="21369" extrusionOk="0">
                  <a:moveTo>
                    <a:pt x="12341" y="1125"/>
                  </a:moveTo>
                  <a:lnTo>
                    <a:pt x="12341" y="20244"/>
                  </a:lnTo>
                  <a:lnTo>
                    <a:pt x="1125" y="20244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12919" y="21369"/>
                  </a:lnTo>
                  <a:cubicBezTo>
                    <a:pt x="13223" y="21369"/>
                    <a:pt x="13496" y="21156"/>
                    <a:pt x="13436" y="20822"/>
                  </a:cubicBezTo>
                  <a:lnTo>
                    <a:pt x="13436" y="548"/>
                  </a:lnTo>
                  <a:cubicBezTo>
                    <a:pt x="13436" y="244"/>
                    <a:pt x="13192" y="1"/>
                    <a:pt x="12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6"/>
            <p:cNvSpPr/>
            <p:nvPr/>
          </p:nvSpPr>
          <p:spPr>
            <a:xfrm>
              <a:off x="496475" y="4002625"/>
              <a:ext cx="152775" cy="534225"/>
            </a:xfrm>
            <a:custGeom>
              <a:avLst/>
              <a:gdLst/>
              <a:ahLst/>
              <a:cxnLst/>
              <a:rect l="l" t="t" r="r" b="b"/>
              <a:pathLst>
                <a:path w="6111" h="21369" extrusionOk="0">
                  <a:moveTo>
                    <a:pt x="4985" y="1125"/>
                  </a:moveTo>
                  <a:lnTo>
                    <a:pt x="4985" y="20244"/>
                  </a:lnTo>
                  <a:lnTo>
                    <a:pt x="1156" y="20244"/>
                  </a:lnTo>
                  <a:lnTo>
                    <a:pt x="1156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5563" y="21369"/>
                  </a:lnTo>
                  <a:cubicBezTo>
                    <a:pt x="5867" y="21369"/>
                    <a:pt x="6110" y="21156"/>
                    <a:pt x="6110" y="20822"/>
                  </a:cubicBezTo>
                  <a:lnTo>
                    <a:pt x="6110" y="548"/>
                  </a:lnTo>
                  <a:cubicBezTo>
                    <a:pt x="6110" y="244"/>
                    <a:pt x="5837" y="1"/>
                    <a:pt x="5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26"/>
            <p:cNvSpPr/>
            <p:nvPr/>
          </p:nvSpPr>
          <p:spPr>
            <a:xfrm>
              <a:off x="496475" y="4172850"/>
              <a:ext cx="154275" cy="154275"/>
            </a:xfrm>
            <a:custGeom>
              <a:avLst/>
              <a:gdLst/>
              <a:ahLst/>
              <a:cxnLst/>
              <a:rect l="l" t="t" r="r" b="b"/>
              <a:pathLst>
                <a:path w="6171" h="6171" extrusionOk="0">
                  <a:moveTo>
                    <a:pt x="3071" y="1186"/>
                  </a:moveTo>
                  <a:cubicBezTo>
                    <a:pt x="4104" y="1186"/>
                    <a:pt x="4985" y="2037"/>
                    <a:pt x="5016" y="3131"/>
                  </a:cubicBezTo>
                  <a:cubicBezTo>
                    <a:pt x="5016" y="4195"/>
                    <a:pt x="4134" y="5076"/>
                    <a:pt x="3071" y="5076"/>
                  </a:cubicBezTo>
                  <a:cubicBezTo>
                    <a:pt x="2007" y="5076"/>
                    <a:pt x="1125" y="4195"/>
                    <a:pt x="1125" y="3131"/>
                  </a:cubicBezTo>
                  <a:cubicBezTo>
                    <a:pt x="1125" y="2067"/>
                    <a:pt x="2007" y="1186"/>
                    <a:pt x="3071" y="1186"/>
                  </a:cubicBezTo>
                  <a:close/>
                  <a:moveTo>
                    <a:pt x="3071" y="0"/>
                  </a:moveTo>
                  <a:cubicBezTo>
                    <a:pt x="1368" y="0"/>
                    <a:pt x="1" y="1429"/>
                    <a:pt x="1" y="3101"/>
                  </a:cubicBezTo>
                  <a:cubicBezTo>
                    <a:pt x="1" y="4803"/>
                    <a:pt x="1399" y="6171"/>
                    <a:pt x="3071" y="6171"/>
                  </a:cubicBezTo>
                  <a:cubicBezTo>
                    <a:pt x="4742" y="6171"/>
                    <a:pt x="6110" y="4803"/>
                    <a:pt x="6171" y="3101"/>
                  </a:cubicBezTo>
                  <a:cubicBezTo>
                    <a:pt x="6171" y="1398"/>
                    <a:pt x="4742" y="0"/>
                    <a:pt x="3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6" name="Google Shape;906;p26"/>
          <p:cNvGrpSpPr/>
          <p:nvPr/>
        </p:nvGrpSpPr>
        <p:grpSpPr>
          <a:xfrm>
            <a:off x="80077" y="1731965"/>
            <a:ext cx="214917" cy="230335"/>
            <a:chOff x="424275" y="4593075"/>
            <a:chExt cx="307025" cy="329050"/>
          </a:xfrm>
        </p:grpSpPr>
        <p:sp>
          <p:nvSpPr>
            <p:cNvPr id="907" name="Google Shape;907;p26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26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26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0" name="Google Shape;910;p26"/>
          <p:cNvGrpSpPr/>
          <p:nvPr/>
        </p:nvGrpSpPr>
        <p:grpSpPr>
          <a:xfrm>
            <a:off x="8852895" y="3108305"/>
            <a:ext cx="214918" cy="250565"/>
            <a:chOff x="6571050" y="2495000"/>
            <a:chExt cx="307025" cy="357950"/>
          </a:xfrm>
        </p:grpSpPr>
        <p:sp>
          <p:nvSpPr>
            <p:cNvPr id="911" name="Google Shape;911;p26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26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26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4" name="Google Shape;914;p26"/>
          <p:cNvGrpSpPr/>
          <p:nvPr/>
        </p:nvGrpSpPr>
        <p:grpSpPr>
          <a:xfrm>
            <a:off x="8077160" y="1549785"/>
            <a:ext cx="346832" cy="1809080"/>
            <a:chOff x="4713875" y="2486650"/>
            <a:chExt cx="495475" cy="2584400"/>
          </a:xfrm>
        </p:grpSpPr>
        <p:sp>
          <p:nvSpPr>
            <p:cNvPr id="915" name="Google Shape;915;p26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26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26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26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26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26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26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26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26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26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26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26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26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26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26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30" name="Google Shape;930;p26" descr="A picture containing qr cod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25510" y="1"/>
            <a:ext cx="556591" cy="556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_1">
    <p:bg>
      <p:bgPr>
        <a:solidFill>
          <a:schemeClr val="lt2"/>
        </a:solidFill>
        <a:effectLst/>
      </p:bgPr>
    </p:bg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27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27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34" name="Google Shape;934;p27"/>
          <p:cNvGrpSpPr/>
          <p:nvPr/>
        </p:nvGrpSpPr>
        <p:grpSpPr>
          <a:xfrm>
            <a:off x="76212" y="3274972"/>
            <a:ext cx="1493135" cy="1792333"/>
            <a:chOff x="2444075" y="2506775"/>
            <a:chExt cx="2133050" cy="2560475"/>
          </a:xfrm>
        </p:grpSpPr>
        <p:sp>
          <p:nvSpPr>
            <p:cNvPr id="935" name="Google Shape;935;p27"/>
            <p:cNvSpPr/>
            <p:nvPr/>
          </p:nvSpPr>
          <p:spPr>
            <a:xfrm>
              <a:off x="4219950" y="2777675"/>
              <a:ext cx="307775" cy="56275"/>
            </a:xfrm>
            <a:custGeom>
              <a:avLst/>
              <a:gdLst/>
              <a:ahLst/>
              <a:cxnLst/>
              <a:rect l="l" t="t" r="r" b="b"/>
              <a:pathLst>
                <a:path w="12311" h="2251" extrusionOk="0">
                  <a:moveTo>
                    <a:pt x="0" y="1"/>
                  </a:moveTo>
                  <a:lnTo>
                    <a:pt x="0" y="2250"/>
                  </a:lnTo>
                  <a:lnTo>
                    <a:pt x="12311" y="2250"/>
                  </a:lnTo>
                  <a:lnTo>
                    <a:pt x="87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27"/>
            <p:cNvSpPr/>
            <p:nvPr/>
          </p:nvSpPr>
          <p:spPr>
            <a:xfrm>
              <a:off x="4205500" y="2764000"/>
              <a:ext cx="371625" cy="84375"/>
            </a:xfrm>
            <a:custGeom>
              <a:avLst/>
              <a:gdLst/>
              <a:ahLst/>
              <a:cxnLst/>
              <a:rect l="l" t="t" r="r" b="b"/>
              <a:pathLst>
                <a:path w="14865" h="3375" extrusionOk="0">
                  <a:moveTo>
                    <a:pt x="9150" y="1125"/>
                  </a:moveTo>
                  <a:lnTo>
                    <a:pt x="10913" y="2220"/>
                  </a:lnTo>
                  <a:lnTo>
                    <a:pt x="1186" y="2220"/>
                  </a:lnTo>
                  <a:lnTo>
                    <a:pt x="1186" y="1125"/>
                  </a:lnTo>
                  <a:close/>
                  <a:moveTo>
                    <a:pt x="1" y="1"/>
                  </a:moveTo>
                  <a:lnTo>
                    <a:pt x="1" y="3375"/>
                  </a:lnTo>
                  <a:lnTo>
                    <a:pt x="14864" y="3375"/>
                  </a:lnTo>
                  <a:lnTo>
                    <a:pt x="94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27"/>
            <p:cNvSpPr/>
            <p:nvPr/>
          </p:nvSpPr>
          <p:spPr>
            <a:xfrm>
              <a:off x="2826300" y="2722225"/>
              <a:ext cx="1393675" cy="111725"/>
            </a:xfrm>
            <a:custGeom>
              <a:avLst/>
              <a:gdLst/>
              <a:ahLst/>
              <a:cxnLst/>
              <a:rect l="l" t="t" r="r" b="b"/>
              <a:pathLst>
                <a:path w="55747" h="4469" extrusionOk="0">
                  <a:moveTo>
                    <a:pt x="1" y="0"/>
                  </a:moveTo>
                  <a:lnTo>
                    <a:pt x="1" y="4468"/>
                  </a:lnTo>
                  <a:lnTo>
                    <a:pt x="55746" y="4468"/>
                  </a:lnTo>
                  <a:lnTo>
                    <a:pt x="55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7"/>
            <p:cNvSpPr/>
            <p:nvPr/>
          </p:nvSpPr>
          <p:spPr>
            <a:xfrm>
              <a:off x="2812625" y="2707775"/>
              <a:ext cx="1421775" cy="140600"/>
            </a:xfrm>
            <a:custGeom>
              <a:avLst/>
              <a:gdLst/>
              <a:ahLst/>
              <a:cxnLst/>
              <a:rect l="l" t="t" r="r" b="b"/>
              <a:pathLst>
                <a:path w="56871" h="5624" extrusionOk="0">
                  <a:moveTo>
                    <a:pt x="55716" y="1125"/>
                  </a:moveTo>
                  <a:lnTo>
                    <a:pt x="55716" y="4469"/>
                  </a:lnTo>
                  <a:lnTo>
                    <a:pt x="1125" y="4469"/>
                  </a:lnTo>
                  <a:lnTo>
                    <a:pt x="1125" y="1125"/>
                  </a:lnTo>
                  <a:close/>
                  <a:moveTo>
                    <a:pt x="1" y="1"/>
                  </a:moveTo>
                  <a:lnTo>
                    <a:pt x="1" y="5624"/>
                  </a:lnTo>
                  <a:lnTo>
                    <a:pt x="56871" y="5624"/>
                  </a:lnTo>
                  <a:lnTo>
                    <a:pt x="568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27"/>
            <p:cNvSpPr/>
            <p:nvPr/>
          </p:nvSpPr>
          <p:spPr>
            <a:xfrm>
              <a:off x="2750325" y="2833925"/>
              <a:ext cx="120075" cy="1721925"/>
            </a:xfrm>
            <a:custGeom>
              <a:avLst/>
              <a:gdLst/>
              <a:ahLst/>
              <a:cxnLst/>
              <a:rect l="l" t="t" r="r" b="b"/>
              <a:pathLst>
                <a:path w="4803" h="68877" extrusionOk="0">
                  <a:moveTo>
                    <a:pt x="0" y="0"/>
                  </a:moveTo>
                  <a:lnTo>
                    <a:pt x="0" y="68877"/>
                  </a:lnTo>
                  <a:lnTo>
                    <a:pt x="4803" y="68877"/>
                  </a:lnTo>
                  <a:lnTo>
                    <a:pt x="48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7"/>
            <p:cNvSpPr/>
            <p:nvPr/>
          </p:nvSpPr>
          <p:spPr>
            <a:xfrm>
              <a:off x="2736650" y="2819475"/>
              <a:ext cx="148200" cy="1750825"/>
            </a:xfrm>
            <a:custGeom>
              <a:avLst/>
              <a:gdLst/>
              <a:ahLst/>
              <a:cxnLst/>
              <a:rect l="l" t="t" r="r" b="b"/>
              <a:pathLst>
                <a:path w="5928" h="70033" extrusionOk="0">
                  <a:moveTo>
                    <a:pt x="4772" y="1156"/>
                  </a:moveTo>
                  <a:lnTo>
                    <a:pt x="4772" y="68907"/>
                  </a:lnTo>
                  <a:lnTo>
                    <a:pt x="1125" y="68907"/>
                  </a:lnTo>
                  <a:lnTo>
                    <a:pt x="1125" y="1156"/>
                  </a:lnTo>
                  <a:close/>
                  <a:moveTo>
                    <a:pt x="0" y="1"/>
                  </a:moveTo>
                  <a:lnTo>
                    <a:pt x="0" y="70032"/>
                  </a:lnTo>
                  <a:lnTo>
                    <a:pt x="5927" y="70032"/>
                  </a:lnTo>
                  <a:lnTo>
                    <a:pt x="59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7"/>
            <p:cNvSpPr/>
            <p:nvPr/>
          </p:nvSpPr>
          <p:spPr>
            <a:xfrm>
              <a:off x="2667500" y="4102925"/>
              <a:ext cx="277375" cy="277400"/>
            </a:xfrm>
            <a:custGeom>
              <a:avLst/>
              <a:gdLst/>
              <a:ahLst/>
              <a:cxnLst/>
              <a:rect l="l" t="t" r="r" b="b"/>
              <a:pathLst>
                <a:path w="11095" h="11096" extrusionOk="0">
                  <a:moveTo>
                    <a:pt x="5562" y="1"/>
                  </a:moveTo>
                  <a:cubicBezTo>
                    <a:pt x="2493" y="1"/>
                    <a:pt x="0" y="2493"/>
                    <a:pt x="0" y="5563"/>
                  </a:cubicBezTo>
                  <a:cubicBezTo>
                    <a:pt x="0" y="8603"/>
                    <a:pt x="2493" y="11095"/>
                    <a:pt x="5562" y="11095"/>
                  </a:cubicBezTo>
                  <a:cubicBezTo>
                    <a:pt x="8632" y="11095"/>
                    <a:pt x="11094" y="8603"/>
                    <a:pt x="11094" y="5563"/>
                  </a:cubicBezTo>
                  <a:cubicBezTo>
                    <a:pt x="11094" y="2493"/>
                    <a:pt x="8632" y="1"/>
                    <a:pt x="5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7"/>
            <p:cNvSpPr/>
            <p:nvPr/>
          </p:nvSpPr>
          <p:spPr>
            <a:xfrm>
              <a:off x="2653800" y="4088500"/>
              <a:ext cx="307025" cy="306250"/>
            </a:xfrm>
            <a:custGeom>
              <a:avLst/>
              <a:gdLst/>
              <a:ahLst/>
              <a:cxnLst/>
              <a:rect l="l" t="t" r="r" b="b"/>
              <a:pathLst>
                <a:path w="12281" h="12250" extrusionOk="0">
                  <a:moveTo>
                    <a:pt x="6110" y="1155"/>
                  </a:moveTo>
                  <a:cubicBezTo>
                    <a:pt x="8876" y="1155"/>
                    <a:pt x="11095" y="3374"/>
                    <a:pt x="11095" y="6140"/>
                  </a:cubicBezTo>
                  <a:cubicBezTo>
                    <a:pt x="11095" y="8876"/>
                    <a:pt x="8846" y="11095"/>
                    <a:pt x="6110" y="11095"/>
                  </a:cubicBezTo>
                  <a:cubicBezTo>
                    <a:pt x="3375" y="11095"/>
                    <a:pt x="1126" y="8876"/>
                    <a:pt x="1126" y="6140"/>
                  </a:cubicBezTo>
                  <a:cubicBezTo>
                    <a:pt x="1126" y="3374"/>
                    <a:pt x="3375" y="1155"/>
                    <a:pt x="6110" y="1155"/>
                  </a:cubicBezTo>
                  <a:close/>
                  <a:moveTo>
                    <a:pt x="6110" y="0"/>
                  </a:moveTo>
                  <a:cubicBezTo>
                    <a:pt x="2737" y="0"/>
                    <a:pt x="1" y="2736"/>
                    <a:pt x="1" y="6140"/>
                  </a:cubicBezTo>
                  <a:cubicBezTo>
                    <a:pt x="1" y="9514"/>
                    <a:pt x="2737" y="12250"/>
                    <a:pt x="6110" y="12250"/>
                  </a:cubicBezTo>
                  <a:cubicBezTo>
                    <a:pt x="9484" y="12250"/>
                    <a:pt x="12281" y="9514"/>
                    <a:pt x="12220" y="6140"/>
                  </a:cubicBezTo>
                  <a:cubicBezTo>
                    <a:pt x="12220" y="2736"/>
                    <a:pt x="9484" y="0"/>
                    <a:pt x="6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7"/>
            <p:cNvSpPr/>
            <p:nvPr/>
          </p:nvSpPr>
          <p:spPr>
            <a:xfrm>
              <a:off x="3660675" y="2639375"/>
              <a:ext cx="277375" cy="277400"/>
            </a:xfrm>
            <a:custGeom>
              <a:avLst/>
              <a:gdLst/>
              <a:ahLst/>
              <a:cxnLst/>
              <a:rect l="l" t="t" r="r" b="b"/>
              <a:pathLst>
                <a:path w="11095" h="11096" extrusionOk="0">
                  <a:moveTo>
                    <a:pt x="5532" y="1"/>
                  </a:moveTo>
                  <a:cubicBezTo>
                    <a:pt x="2462" y="1"/>
                    <a:pt x="0" y="2463"/>
                    <a:pt x="0" y="5533"/>
                  </a:cubicBezTo>
                  <a:cubicBezTo>
                    <a:pt x="0" y="8603"/>
                    <a:pt x="2462" y="11095"/>
                    <a:pt x="5532" y="11095"/>
                  </a:cubicBezTo>
                  <a:cubicBezTo>
                    <a:pt x="8602" y="11095"/>
                    <a:pt x="11095" y="8603"/>
                    <a:pt x="11095" y="5533"/>
                  </a:cubicBezTo>
                  <a:cubicBezTo>
                    <a:pt x="11095" y="2463"/>
                    <a:pt x="8602" y="1"/>
                    <a:pt x="55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7"/>
            <p:cNvSpPr/>
            <p:nvPr/>
          </p:nvSpPr>
          <p:spPr>
            <a:xfrm>
              <a:off x="3646225" y="2625700"/>
              <a:ext cx="306275" cy="306275"/>
            </a:xfrm>
            <a:custGeom>
              <a:avLst/>
              <a:gdLst/>
              <a:ahLst/>
              <a:cxnLst/>
              <a:rect l="l" t="t" r="r" b="b"/>
              <a:pathLst>
                <a:path w="12251" h="12251" extrusionOk="0">
                  <a:moveTo>
                    <a:pt x="6110" y="1125"/>
                  </a:moveTo>
                  <a:cubicBezTo>
                    <a:pt x="8846" y="1125"/>
                    <a:pt x="11095" y="3344"/>
                    <a:pt x="11095" y="6080"/>
                  </a:cubicBezTo>
                  <a:cubicBezTo>
                    <a:pt x="11095" y="8816"/>
                    <a:pt x="8846" y="11065"/>
                    <a:pt x="6110" y="11065"/>
                  </a:cubicBezTo>
                  <a:cubicBezTo>
                    <a:pt x="3375" y="11065"/>
                    <a:pt x="1125" y="8816"/>
                    <a:pt x="1125" y="6080"/>
                  </a:cubicBezTo>
                  <a:cubicBezTo>
                    <a:pt x="1125" y="3344"/>
                    <a:pt x="3375" y="1125"/>
                    <a:pt x="6110" y="1125"/>
                  </a:cubicBezTo>
                  <a:close/>
                  <a:moveTo>
                    <a:pt x="6110" y="1"/>
                  </a:moveTo>
                  <a:cubicBezTo>
                    <a:pt x="2736" y="1"/>
                    <a:pt x="1" y="2736"/>
                    <a:pt x="1" y="6141"/>
                  </a:cubicBezTo>
                  <a:cubicBezTo>
                    <a:pt x="1" y="9515"/>
                    <a:pt x="2736" y="12250"/>
                    <a:pt x="6110" y="12250"/>
                  </a:cubicBezTo>
                  <a:cubicBezTo>
                    <a:pt x="9515" y="12250"/>
                    <a:pt x="12250" y="9484"/>
                    <a:pt x="12250" y="6141"/>
                  </a:cubicBezTo>
                  <a:cubicBezTo>
                    <a:pt x="12250" y="2736"/>
                    <a:pt x="9484" y="1"/>
                    <a:pt x="6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7"/>
            <p:cNvSpPr/>
            <p:nvPr/>
          </p:nvSpPr>
          <p:spPr>
            <a:xfrm>
              <a:off x="2460050" y="2520650"/>
              <a:ext cx="351075" cy="340650"/>
            </a:xfrm>
            <a:custGeom>
              <a:avLst/>
              <a:gdLst/>
              <a:ahLst/>
              <a:cxnLst/>
              <a:rect l="l" t="t" r="r" b="b"/>
              <a:pathLst>
                <a:path w="14043" h="13626" extrusionOk="0">
                  <a:moveTo>
                    <a:pt x="4715" y="1"/>
                  </a:moveTo>
                  <a:cubicBezTo>
                    <a:pt x="3610" y="1"/>
                    <a:pt x="2508" y="419"/>
                    <a:pt x="1672" y="1254"/>
                  </a:cubicBezTo>
                  <a:cubicBezTo>
                    <a:pt x="0" y="2957"/>
                    <a:pt x="0" y="5692"/>
                    <a:pt x="1672" y="7364"/>
                  </a:cubicBezTo>
                  <a:lnTo>
                    <a:pt x="7933" y="13625"/>
                  </a:lnTo>
                  <a:lnTo>
                    <a:pt x="14043" y="7516"/>
                  </a:lnTo>
                  <a:lnTo>
                    <a:pt x="7781" y="1254"/>
                  </a:lnTo>
                  <a:cubicBezTo>
                    <a:pt x="6930" y="419"/>
                    <a:pt x="5821" y="1"/>
                    <a:pt x="4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7"/>
            <p:cNvSpPr/>
            <p:nvPr/>
          </p:nvSpPr>
          <p:spPr>
            <a:xfrm>
              <a:off x="2444075" y="2506775"/>
              <a:ext cx="387575" cy="375800"/>
            </a:xfrm>
            <a:custGeom>
              <a:avLst/>
              <a:gdLst/>
              <a:ahLst/>
              <a:cxnLst/>
              <a:rect l="l" t="t" r="r" b="b"/>
              <a:pathLst>
                <a:path w="15503" h="15032" extrusionOk="0">
                  <a:moveTo>
                    <a:pt x="5350" y="1110"/>
                  </a:moveTo>
                  <a:cubicBezTo>
                    <a:pt x="6323" y="1110"/>
                    <a:pt x="7296" y="1506"/>
                    <a:pt x="7995" y="2235"/>
                  </a:cubicBezTo>
                  <a:lnTo>
                    <a:pt x="13892" y="8101"/>
                  </a:lnTo>
                  <a:lnTo>
                    <a:pt x="8572" y="13421"/>
                  </a:lnTo>
                  <a:lnTo>
                    <a:pt x="2676" y="7554"/>
                  </a:lnTo>
                  <a:cubicBezTo>
                    <a:pt x="1247" y="6065"/>
                    <a:pt x="1247" y="3664"/>
                    <a:pt x="2676" y="2235"/>
                  </a:cubicBezTo>
                  <a:cubicBezTo>
                    <a:pt x="3405" y="1506"/>
                    <a:pt x="4408" y="1110"/>
                    <a:pt x="5350" y="1110"/>
                  </a:cubicBezTo>
                  <a:close/>
                  <a:moveTo>
                    <a:pt x="5350" y="1"/>
                  </a:moveTo>
                  <a:cubicBezTo>
                    <a:pt x="4097" y="1"/>
                    <a:pt x="2843" y="472"/>
                    <a:pt x="1885" y="1414"/>
                  </a:cubicBezTo>
                  <a:cubicBezTo>
                    <a:pt x="1" y="3329"/>
                    <a:pt x="1" y="6430"/>
                    <a:pt x="1885" y="8345"/>
                  </a:cubicBezTo>
                  <a:lnTo>
                    <a:pt x="8572" y="15032"/>
                  </a:lnTo>
                  <a:lnTo>
                    <a:pt x="15503" y="8101"/>
                  </a:lnTo>
                  <a:lnTo>
                    <a:pt x="8815" y="1414"/>
                  </a:lnTo>
                  <a:cubicBezTo>
                    <a:pt x="7858" y="472"/>
                    <a:pt x="6604" y="1"/>
                    <a:pt x="5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7"/>
            <p:cNvSpPr/>
            <p:nvPr/>
          </p:nvSpPr>
          <p:spPr>
            <a:xfrm>
              <a:off x="2779950" y="4555825"/>
              <a:ext cx="90450" cy="326025"/>
            </a:xfrm>
            <a:custGeom>
              <a:avLst/>
              <a:gdLst/>
              <a:ahLst/>
              <a:cxnLst/>
              <a:rect l="l" t="t" r="r" b="b"/>
              <a:pathLst>
                <a:path w="3618" h="13041" extrusionOk="0">
                  <a:moveTo>
                    <a:pt x="1" y="1"/>
                  </a:moveTo>
                  <a:lnTo>
                    <a:pt x="1" y="13040"/>
                  </a:lnTo>
                  <a:lnTo>
                    <a:pt x="3618" y="13040"/>
                  </a:lnTo>
                  <a:lnTo>
                    <a:pt x="36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7"/>
            <p:cNvSpPr/>
            <p:nvPr/>
          </p:nvSpPr>
          <p:spPr>
            <a:xfrm>
              <a:off x="2765525" y="4542150"/>
              <a:ext cx="119325" cy="354125"/>
            </a:xfrm>
            <a:custGeom>
              <a:avLst/>
              <a:gdLst/>
              <a:ahLst/>
              <a:cxnLst/>
              <a:rect l="l" t="t" r="r" b="b"/>
              <a:pathLst>
                <a:path w="4773" h="14165" extrusionOk="0">
                  <a:moveTo>
                    <a:pt x="3617" y="1125"/>
                  </a:moveTo>
                  <a:lnTo>
                    <a:pt x="3617" y="13010"/>
                  </a:lnTo>
                  <a:lnTo>
                    <a:pt x="1155" y="13010"/>
                  </a:lnTo>
                  <a:lnTo>
                    <a:pt x="1155" y="1125"/>
                  </a:lnTo>
                  <a:close/>
                  <a:moveTo>
                    <a:pt x="0" y="0"/>
                  </a:moveTo>
                  <a:lnTo>
                    <a:pt x="0" y="14165"/>
                  </a:lnTo>
                  <a:lnTo>
                    <a:pt x="4772" y="14165"/>
                  </a:lnTo>
                  <a:lnTo>
                    <a:pt x="47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7"/>
            <p:cNvSpPr/>
            <p:nvPr/>
          </p:nvSpPr>
          <p:spPr>
            <a:xfrm>
              <a:off x="2855950" y="4881825"/>
              <a:ext cx="28900" cy="185425"/>
            </a:xfrm>
            <a:custGeom>
              <a:avLst/>
              <a:gdLst/>
              <a:ahLst/>
              <a:cxnLst/>
              <a:rect l="l" t="t" r="r" b="b"/>
              <a:pathLst>
                <a:path w="1156" h="7417" extrusionOk="0">
                  <a:moveTo>
                    <a:pt x="0" y="0"/>
                  </a:moveTo>
                  <a:lnTo>
                    <a:pt x="0" y="7417"/>
                  </a:lnTo>
                  <a:lnTo>
                    <a:pt x="1155" y="7417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7"/>
            <p:cNvSpPr/>
            <p:nvPr/>
          </p:nvSpPr>
          <p:spPr>
            <a:xfrm>
              <a:off x="2618850" y="2625700"/>
              <a:ext cx="415700" cy="416450"/>
            </a:xfrm>
            <a:custGeom>
              <a:avLst/>
              <a:gdLst/>
              <a:ahLst/>
              <a:cxnLst/>
              <a:rect l="l" t="t" r="r" b="b"/>
              <a:pathLst>
                <a:path w="16628" h="16658" extrusionOk="0">
                  <a:moveTo>
                    <a:pt x="8299" y="1"/>
                  </a:moveTo>
                  <a:cubicBezTo>
                    <a:pt x="3709" y="1"/>
                    <a:pt x="1" y="3740"/>
                    <a:pt x="1" y="8329"/>
                  </a:cubicBezTo>
                  <a:cubicBezTo>
                    <a:pt x="1" y="12919"/>
                    <a:pt x="3709" y="16658"/>
                    <a:pt x="8299" y="16658"/>
                  </a:cubicBezTo>
                  <a:cubicBezTo>
                    <a:pt x="12889" y="16658"/>
                    <a:pt x="16627" y="12919"/>
                    <a:pt x="16627" y="8329"/>
                  </a:cubicBezTo>
                  <a:cubicBezTo>
                    <a:pt x="16627" y="3740"/>
                    <a:pt x="12889" y="1"/>
                    <a:pt x="8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7"/>
            <p:cNvSpPr/>
            <p:nvPr/>
          </p:nvSpPr>
          <p:spPr>
            <a:xfrm>
              <a:off x="2604425" y="2611275"/>
              <a:ext cx="444550" cy="445325"/>
            </a:xfrm>
            <a:custGeom>
              <a:avLst/>
              <a:gdLst/>
              <a:ahLst/>
              <a:cxnLst/>
              <a:rect l="l" t="t" r="r" b="b"/>
              <a:pathLst>
                <a:path w="17782" h="17813" extrusionOk="0">
                  <a:moveTo>
                    <a:pt x="8876" y="1155"/>
                  </a:moveTo>
                  <a:cubicBezTo>
                    <a:pt x="13131" y="1155"/>
                    <a:pt x="16627" y="4651"/>
                    <a:pt x="16627" y="8906"/>
                  </a:cubicBezTo>
                  <a:cubicBezTo>
                    <a:pt x="16627" y="13162"/>
                    <a:pt x="13131" y="16657"/>
                    <a:pt x="8876" y="16657"/>
                  </a:cubicBezTo>
                  <a:cubicBezTo>
                    <a:pt x="4620" y="16657"/>
                    <a:pt x="1125" y="13162"/>
                    <a:pt x="1125" y="8906"/>
                  </a:cubicBezTo>
                  <a:cubicBezTo>
                    <a:pt x="1125" y="4651"/>
                    <a:pt x="4620" y="1155"/>
                    <a:pt x="8876" y="1155"/>
                  </a:cubicBezTo>
                  <a:close/>
                  <a:moveTo>
                    <a:pt x="8876" y="0"/>
                  </a:moveTo>
                  <a:cubicBezTo>
                    <a:pt x="3982" y="0"/>
                    <a:pt x="0" y="4013"/>
                    <a:pt x="0" y="8906"/>
                  </a:cubicBezTo>
                  <a:cubicBezTo>
                    <a:pt x="0" y="13800"/>
                    <a:pt x="3982" y="17812"/>
                    <a:pt x="8876" y="17812"/>
                  </a:cubicBezTo>
                  <a:cubicBezTo>
                    <a:pt x="13769" y="17812"/>
                    <a:pt x="17782" y="13800"/>
                    <a:pt x="17782" y="8906"/>
                  </a:cubicBezTo>
                  <a:cubicBezTo>
                    <a:pt x="17782" y="4013"/>
                    <a:pt x="13769" y="0"/>
                    <a:pt x="8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7"/>
            <p:cNvSpPr/>
            <p:nvPr/>
          </p:nvSpPr>
          <p:spPr>
            <a:xfrm>
              <a:off x="2718400" y="2726025"/>
              <a:ext cx="216600" cy="216575"/>
            </a:xfrm>
            <a:custGeom>
              <a:avLst/>
              <a:gdLst/>
              <a:ahLst/>
              <a:cxnLst/>
              <a:rect l="l" t="t" r="r" b="b"/>
              <a:pathLst>
                <a:path w="8664" h="8663" extrusionOk="0">
                  <a:moveTo>
                    <a:pt x="4317" y="0"/>
                  </a:moveTo>
                  <a:cubicBezTo>
                    <a:pt x="1946" y="0"/>
                    <a:pt x="1" y="1915"/>
                    <a:pt x="1" y="4316"/>
                  </a:cubicBezTo>
                  <a:cubicBezTo>
                    <a:pt x="1" y="6717"/>
                    <a:pt x="1946" y="8663"/>
                    <a:pt x="4317" y="8663"/>
                  </a:cubicBezTo>
                  <a:cubicBezTo>
                    <a:pt x="6718" y="8663"/>
                    <a:pt x="8663" y="6717"/>
                    <a:pt x="8663" y="4316"/>
                  </a:cubicBezTo>
                  <a:cubicBezTo>
                    <a:pt x="8663" y="1915"/>
                    <a:pt x="6718" y="0"/>
                    <a:pt x="43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7"/>
            <p:cNvSpPr/>
            <p:nvPr/>
          </p:nvSpPr>
          <p:spPr>
            <a:xfrm>
              <a:off x="2703975" y="2711575"/>
              <a:ext cx="244700" cy="244700"/>
            </a:xfrm>
            <a:custGeom>
              <a:avLst/>
              <a:gdLst/>
              <a:ahLst/>
              <a:cxnLst/>
              <a:rect l="l" t="t" r="r" b="b"/>
              <a:pathLst>
                <a:path w="9788" h="9788" extrusionOk="0">
                  <a:moveTo>
                    <a:pt x="4894" y="1186"/>
                  </a:moveTo>
                  <a:cubicBezTo>
                    <a:pt x="6961" y="1186"/>
                    <a:pt x="8632" y="2858"/>
                    <a:pt x="8663" y="4925"/>
                  </a:cubicBezTo>
                  <a:cubicBezTo>
                    <a:pt x="8663" y="7022"/>
                    <a:pt x="6961" y="8694"/>
                    <a:pt x="4894" y="8694"/>
                  </a:cubicBezTo>
                  <a:cubicBezTo>
                    <a:pt x="2827" y="8694"/>
                    <a:pt x="1155" y="6992"/>
                    <a:pt x="1155" y="4925"/>
                  </a:cubicBezTo>
                  <a:cubicBezTo>
                    <a:pt x="1155" y="2858"/>
                    <a:pt x="2857" y="1186"/>
                    <a:pt x="4894" y="1186"/>
                  </a:cubicBezTo>
                  <a:close/>
                  <a:moveTo>
                    <a:pt x="4894" y="1"/>
                  </a:moveTo>
                  <a:cubicBezTo>
                    <a:pt x="2219" y="1"/>
                    <a:pt x="0" y="2189"/>
                    <a:pt x="0" y="4894"/>
                  </a:cubicBezTo>
                  <a:cubicBezTo>
                    <a:pt x="0" y="7599"/>
                    <a:pt x="2189" y="9788"/>
                    <a:pt x="4894" y="9788"/>
                  </a:cubicBezTo>
                  <a:cubicBezTo>
                    <a:pt x="7599" y="9788"/>
                    <a:pt x="9757" y="7599"/>
                    <a:pt x="9787" y="4894"/>
                  </a:cubicBezTo>
                  <a:cubicBezTo>
                    <a:pt x="9787" y="2189"/>
                    <a:pt x="7599" y="1"/>
                    <a:pt x="48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4" name="Google Shape;954;p27"/>
          <p:cNvGrpSpPr/>
          <p:nvPr/>
        </p:nvGrpSpPr>
        <p:grpSpPr>
          <a:xfrm>
            <a:off x="720003" y="2493615"/>
            <a:ext cx="327163" cy="637788"/>
            <a:chOff x="2114275" y="3036050"/>
            <a:chExt cx="467375" cy="911125"/>
          </a:xfrm>
        </p:grpSpPr>
        <p:sp>
          <p:nvSpPr>
            <p:cNvPr id="955" name="Google Shape;955;p27"/>
            <p:cNvSpPr/>
            <p:nvPr/>
          </p:nvSpPr>
          <p:spPr>
            <a:xfrm>
              <a:off x="2174325" y="3440300"/>
              <a:ext cx="407325" cy="506875"/>
            </a:xfrm>
            <a:custGeom>
              <a:avLst/>
              <a:gdLst/>
              <a:ahLst/>
              <a:cxnLst/>
              <a:rect l="l" t="t" r="r" b="b"/>
              <a:pathLst>
                <a:path w="16293" h="20275" extrusionOk="0">
                  <a:moveTo>
                    <a:pt x="0" y="1"/>
                  </a:moveTo>
                  <a:lnTo>
                    <a:pt x="0" y="20275"/>
                  </a:lnTo>
                  <a:lnTo>
                    <a:pt x="16292" y="20275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27"/>
            <p:cNvSpPr/>
            <p:nvPr/>
          </p:nvSpPr>
          <p:spPr>
            <a:xfrm>
              <a:off x="2174325" y="3096075"/>
              <a:ext cx="407325" cy="343500"/>
            </a:xfrm>
            <a:custGeom>
              <a:avLst/>
              <a:gdLst/>
              <a:ahLst/>
              <a:cxnLst/>
              <a:rect l="l" t="t" r="r" b="b"/>
              <a:pathLst>
                <a:path w="16293" h="13740" extrusionOk="0">
                  <a:moveTo>
                    <a:pt x="0" y="1"/>
                  </a:moveTo>
                  <a:lnTo>
                    <a:pt x="0" y="13740"/>
                  </a:lnTo>
                  <a:lnTo>
                    <a:pt x="16292" y="13740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7"/>
            <p:cNvSpPr/>
            <p:nvPr/>
          </p:nvSpPr>
          <p:spPr>
            <a:xfrm>
              <a:off x="2114275" y="3036050"/>
              <a:ext cx="436225" cy="866300"/>
            </a:xfrm>
            <a:custGeom>
              <a:avLst/>
              <a:gdLst/>
              <a:ahLst/>
              <a:cxnLst/>
              <a:rect l="l" t="t" r="r" b="b"/>
              <a:pathLst>
                <a:path w="17449" h="34652" extrusionOk="0">
                  <a:moveTo>
                    <a:pt x="16263" y="1155"/>
                  </a:moveTo>
                  <a:lnTo>
                    <a:pt x="16263" y="33527"/>
                  </a:lnTo>
                  <a:lnTo>
                    <a:pt x="1095" y="33527"/>
                  </a:lnTo>
                  <a:lnTo>
                    <a:pt x="1095" y="1155"/>
                  </a:lnTo>
                  <a:close/>
                  <a:moveTo>
                    <a:pt x="1" y="0"/>
                  </a:moveTo>
                  <a:lnTo>
                    <a:pt x="1" y="34651"/>
                  </a:lnTo>
                  <a:lnTo>
                    <a:pt x="17448" y="34651"/>
                  </a:lnTo>
                  <a:lnTo>
                    <a:pt x="174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8" name="Google Shape;958;p27"/>
          <p:cNvGrpSpPr/>
          <p:nvPr/>
        </p:nvGrpSpPr>
        <p:grpSpPr>
          <a:xfrm>
            <a:off x="720002" y="4404927"/>
            <a:ext cx="1675047" cy="149573"/>
            <a:chOff x="4790625" y="1824675"/>
            <a:chExt cx="2392925" cy="213675"/>
          </a:xfrm>
        </p:grpSpPr>
        <p:sp>
          <p:nvSpPr>
            <p:cNvPr id="959" name="Google Shape;959;p27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7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7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7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7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4" name="Google Shape;964;p27"/>
          <p:cNvGrpSpPr/>
          <p:nvPr/>
        </p:nvGrpSpPr>
        <p:grpSpPr>
          <a:xfrm>
            <a:off x="76202" y="2816032"/>
            <a:ext cx="214917" cy="230335"/>
            <a:chOff x="424275" y="4593075"/>
            <a:chExt cx="307025" cy="329050"/>
          </a:xfrm>
        </p:grpSpPr>
        <p:sp>
          <p:nvSpPr>
            <p:cNvPr id="965" name="Google Shape;965;p27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8" name="Google Shape;968;p27"/>
          <p:cNvGrpSpPr/>
          <p:nvPr/>
        </p:nvGrpSpPr>
        <p:grpSpPr>
          <a:xfrm>
            <a:off x="720002" y="3711535"/>
            <a:ext cx="1100050" cy="540978"/>
            <a:chOff x="823225" y="4003400"/>
            <a:chExt cx="1571500" cy="772825"/>
          </a:xfrm>
        </p:grpSpPr>
        <p:sp>
          <p:nvSpPr>
            <p:cNvPr id="969" name="Google Shape;969;p27"/>
            <p:cNvSpPr/>
            <p:nvPr/>
          </p:nvSpPr>
          <p:spPr>
            <a:xfrm>
              <a:off x="865025" y="4054300"/>
              <a:ext cx="1493975" cy="721925"/>
            </a:xfrm>
            <a:custGeom>
              <a:avLst/>
              <a:gdLst/>
              <a:ahLst/>
              <a:cxnLst/>
              <a:rect l="l" t="t" r="r" b="b"/>
              <a:pathLst>
                <a:path w="59759" h="28877" extrusionOk="0">
                  <a:moveTo>
                    <a:pt x="34895" y="5715"/>
                  </a:moveTo>
                  <a:lnTo>
                    <a:pt x="5715" y="19818"/>
                  </a:lnTo>
                  <a:lnTo>
                    <a:pt x="5715" y="5715"/>
                  </a:lnTo>
                  <a:close/>
                  <a:moveTo>
                    <a:pt x="0" y="1"/>
                  </a:moveTo>
                  <a:lnTo>
                    <a:pt x="0" y="28876"/>
                  </a:lnTo>
                  <a:lnTo>
                    <a:pt x="597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7"/>
            <p:cNvSpPr/>
            <p:nvPr/>
          </p:nvSpPr>
          <p:spPr>
            <a:xfrm>
              <a:off x="823225" y="4003400"/>
              <a:ext cx="1571500" cy="759150"/>
            </a:xfrm>
            <a:custGeom>
              <a:avLst/>
              <a:gdLst/>
              <a:ahLst/>
              <a:cxnLst/>
              <a:rect l="l" t="t" r="r" b="b"/>
              <a:pathLst>
                <a:path w="62860" h="30366" extrusionOk="0">
                  <a:moveTo>
                    <a:pt x="32980" y="6839"/>
                  </a:moveTo>
                  <a:lnTo>
                    <a:pt x="6840" y="19453"/>
                  </a:lnTo>
                  <a:lnTo>
                    <a:pt x="6840" y="6839"/>
                  </a:lnTo>
                  <a:close/>
                  <a:moveTo>
                    <a:pt x="5685" y="5684"/>
                  </a:moveTo>
                  <a:lnTo>
                    <a:pt x="5685" y="21277"/>
                  </a:lnTo>
                  <a:lnTo>
                    <a:pt x="37965" y="5684"/>
                  </a:lnTo>
                  <a:close/>
                  <a:moveTo>
                    <a:pt x="57874" y="1125"/>
                  </a:moveTo>
                  <a:lnTo>
                    <a:pt x="1125" y="28541"/>
                  </a:lnTo>
                  <a:lnTo>
                    <a:pt x="1125" y="1125"/>
                  </a:lnTo>
                  <a:close/>
                  <a:moveTo>
                    <a:pt x="1" y="0"/>
                  </a:moveTo>
                  <a:lnTo>
                    <a:pt x="1" y="30365"/>
                  </a:lnTo>
                  <a:lnTo>
                    <a:pt x="62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1" name="Google Shape;971;p27"/>
          <p:cNvGrpSpPr/>
          <p:nvPr/>
        </p:nvGrpSpPr>
        <p:grpSpPr>
          <a:xfrm>
            <a:off x="8004465" y="76195"/>
            <a:ext cx="1063335" cy="1454810"/>
            <a:chOff x="3064150" y="3027700"/>
            <a:chExt cx="1519050" cy="2078300"/>
          </a:xfrm>
        </p:grpSpPr>
        <p:sp>
          <p:nvSpPr>
            <p:cNvPr id="972" name="Google Shape;972;p27"/>
            <p:cNvSpPr/>
            <p:nvPr/>
          </p:nvSpPr>
          <p:spPr>
            <a:xfrm>
              <a:off x="3118875" y="3080875"/>
              <a:ext cx="1464325" cy="2025125"/>
            </a:xfrm>
            <a:custGeom>
              <a:avLst/>
              <a:gdLst/>
              <a:ahLst/>
              <a:cxnLst/>
              <a:rect l="l" t="t" r="r" b="b"/>
              <a:pathLst>
                <a:path w="58573" h="81005" extrusionOk="0">
                  <a:moveTo>
                    <a:pt x="5107" y="1"/>
                  </a:moveTo>
                  <a:cubicBezTo>
                    <a:pt x="2280" y="1"/>
                    <a:pt x="0" y="2280"/>
                    <a:pt x="0" y="5107"/>
                  </a:cubicBezTo>
                  <a:lnTo>
                    <a:pt x="0" y="75929"/>
                  </a:lnTo>
                  <a:cubicBezTo>
                    <a:pt x="0" y="78725"/>
                    <a:pt x="2280" y="81005"/>
                    <a:pt x="5107" y="81005"/>
                  </a:cubicBezTo>
                  <a:lnTo>
                    <a:pt x="53466" y="81005"/>
                  </a:lnTo>
                  <a:cubicBezTo>
                    <a:pt x="56293" y="81005"/>
                    <a:pt x="58573" y="78725"/>
                    <a:pt x="58573" y="75929"/>
                  </a:cubicBezTo>
                  <a:lnTo>
                    <a:pt x="58573" y="5107"/>
                  </a:lnTo>
                  <a:cubicBezTo>
                    <a:pt x="58573" y="2280"/>
                    <a:pt x="56293" y="1"/>
                    <a:pt x="53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27"/>
            <p:cNvSpPr/>
            <p:nvPr/>
          </p:nvSpPr>
          <p:spPr>
            <a:xfrm>
              <a:off x="3202450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27"/>
            <p:cNvSpPr/>
            <p:nvPr/>
          </p:nvSpPr>
          <p:spPr>
            <a:xfrm>
              <a:off x="3542875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27"/>
            <p:cNvSpPr/>
            <p:nvPr/>
          </p:nvSpPr>
          <p:spPr>
            <a:xfrm>
              <a:off x="3882550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27"/>
            <p:cNvSpPr/>
            <p:nvPr/>
          </p:nvSpPr>
          <p:spPr>
            <a:xfrm>
              <a:off x="4223000" y="365840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8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27"/>
            <p:cNvSpPr/>
            <p:nvPr/>
          </p:nvSpPr>
          <p:spPr>
            <a:xfrm>
              <a:off x="3202450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27"/>
            <p:cNvSpPr/>
            <p:nvPr/>
          </p:nvSpPr>
          <p:spPr>
            <a:xfrm>
              <a:off x="3542875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7"/>
            <p:cNvSpPr/>
            <p:nvPr/>
          </p:nvSpPr>
          <p:spPr>
            <a:xfrm>
              <a:off x="3882550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27"/>
            <p:cNvSpPr/>
            <p:nvPr/>
          </p:nvSpPr>
          <p:spPr>
            <a:xfrm>
              <a:off x="4223000" y="399580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7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27"/>
            <p:cNvSpPr/>
            <p:nvPr/>
          </p:nvSpPr>
          <p:spPr>
            <a:xfrm>
              <a:off x="3202450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27"/>
            <p:cNvSpPr/>
            <p:nvPr/>
          </p:nvSpPr>
          <p:spPr>
            <a:xfrm>
              <a:off x="3542875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27"/>
            <p:cNvSpPr/>
            <p:nvPr/>
          </p:nvSpPr>
          <p:spPr>
            <a:xfrm>
              <a:off x="3882550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27"/>
            <p:cNvSpPr/>
            <p:nvPr/>
          </p:nvSpPr>
          <p:spPr>
            <a:xfrm>
              <a:off x="4223000" y="433395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7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27"/>
            <p:cNvSpPr/>
            <p:nvPr/>
          </p:nvSpPr>
          <p:spPr>
            <a:xfrm>
              <a:off x="3202450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27"/>
            <p:cNvSpPr/>
            <p:nvPr/>
          </p:nvSpPr>
          <p:spPr>
            <a:xfrm>
              <a:off x="3542875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80" y="1"/>
                    <a:pt x="9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27"/>
            <p:cNvSpPr/>
            <p:nvPr/>
          </p:nvSpPr>
          <p:spPr>
            <a:xfrm>
              <a:off x="3882550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27"/>
            <p:cNvSpPr/>
            <p:nvPr/>
          </p:nvSpPr>
          <p:spPr>
            <a:xfrm>
              <a:off x="4223000" y="4671325"/>
              <a:ext cx="258375" cy="250800"/>
            </a:xfrm>
            <a:custGeom>
              <a:avLst/>
              <a:gdLst/>
              <a:ahLst/>
              <a:cxnLst/>
              <a:rect l="l" t="t" r="r" b="b"/>
              <a:pathLst>
                <a:path w="10335" h="10032" extrusionOk="0">
                  <a:moveTo>
                    <a:pt x="1034" y="1"/>
                  </a:moveTo>
                  <a:cubicBezTo>
                    <a:pt x="456" y="1"/>
                    <a:pt x="0" y="457"/>
                    <a:pt x="0" y="1004"/>
                  </a:cubicBezTo>
                  <a:lnTo>
                    <a:pt x="0" y="8998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27"/>
            <p:cNvSpPr/>
            <p:nvPr/>
          </p:nvSpPr>
          <p:spPr>
            <a:xfrm>
              <a:off x="3064150" y="3027700"/>
              <a:ext cx="1492450" cy="2054000"/>
            </a:xfrm>
            <a:custGeom>
              <a:avLst/>
              <a:gdLst/>
              <a:ahLst/>
              <a:cxnLst/>
              <a:rect l="l" t="t" r="r" b="b"/>
              <a:pathLst>
                <a:path w="59698" h="82160" extrusionOk="0">
                  <a:moveTo>
                    <a:pt x="54014" y="1155"/>
                  </a:moveTo>
                  <a:cubicBezTo>
                    <a:pt x="56537" y="1155"/>
                    <a:pt x="58543" y="3161"/>
                    <a:pt x="58543" y="5654"/>
                  </a:cubicBezTo>
                  <a:lnTo>
                    <a:pt x="58543" y="76475"/>
                  </a:lnTo>
                  <a:cubicBezTo>
                    <a:pt x="58543" y="78998"/>
                    <a:pt x="56537" y="81004"/>
                    <a:pt x="54014" y="81004"/>
                  </a:cubicBezTo>
                  <a:lnTo>
                    <a:pt x="5654" y="81004"/>
                  </a:lnTo>
                  <a:cubicBezTo>
                    <a:pt x="3162" y="81004"/>
                    <a:pt x="1125" y="78998"/>
                    <a:pt x="1125" y="76475"/>
                  </a:cubicBezTo>
                  <a:lnTo>
                    <a:pt x="1125" y="5654"/>
                  </a:lnTo>
                  <a:cubicBezTo>
                    <a:pt x="1125" y="3161"/>
                    <a:pt x="3131" y="1155"/>
                    <a:pt x="5654" y="1155"/>
                  </a:cubicBezTo>
                  <a:close/>
                  <a:moveTo>
                    <a:pt x="5654" y="0"/>
                  </a:moveTo>
                  <a:cubicBezTo>
                    <a:pt x="2554" y="0"/>
                    <a:pt x="1" y="2553"/>
                    <a:pt x="1" y="5654"/>
                  </a:cubicBezTo>
                  <a:lnTo>
                    <a:pt x="1" y="76475"/>
                  </a:lnTo>
                  <a:cubicBezTo>
                    <a:pt x="1" y="79606"/>
                    <a:pt x="2554" y="82159"/>
                    <a:pt x="5654" y="82159"/>
                  </a:cubicBezTo>
                  <a:lnTo>
                    <a:pt x="54014" y="82159"/>
                  </a:lnTo>
                  <a:cubicBezTo>
                    <a:pt x="57145" y="82159"/>
                    <a:pt x="59698" y="79606"/>
                    <a:pt x="59698" y="76475"/>
                  </a:cubicBezTo>
                  <a:lnTo>
                    <a:pt x="59698" y="5654"/>
                  </a:lnTo>
                  <a:cubicBezTo>
                    <a:pt x="59698" y="2553"/>
                    <a:pt x="57145" y="0"/>
                    <a:pt x="5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7"/>
            <p:cNvSpPr/>
            <p:nvPr/>
          </p:nvSpPr>
          <p:spPr>
            <a:xfrm>
              <a:off x="3216900" y="3216900"/>
              <a:ext cx="1273600" cy="314625"/>
            </a:xfrm>
            <a:custGeom>
              <a:avLst/>
              <a:gdLst/>
              <a:ahLst/>
              <a:cxnLst/>
              <a:rect l="l" t="t" r="r" b="b"/>
              <a:pathLst>
                <a:path w="50944" h="12585" extrusionOk="0">
                  <a:moveTo>
                    <a:pt x="1338" y="1"/>
                  </a:moveTo>
                  <a:cubicBezTo>
                    <a:pt x="608" y="1"/>
                    <a:pt x="0" y="609"/>
                    <a:pt x="0" y="1308"/>
                  </a:cubicBezTo>
                  <a:lnTo>
                    <a:pt x="0" y="11247"/>
                  </a:lnTo>
                  <a:cubicBezTo>
                    <a:pt x="0" y="11946"/>
                    <a:pt x="608" y="12584"/>
                    <a:pt x="1338" y="12584"/>
                  </a:cubicBezTo>
                  <a:lnTo>
                    <a:pt x="49636" y="12584"/>
                  </a:lnTo>
                  <a:cubicBezTo>
                    <a:pt x="50335" y="12584"/>
                    <a:pt x="50943" y="11946"/>
                    <a:pt x="50943" y="11247"/>
                  </a:cubicBezTo>
                  <a:lnTo>
                    <a:pt x="50943" y="1308"/>
                  </a:lnTo>
                  <a:cubicBezTo>
                    <a:pt x="50943" y="609"/>
                    <a:pt x="50335" y="1"/>
                    <a:pt x="496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7"/>
            <p:cNvSpPr/>
            <p:nvPr/>
          </p:nvSpPr>
          <p:spPr>
            <a:xfrm>
              <a:off x="3159150" y="3160675"/>
              <a:ext cx="1302475" cy="343500"/>
            </a:xfrm>
            <a:custGeom>
              <a:avLst/>
              <a:gdLst/>
              <a:ahLst/>
              <a:cxnLst/>
              <a:rect l="l" t="t" r="r" b="b"/>
              <a:pathLst>
                <a:path w="52099" h="13740" extrusionOk="0">
                  <a:moveTo>
                    <a:pt x="50214" y="1155"/>
                  </a:moveTo>
                  <a:cubicBezTo>
                    <a:pt x="50609" y="1155"/>
                    <a:pt x="50943" y="1490"/>
                    <a:pt x="50943" y="1854"/>
                  </a:cubicBezTo>
                  <a:lnTo>
                    <a:pt x="50943" y="11885"/>
                  </a:lnTo>
                  <a:cubicBezTo>
                    <a:pt x="50943" y="12280"/>
                    <a:pt x="50609" y="12615"/>
                    <a:pt x="50214" y="12615"/>
                  </a:cubicBezTo>
                  <a:lnTo>
                    <a:pt x="1854" y="12615"/>
                  </a:lnTo>
                  <a:cubicBezTo>
                    <a:pt x="1459" y="12615"/>
                    <a:pt x="1125" y="12280"/>
                    <a:pt x="1125" y="11885"/>
                  </a:cubicBezTo>
                  <a:lnTo>
                    <a:pt x="1125" y="1854"/>
                  </a:lnTo>
                  <a:cubicBezTo>
                    <a:pt x="1125" y="1490"/>
                    <a:pt x="1459" y="1155"/>
                    <a:pt x="1854" y="1155"/>
                  </a:cubicBezTo>
                  <a:close/>
                  <a:moveTo>
                    <a:pt x="1854" y="0"/>
                  </a:moveTo>
                  <a:cubicBezTo>
                    <a:pt x="821" y="0"/>
                    <a:pt x="0" y="851"/>
                    <a:pt x="0" y="1854"/>
                  </a:cubicBezTo>
                  <a:lnTo>
                    <a:pt x="0" y="11885"/>
                  </a:lnTo>
                  <a:cubicBezTo>
                    <a:pt x="0" y="12918"/>
                    <a:pt x="821" y="13739"/>
                    <a:pt x="1854" y="13739"/>
                  </a:cubicBezTo>
                  <a:lnTo>
                    <a:pt x="50214" y="13739"/>
                  </a:lnTo>
                  <a:cubicBezTo>
                    <a:pt x="51247" y="13739"/>
                    <a:pt x="52098" y="12918"/>
                    <a:pt x="52098" y="11885"/>
                  </a:cubicBezTo>
                  <a:lnTo>
                    <a:pt x="52098" y="1854"/>
                  </a:lnTo>
                  <a:cubicBezTo>
                    <a:pt x="52098" y="851"/>
                    <a:pt x="51247" y="0"/>
                    <a:pt x="50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27"/>
            <p:cNvSpPr/>
            <p:nvPr/>
          </p:nvSpPr>
          <p:spPr>
            <a:xfrm>
              <a:off x="3159150" y="3615850"/>
              <a:ext cx="286500" cy="278900"/>
            </a:xfrm>
            <a:custGeom>
              <a:avLst/>
              <a:gdLst/>
              <a:ahLst/>
              <a:cxnLst/>
              <a:rect l="l" t="t" r="r" b="b"/>
              <a:pathLst>
                <a:path w="11460" h="11156" extrusionOk="0">
                  <a:moveTo>
                    <a:pt x="9909" y="1095"/>
                  </a:moveTo>
                  <a:cubicBezTo>
                    <a:pt x="10183" y="1095"/>
                    <a:pt x="10365" y="1277"/>
                    <a:pt x="10365" y="1550"/>
                  </a:cubicBezTo>
                  <a:lnTo>
                    <a:pt x="10365" y="9545"/>
                  </a:lnTo>
                  <a:cubicBezTo>
                    <a:pt x="10365" y="9788"/>
                    <a:pt x="10183" y="10000"/>
                    <a:pt x="9909" y="10000"/>
                  </a:cubicBezTo>
                  <a:lnTo>
                    <a:pt x="1641" y="10000"/>
                  </a:lnTo>
                  <a:cubicBezTo>
                    <a:pt x="1368" y="10000"/>
                    <a:pt x="1186" y="9788"/>
                    <a:pt x="1186" y="9545"/>
                  </a:cubicBezTo>
                  <a:lnTo>
                    <a:pt x="1186" y="1550"/>
                  </a:lnTo>
                  <a:cubicBezTo>
                    <a:pt x="1186" y="1277"/>
                    <a:pt x="1368" y="1095"/>
                    <a:pt x="1641" y="1095"/>
                  </a:cubicBezTo>
                  <a:close/>
                  <a:moveTo>
                    <a:pt x="1581" y="0"/>
                  </a:moveTo>
                  <a:cubicBezTo>
                    <a:pt x="699" y="0"/>
                    <a:pt x="0" y="730"/>
                    <a:pt x="0" y="1581"/>
                  </a:cubicBezTo>
                  <a:lnTo>
                    <a:pt x="0" y="9575"/>
                  </a:lnTo>
                  <a:cubicBezTo>
                    <a:pt x="0" y="10456"/>
                    <a:pt x="699" y="11155"/>
                    <a:pt x="1581" y="11155"/>
                  </a:cubicBezTo>
                  <a:lnTo>
                    <a:pt x="9879" y="11155"/>
                  </a:lnTo>
                  <a:cubicBezTo>
                    <a:pt x="10791" y="11155"/>
                    <a:pt x="11459" y="10456"/>
                    <a:pt x="11459" y="9575"/>
                  </a:cubicBezTo>
                  <a:lnTo>
                    <a:pt x="11459" y="1581"/>
                  </a:lnTo>
                  <a:cubicBezTo>
                    <a:pt x="11459" y="730"/>
                    <a:pt x="1076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27"/>
            <p:cNvSpPr/>
            <p:nvPr/>
          </p:nvSpPr>
          <p:spPr>
            <a:xfrm>
              <a:off x="3500325" y="3615850"/>
              <a:ext cx="286500" cy="278900"/>
            </a:xfrm>
            <a:custGeom>
              <a:avLst/>
              <a:gdLst/>
              <a:ahLst/>
              <a:cxnLst/>
              <a:rect l="l" t="t" r="r" b="b"/>
              <a:pathLst>
                <a:path w="11460" h="11156" extrusionOk="0">
                  <a:moveTo>
                    <a:pt x="9879" y="1095"/>
                  </a:moveTo>
                  <a:cubicBezTo>
                    <a:pt x="1012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23" y="10000"/>
                    <a:pt x="9879" y="10000"/>
                  </a:cubicBezTo>
                  <a:lnTo>
                    <a:pt x="1581" y="10000"/>
                  </a:lnTo>
                  <a:cubicBezTo>
                    <a:pt x="1308" y="10000"/>
                    <a:pt x="1125" y="9788"/>
                    <a:pt x="1125" y="9545"/>
                  </a:cubicBezTo>
                  <a:lnTo>
                    <a:pt x="1125" y="1550"/>
                  </a:lnTo>
                  <a:cubicBezTo>
                    <a:pt x="1125" y="1277"/>
                    <a:pt x="1308" y="1095"/>
                    <a:pt x="1581" y="109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00" y="11155"/>
                    <a:pt x="1581" y="11155"/>
                  </a:cubicBezTo>
                  <a:lnTo>
                    <a:pt x="9879" y="11155"/>
                  </a:lnTo>
                  <a:cubicBezTo>
                    <a:pt x="10730" y="11155"/>
                    <a:pt x="11460" y="10456"/>
                    <a:pt x="11460" y="9575"/>
                  </a:cubicBezTo>
                  <a:lnTo>
                    <a:pt x="11460" y="1581"/>
                  </a:lnTo>
                  <a:cubicBezTo>
                    <a:pt x="11460" y="730"/>
                    <a:pt x="1073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27"/>
            <p:cNvSpPr/>
            <p:nvPr/>
          </p:nvSpPr>
          <p:spPr>
            <a:xfrm>
              <a:off x="3840000" y="3615850"/>
              <a:ext cx="287275" cy="278900"/>
            </a:xfrm>
            <a:custGeom>
              <a:avLst/>
              <a:gdLst/>
              <a:ahLst/>
              <a:cxnLst/>
              <a:rect l="l" t="t" r="r" b="b"/>
              <a:pathLst>
                <a:path w="11491" h="11156" extrusionOk="0">
                  <a:moveTo>
                    <a:pt x="9879" y="1095"/>
                  </a:moveTo>
                  <a:cubicBezTo>
                    <a:pt x="1015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53" y="10000"/>
                    <a:pt x="9879" y="10000"/>
                  </a:cubicBezTo>
                  <a:lnTo>
                    <a:pt x="1612" y="10000"/>
                  </a:lnTo>
                  <a:cubicBezTo>
                    <a:pt x="1338" y="10000"/>
                    <a:pt x="1156" y="9788"/>
                    <a:pt x="1156" y="9545"/>
                  </a:cubicBezTo>
                  <a:lnTo>
                    <a:pt x="1156" y="1550"/>
                  </a:lnTo>
                  <a:cubicBezTo>
                    <a:pt x="1156" y="1277"/>
                    <a:pt x="1338" y="1095"/>
                    <a:pt x="1612" y="1095"/>
                  </a:cubicBezTo>
                  <a:close/>
                  <a:moveTo>
                    <a:pt x="1612" y="0"/>
                  </a:moveTo>
                  <a:cubicBezTo>
                    <a:pt x="73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30" y="11155"/>
                    <a:pt x="1612" y="11155"/>
                  </a:cubicBezTo>
                  <a:lnTo>
                    <a:pt x="9879" y="11155"/>
                  </a:lnTo>
                  <a:cubicBezTo>
                    <a:pt x="10761" y="11155"/>
                    <a:pt x="11490" y="10456"/>
                    <a:pt x="11490" y="9575"/>
                  </a:cubicBezTo>
                  <a:lnTo>
                    <a:pt x="11490" y="1581"/>
                  </a:lnTo>
                  <a:cubicBezTo>
                    <a:pt x="11490" y="730"/>
                    <a:pt x="10761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27"/>
            <p:cNvSpPr/>
            <p:nvPr/>
          </p:nvSpPr>
          <p:spPr>
            <a:xfrm>
              <a:off x="4180425" y="3615850"/>
              <a:ext cx="286525" cy="278900"/>
            </a:xfrm>
            <a:custGeom>
              <a:avLst/>
              <a:gdLst/>
              <a:ahLst/>
              <a:cxnLst/>
              <a:rect l="l" t="t" r="r" b="b"/>
              <a:pathLst>
                <a:path w="11461" h="11156" extrusionOk="0">
                  <a:moveTo>
                    <a:pt x="9880" y="1095"/>
                  </a:moveTo>
                  <a:cubicBezTo>
                    <a:pt x="1012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23" y="10000"/>
                    <a:pt x="9880" y="10000"/>
                  </a:cubicBezTo>
                  <a:lnTo>
                    <a:pt x="1581" y="10000"/>
                  </a:lnTo>
                  <a:cubicBezTo>
                    <a:pt x="1308" y="10000"/>
                    <a:pt x="1126" y="9788"/>
                    <a:pt x="1126" y="9545"/>
                  </a:cubicBezTo>
                  <a:lnTo>
                    <a:pt x="1126" y="1550"/>
                  </a:lnTo>
                  <a:cubicBezTo>
                    <a:pt x="1126" y="1277"/>
                    <a:pt x="1308" y="1095"/>
                    <a:pt x="1581" y="109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00" y="11155"/>
                    <a:pt x="1581" y="11155"/>
                  </a:cubicBezTo>
                  <a:lnTo>
                    <a:pt x="9880" y="11155"/>
                  </a:lnTo>
                  <a:cubicBezTo>
                    <a:pt x="10731" y="11155"/>
                    <a:pt x="11460" y="10456"/>
                    <a:pt x="11460" y="9575"/>
                  </a:cubicBezTo>
                  <a:lnTo>
                    <a:pt x="11460" y="1581"/>
                  </a:lnTo>
                  <a:cubicBezTo>
                    <a:pt x="11460" y="730"/>
                    <a:pt x="10731" y="0"/>
                    <a:pt x="9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27"/>
            <p:cNvSpPr/>
            <p:nvPr/>
          </p:nvSpPr>
          <p:spPr>
            <a:xfrm>
              <a:off x="3159150" y="395322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909" y="1126"/>
                  </a:moveTo>
                  <a:cubicBezTo>
                    <a:pt x="10183" y="1126"/>
                    <a:pt x="10365" y="1308"/>
                    <a:pt x="10365" y="1581"/>
                  </a:cubicBezTo>
                  <a:lnTo>
                    <a:pt x="10365" y="9576"/>
                  </a:lnTo>
                  <a:cubicBezTo>
                    <a:pt x="10365" y="9819"/>
                    <a:pt x="10183" y="10031"/>
                    <a:pt x="9909" y="10031"/>
                  </a:cubicBezTo>
                  <a:lnTo>
                    <a:pt x="1641" y="10031"/>
                  </a:lnTo>
                  <a:cubicBezTo>
                    <a:pt x="1368" y="10031"/>
                    <a:pt x="1186" y="9819"/>
                    <a:pt x="1186" y="9576"/>
                  </a:cubicBezTo>
                  <a:lnTo>
                    <a:pt x="1186" y="1581"/>
                  </a:lnTo>
                  <a:cubicBezTo>
                    <a:pt x="1186" y="1308"/>
                    <a:pt x="1368" y="1126"/>
                    <a:pt x="1641" y="1126"/>
                  </a:cubicBezTo>
                  <a:close/>
                  <a:moveTo>
                    <a:pt x="1581" y="1"/>
                  </a:moveTo>
                  <a:cubicBezTo>
                    <a:pt x="699" y="1"/>
                    <a:pt x="0" y="700"/>
                    <a:pt x="0" y="1581"/>
                  </a:cubicBezTo>
                  <a:lnTo>
                    <a:pt x="0" y="9576"/>
                  </a:lnTo>
                  <a:cubicBezTo>
                    <a:pt x="0" y="10427"/>
                    <a:pt x="699" y="11156"/>
                    <a:pt x="1581" y="11156"/>
                  </a:cubicBezTo>
                  <a:lnTo>
                    <a:pt x="9879" y="11156"/>
                  </a:lnTo>
                  <a:cubicBezTo>
                    <a:pt x="10791" y="11156"/>
                    <a:pt x="11459" y="10487"/>
                    <a:pt x="11459" y="9576"/>
                  </a:cubicBezTo>
                  <a:lnTo>
                    <a:pt x="11459" y="1581"/>
                  </a:lnTo>
                  <a:cubicBezTo>
                    <a:pt x="11459" y="700"/>
                    <a:pt x="1076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27"/>
            <p:cNvSpPr/>
            <p:nvPr/>
          </p:nvSpPr>
          <p:spPr>
            <a:xfrm>
              <a:off x="3500325" y="395322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879" y="1126"/>
                  </a:moveTo>
                  <a:cubicBezTo>
                    <a:pt x="1012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23" y="10031"/>
                    <a:pt x="9879" y="10031"/>
                  </a:cubicBezTo>
                  <a:lnTo>
                    <a:pt x="1581" y="10031"/>
                  </a:lnTo>
                  <a:cubicBezTo>
                    <a:pt x="1308" y="10031"/>
                    <a:pt x="1125" y="9819"/>
                    <a:pt x="1125" y="9576"/>
                  </a:cubicBezTo>
                  <a:lnTo>
                    <a:pt x="1125" y="1581"/>
                  </a:lnTo>
                  <a:cubicBezTo>
                    <a:pt x="1125" y="1308"/>
                    <a:pt x="1308" y="1126"/>
                    <a:pt x="1581" y="1126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79" y="11156"/>
                  </a:lnTo>
                  <a:cubicBezTo>
                    <a:pt x="10730" y="11156"/>
                    <a:pt x="11460" y="10487"/>
                    <a:pt x="11460" y="9576"/>
                  </a:cubicBezTo>
                  <a:lnTo>
                    <a:pt x="11460" y="1581"/>
                  </a:lnTo>
                  <a:cubicBezTo>
                    <a:pt x="11460" y="700"/>
                    <a:pt x="1073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27"/>
            <p:cNvSpPr/>
            <p:nvPr/>
          </p:nvSpPr>
          <p:spPr>
            <a:xfrm>
              <a:off x="3840000" y="3953225"/>
              <a:ext cx="287275" cy="278925"/>
            </a:xfrm>
            <a:custGeom>
              <a:avLst/>
              <a:gdLst/>
              <a:ahLst/>
              <a:cxnLst/>
              <a:rect l="l" t="t" r="r" b="b"/>
              <a:pathLst>
                <a:path w="11491" h="11157" extrusionOk="0">
                  <a:moveTo>
                    <a:pt x="9879" y="1126"/>
                  </a:moveTo>
                  <a:cubicBezTo>
                    <a:pt x="1015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53" y="10031"/>
                    <a:pt x="9879" y="10031"/>
                  </a:cubicBezTo>
                  <a:lnTo>
                    <a:pt x="1612" y="10031"/>
                  </a:lnTo>
                  <a:cubicBezTo>
                    <a:pt x="1338" y="10031"/>
                    <a:pt x="1156" y="9819"/>
                    <a:pt x="1156" y="9576"/>
                  </a:cubicBezTo>
                  <a:lnTo>
                    <a:pt x="1156" y="1581"/>
                  </a:lnTo>
                  <a:cubicBezTo>
                    <a:pt x="1156" y="1308"/>
                    <a:pt x="1338" y="1126"/>
                    <a:pt x="1612" y="1126"/>
                  </a:cubicBezTo>
                  <a:close/>
                  <a:moveTo>
                    <a:pt x="1612" y="1"/>
                  </a:moveTo>
                  <a:cubicBezTo>
                    <a:pt x="73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30" y="11156"/>
                    <a:pt x="1612" y="11156"/>
                  </a:cubicBezTo>
                  <a:lnTo>
                    <a:pt x="9879" y="11156"/>
                  </a:lnTo>
                  <a:cubicBezTo>
                    <a:pt x="10761" y="11156"/>
                    <a:pt x="11490" y="10487"/>
                    <a:pt x="11490" y="9576"/>
                  </a:cubicBezTo>
                  <a:lnTo>
                    <a:pt x="11490" y="1581"/>
                  </a:lnTo>
                  <a:cubicBezTo>
                    <a:pt x="11490" y="700"/>
                    <a:pt x="10761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27"/>
            <p:cNvSpPr/>
            <p:nvPr/>
          </p:nvSpPr>
          <p:spPr>
            <a:xfrm>
              <a:off x="4180425" y="3953225"/>
              <a:ext cx="286525" cy="278925"/>
            </a:xfrm>
            <a:custGeom>
              <a:avLst/>
              <a:gdLst/>
              <a:ahLst/>
              <a:cxnLst/>
              <a:rect l="l" t="t" r="r" b="b"/>
              <a:pathLst>
                <a:path w="11461" h="11157" extrusionOk="0">
                  <a:moveTo>
                    <a:pt x="9880" y="1126"/>
                  </a:moveTo>
                  <a:cubicBezTo>
                    <a:pt x="1012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23" y="10031"/>
                    <a:pt x="9880" y="10031"/>
                  </a:cubicBezTo>
                  <a:lnTo>
                    <a:pt x="1581" y="10031"/>
                  </a:lnTo>
                  <a:cubicBezTo>
                    <a:pt x="1308" y="10031"/>
                    <a:pt x="1126" y="9819"/>
                    <a:pt x="1126" y="9576"/>
                  </a:cubicBezTo>
                  <a:lnTo>
                    <a:pt x="1126" y="1581"/>
                  </a:lnTo>
                  <a:cubicBezTo>
                    <a:pt x="1126" y="1308"/>
                    <a:pt x="1308" y="1126"/>
                    <a:pt x="1581" y="1126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80" y="11156"/>
                  </a:lnTo>
                  <a:cubicBezTo>
                    <a:pt x="10731" y="11156"/>
                    <a:pt x="11460" y="10487"/>
                    <a:pt x="11460" y="9576"/>
                  </a:cubicBezTo>
                  <a:lnTo>
                    <a:pt x="11460" y="1581"/>
                  </a:lnTo>
                  <a:cubicBezTo>
                    <a:pt x="11460" y="700"/>
                    <a:pt x="10731" y="1"/>
                    <a:pt x="9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27"/>
            <p:cNvSpPr/>
            <p:nvPr/>
          </p:nvSpPr>
          <p:spPr>
            <a:xfrm>
              <a:off x="3159150" y="429137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909" y="1095"/>
                  </a:moveTo>
                  <a:cubicBezTo>
                    <a:pt x="10183" y="1095"/>
                    <a:pt x="10365" y="1278"/>
                    <a:pt x="10365" y="1551"/>
                  </a:cubicBezTo>
                  <a:lnTo>
                    <a:pt x="10365" y="9515"/>
                  </a:lnTo>
                  <a:cubicBezTo>
                    <a:pt x="10365" y="9788"/>
                    <a:pt x="10183" y="9971"/>
                    <a:pt x="9909" y="9971"/>
                  </a:cubicBezTo>
                  <a:lnTo>
                    <a:pt x="1641" y="9971"/>
                  </a:lnTo>
                  <a:cubicBezTo>
                    <a:pt x="1368" y="9971"/>
                    <a:pt x="1186" y="9788"/>
                    <a:pt x="1186" y="9515"/>
                  </a:cubicBezTo>
                  <a:lnTo>
                    <a:pt x="1186" y="1551"/>
                  </a:lnTo>
                  <a:cubicBezTo>
                    <a:pt x="1186" y="1278"/>
                    <a:pt x="1368" y="1095"/>
                    <a:pt x="1641" y="1095"/>
                  </a:cubicBezTo>
                  <a:close/>
                  <a:moveTo>
                    <a:pt x="1581" y="1"/>
                  </a:moveTo>
                  <a:cubicBezTo>
                    <a:pt x="699" y="1"/>
                    <a:pt x="0" y="700"/>
                    <a:pt x="0" y="1582"/>
                  </a:cubicBezTo>
                  <a:lnTo>
                    <a:pt x="0" y="9576"/>
                  </a:lnTo>
                  <a:cubicBezTo>
                    <a:pt x="0" y="10427"/>
                    <a:pt x="699" y="11156"/>
                    <a:pt x="1581" y="11156"/>
                  </a:cubicBezTo>
                  <a:lnTo>
                    <a:pt x="9879" y="11156"/>
                  </a:lnTo>
                  <a:cubicBezTo>
                    <a:pt x="10791" y="11156"/>
                    <a:pt x="11459" y="10427"/>
                    <a:pt x="11459" y="9576"/>
                  </a:cubicBezTo>
                  <a:lnTo>
                    <a:pt x="11459" y="1582"/>
                  </a:lnTo>
                  <a:cubicBezTo>
                    <a:pt x="11459" y="700"/>
                    <a:pt x="1076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27"/>
            <p:cNvSpPr/>
            <p:nvPr/>
          </p:nvSpPr>
          <p:spPr>
            <a:xfrm>
              <a:off x="3500325" y="429137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879" y="1095"/>
                  </a:moveTo>
                  <a:cubicBezTo>
                    <a:pt x="1012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23" y="9971"/>
                    <a:pt x="9879" y="9971"/>
                  </a:cubicBezTo>
                  <a:lnTo>
                    <a:pt x="1581" y="9971"/>
                  </a:lnTo>
                  <a:cubicBezTo>
                    <a:pt x="1308" y="9971"/>
                    <a:pt x="1125" y="9788"/>
                    <a:pt x="1125" y="9515"/>
                  </a:cubicBezTo>
                  <a:lnTo>
                    <a:pt x="1125" y="1551"/>
                  </a:lnTo>
                  <a:cubicBezTo>
                    <a:pt x="1125" y="1278"/>
                    <a:pt x="1308" y="1095"/>
                    <a:pt x="1581" y="1095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79" y="11156"/>
                  </a:lnTo>
                  <a:cubicBezTo>
                    <a:pt x="10730" y="11156"/>
                    <a:pt x="11460" y="10427"/>
                    <a:pt x="11460" y="9576"/>
                  </a:cubicBezTo>
                  <a:lnTo>
                    <a:pt x="11460" y="1582"/>
                  </a:lnTo>
                  <a:cubicBezTo>
                    <a:pt x="11460" y="700"/>
                    <a:pt x="1073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27"/>
            <p:cNvSpPr/>
            <p:nvPr/>
          </p:nvSpPr>
          <p:spPr>
            <a:xfrm>
              <a:off x="3840000" y="4291375"/>
              <a:ext cx="287275" cy="278925"/>
            </a:xfrm>
            <a:custGeom>
              <a:avLst/>
              <a:gdLst/>
              <a:ahLst/>
              <a:cxnLst/>
              <a:rect l="l" t="t" r="r" b="b"/>
              <a:pathLst>
                <a:path w="11491" h="11157" extrusionOk="0">
                  <a:moveTo>
                    <a:pt x="9879" y="1095"/>
                  </a:moveTo>
                  <a:cubicBezTo>
                    <a:pt x="1015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53" y="9971"/>
                    <a:pt x="9879" y="9971"/>
                  </a:cubicBezTo>
                  <a:lnTo>
                    <a:pt x="1612" y="9971"/>
                  </a:lnTo>
                  <a:cubicBezTo>
                    <a:pt x="1338" y="9971"/>
                    <a:pt x="1156" y="9788"/>
                    <a:pt x="1156" y="9515"/>
                  </a:cubicBezTo>
                  <a:lnTo>
                    <a:pt x="1156" y="1551"/>
                  </a:lnTo>
                  <a:cubicBezTo>
                    <a:pt x="1156" y="1278"/>
                    <a:pt x="1338" y="1095"/>
                    <a:pt x="1612" y="1095"/>
                  </a:cubicBezTo>
                  <a:close/>
                  <a:moveTo>
                    <a:pt x="1612" y="1"/>
                  </a:moveTo>
                  <a:cubicBezTo>
                    <a:pt x="73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30" y="11156"/>
                    <a:pt x="1612" y="11156"/>
                  </a:cubicBezTo>
                  <a:lnTo>
                    <a:pt x="9879" y="11156"/>
                  </a:lnTo>
                  <a:cubicBezTo>
                    <a:pt x="10761" y="11156"/>
                    <a:pt x="11490" y="10427"/>
                    <a:pt x="11490" y="9576"/>
                  </a:cubicBezTo>
                  <a:lnTo>
                    <a:pt x="11490" y="1582"/>
                  </a:lnTo>
                  <a:cubicBezTo>
                    <a:pt x="11490" y="700"/>
                    <a:pt x="10761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27"/>
            <p:cNvSpPr/>
            <p:nvPr/>
          </p:nvSpPr>
          <p:spPr>
            <a:xfrm>
              <a:off x="4180425" y="4291375"/>
              <a:ext cx="286525" cy="278925"/>
            </a:xfrm>
            <a:custGeom>
              <a:avLst/>
              <a:gdLst/>
              <a:ahLst/>
              <a:cxnLst/>
              <a:rect l="l" t="t" r="r" b="b"/>
              <a:pathLst>
                <a:path w="11461" h="11157" extrusionOk="0">
                  <a:moveTo>
                    <a:pt x="9880" y="1095"/>
                  </a:moveTo>
                  <a:cubicBezTo>
                    <a:pt x="1012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23" y="9971"/>
                    <a:pt x="9880" y="9971"/>
                  </a:cubicBezTo>
                  <a:lnTo>
                    <a:pt x="1581" y="9971"/>
                  </a:lnTo>
                  <a:cubicBezTo>
                    <a:pt x="1308" y="9971"/>
                    <a:pt x="1126" y="9788"/>
                    <a:pt x="1126" y="9515"/>
                  </a:cubicBezTo>
                  <a:lnTo>
                    <a:pt x="1126" y="1551"/>
                  </a:lnTo>
                  <a:cubicBezTo>
                    <a:pt x="1126" y="1278"/>
                    <a:pt x="1308" y="1095"/>
                    <a:pt x="1581" y="1095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80" y="11156"/>
                  </a:lnTo>
                  <a:cubicBezTo>
                    <a:pt x="10731" y="11156"/>
                    <a:pt x="11460" y="10427"/>
                    <a:pt x="11460" y="9576"/>
                  </a:cubicBezTo>
                  <a:lnTo>
                    <a:pt x="11460" y="1582"/>
                  </a:lnTo>
                  <a:cubicBezTo>
                    <a:pt x="11460" y="700"/>
                    <a:pt x="10731" y="1"/>
                    <a:pt x="9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27"/>
            <p:cNvSpPr/>
            <p:nvPr/>
          </p:nvSpPr>
          <p:spPr>
            <a:xfrm>
              <a:off x="3159150" y="4628025"/>
              <a:ext cx="286500" cy="279650"/>
            </a:xfrm>
            <a:custGeom>
              <a:avLst/>
              <a:gdLst/>
              <a:ahLst/>
              <a:cxnLst/>
              <a:rect l="l" t="t" r="r" b="b"/>
              <a:pathLst>
                <a:path w="11460" h="11186" extrusionOk="0">
                  <a:moveTo>
                    <a:pt x="9909" y="1155"/>
                  </a:moveTo>
                  <a:cubicBezTo>
                    <a:pt x="10183" y="1155"/>
                    <a:pt x="10365" y="1338"/>
                    <a:pt x="10365" y="1611"/>
                  </a:cubicBezTo>
                  <a:lnTo>
                    <a:pt x="10365" y="9575"/>
                  </a:lnTo>
                  <a:cubicBezTo>
                    <a:pt x="10365" y="9848"/>
                    <a:pt x="10183" y="10031"/>
                    <a:pt x="9909" y="10031"/>
                  </a:cubicBezTo>
                  <a:lnTo>
                    <a:pt x="1641" y="10031"/>
                  </a:lnTo>
                  <a:cubicBezTo>
                    <a:pt x="1368" y="10031"/>
                    <a:pt x="1186" y="9848"/>
                    <a:pt x="1186" y="9575"/>
                  </a:cubicBezTo>
                  <a:lnTo>
                    <a:pt x="1186" y="1611"/>
                  </a:lnTo>
                  <a:cubicBezTo>
                    <a:pt x="1186" y="1338"/>
                    <a:pt x="1368" y="1155"/>
                    <a:pt x="1641" y="1155"/>
                  </a:cubicBezTo>
                  <a:close/>
                  <a:moveTo>
                    <a:pt x="1581" y="0"/>
                  </a:moveTo>
                  <a:cubicBezTo>
                    <a:pt x="699" y="0"/>
                    <a:pt x="0" y="730"/>
                    <a:pt x="0" y="1611"/>
                  </a:cubicBezTo>
                  <a:lnTo>
                    <a:pt x="0" y="9575"/>
                  </a:lnTo>
                  <a:cubicBezTo>
                    <a:pt x="0" y="10456"/>
                    <a:pt x="699" y="11186"/>
                    <a:pt x="1581" y="11186"/>
                  </a:cubicBezTo>
                  <a:lnTo>
                    <a:pt x="9879" y="11186"/>
                  </a:lnTo>
                  <a:cubicBezTo>
                    <a:pt x="10791" y="11186"/>
                    <a:pt x="11459" y="10456"/>
                    <a:pt x="11459" y="9575"/>
                  </a:cubicBezTo>
                  <a:lnTo>
                    <a:pt x="11459" y="1611"/>
                  </a:lnTo>
                  <a:cubicBezTo>
                    <a:pt x="11459" y="730"/>
                    <a:pt x="1076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27"/>
            <p:cNvSpPr/>
            <p:nvPr/>
          </p:nvSpPr>
          <p:spPr>
            <a:xfrm>
              <a:off x="3500325" y="4628025"/>
              <a:ext cx="286500" cy="279650"/>
            </a:xfrm>
            <a:custGeom>
              <a:avLst/>
              <a:gdLst/>
              <a:ahLst/>
              <a:cxnLst/>
              <a:rect l="l" t="t" r="r" b="b"/>
              <a:pathLst>
                <a:path w="11460" h="11186" extrusionOk="0">
                  <a:moveTo>
                    <a:pt x="9879" y="1155"/>
                  </a:moveTo>
                  <a:cubicBezTo>
                    <a:pt x="1012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23" y="10031"/>
                    <a:pt x="9879" y="10031"/>
                  </a:cubicBezTo>
                  <a:lnTo>
                    <a:pt x="1581" y="10031"/>
                  </a:lnTo>
                  <a:cubicBezTo>
                    <a:pt x="1308" y="10031"/>
                    <a:pt x="1125" y="9848"/>
                    <a:pt x="1125" y="9575"/>
                  </a:cubicBezTo>
                  <a:lnTo>
                    <a:pt x="1125" y="1611"/>
                  </a:lnTo>
                  <a:cubicBezTo>
                    <a:pt x="1125" y="1338"/>
                    <a:pt x="1308" y="1155"/>
                    <a:pt x="1581" y="115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00" y="11186"/>
                    <a:pt x="1581" y="11186"/>
                  </a:cubicBezTo>
                  <a:lnTo>
                    <a:pt x="9879" y="11186"/>
                  </a:lnTo>
                  <a:cubicBezTo>
                    <a:pt x="10730" y="11186"/>
                    <a:pt x="11460" y="10456"/>
                    <a:pt x="11460" y="9575"/>
                  </a:cubicBezTo>
                  <a:lnTo>
                    <a:pt x="11460" y="1611"/>
                  </a:lnTo>
                  <a:cubicBezTo>
                    <a:pt x="11460" y="730"/>
                    <a:pt x="1073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27"/>
            <p:cNvSpPr/>
            <p:nvPr/>
          </p:nvSpPr>
          <p:spPr>
            <a:xfrm>
              <a:off x="3840000" y="4628025"/>
              <a:ext cx="287275" cy="279650"/>
            </a:xfrm>
            <a:custGeom>
              <a:avLst/>
              <a:gdLst/>
              <a:ahLst/>
              <a:cxnLst/>
              <a:rect l="l" t="t" r="r" b="b"/>
              <a:pathLst>
                <a:path w="11491" h="11186" extrusionOk="0">
                  <a:moveTo>
                    <a:pt x="9879" y="1155"/>
                  </a:moveTo>
                  <a:cubicBezTo>
                    <a:pt x="1015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53" y="10031"/>
                    <a:pt x="9879" y="10031"/>
                  </a:cubicBezTo>
                  <a:lnTo>
                    <a:pt x="1612" y="10031"/>
                  </a:lnTo>
                  <a:cubicBezTo>
                    <a:pt x="1338" y="10031"/>
                    <a:pt x="1156" y="9848"/>
                    <a:pt x="1156" y="9575"/>
                  </a:cubicBezTo>
                  <a:lnTo>
                    <a:pt x="1156" y="1611"/>
                  </a:lnTo>
                  <a:cubicBezTo>
                    <a:pt x="1156" y="1338"/>
                    <a:pt x="1338" y="1155"/>
                    <a:pt x="1612" y="1155"/>
                  </a:cubicBezTo>
                  <a:close/>
                  <a:moveTo>
                    <a:pt x="1612" y="0"/>
                  </a:moveTo>
                  <a:cubicBezTo>
                    <a:pt x="73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30" y="11186"/>
                    <a:pt x="1612" y="11186"/>
                  </a:cubicBezTo>
                  <a:lnTo>
                    <a:pt x="9879" y="11186"/>
                  </a:lnTo>
                  <a:cubicBezTo>
                    <a:pt x="10761" y="11186"/>
                    <a:pt x="11490" y="10456"/>
                    <a:pt x="11490" y="9575"/>
                  </a:cubicBezTo>
                  <a:lnTo>
                    <a:pt x="11490" y="1611"/>
                  </a:lnTo>
                  <a:cubicBezTo>
                    <a:pt x="11490" y="730"/>
                    <a:pt x="10761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27"/>
            <p:cNvSpPr/>
            <p:nvPr/>
          </p:nvSpPr>
          <p:spPr>
            <a:xfrm>
              <a:off x="4180425" y="4628025"/>
              <a:ext cx="286525" cy="279650"/>
            </a:xfrm>
            <a:custGeom>
              <a:avLst/>
              <a:gdLst/>
              <a:ahLst/>
              <a:cxnLst/>
              <a:rect l="l" t="t" r="r" b="b"/>
              <a:pathLst>
                <a:path w="11461" h="11186" extrusionOk="0">
                  <a:moveTo>
                    <a:pt x="9880" y="1155"/>
                  </a:moveTo>
                  <a:cubicBezTo>
                    <a:pt x="1012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23" y="10031"/>
                    <a:pt x="9880" y="10031"/>
                  </a:cubicBezTo>
                  <a:lnTo>
                    <a:pt x="1581" y="10031"/>
                  </a:lnTo>
                  <a:cubicBezTo>
                    <a:pt x="1308" y="10031"/>
                    <a:pt x="1126" y="9848"/>
                    <a:pt x="1126" y="9575"/>
                  </a:cubicBezTo>
                  <a:lnTo>
                    <a:pt x="1126" y="1611"/>
                  </a:lnTo>
                  <a:cubicBezTo>
                    <a:pt x="1126" y="1338"/>
                    <a:pt x="1308" y="1155"/>
                    <a:pt x="1581" y="115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00" y="11186"/>
                    <a:pt x="1581" y="11186"/>
                  </a:cubicBezTo>
                  <a:lnTo>
                    <a:pt x="9880" y="11186"/>
                  </a:lnTo>
                  <a:cubicBezTo>
                    <a:pt x="10731" y="11186"/>
                    <a:pt x="11460" y="10456"/>
                    <a:pt x="11460" y="9575"/>
                  </a:cubicBezTo>
                  <a:lnTo>
                    <a:pt x="11460" y="1611"/>
                  </a:lnTo>
                  <a:cubicBezTo>
                    <a:pt x="11460" y="730"/>
                    <a:pt x="10731" y="0"/>
                    <a:pt x="9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7"/>
            <p:cNvSpPr/>
            <p:nvPr/>
          </p:nvSpPr>
          <p:spPr>
            <a:xfrm>
              <a:off x="3064150" y="3027700"/>
              <a:ext cx="1492450" cy="2054000"/>
            </a:xfrm>
            <a:custGeom>
              <a:avLst/>
              <a:gdLst/>
              <a:ahLst/>
              <a:cxnLst/>
              <a:rect l="l" t="t" r="r" b="b"/>
              <a:pathLst>
                <a:path w="59698" h="82160" extrusionOk="0">
                  <a:moveTo>
                    <a:pt x="54014" y="1155"/>
                  </a:moveTo>
                  <a:cubicBezTo>
                    <a:pt x="56537" y="1155"/>
                    <a:pt x="58543" y="3161"/>
                    <a:pt x="58543" y="5654"/>
                  </a:cubicBezTo>
                  <a:lnTo>
                    <a:pt x="58543" y="76475"/>
                  </a:lnTo>
                  <a:cubicBezTo>
                    <a:pt x="58543" y="78998"/>
                    <a:pt x="56537" y="81004"/>
                    <a:pt x="54014" y="81004"/>
                  </a:cubicBezTo>
                  <a:lnTo>
                    <a:pt x="5654" y="81004"/>
                  </a:lnTo>
                  <a:cubicBezTo>
                    <a:pt x="3162" y="81004"/>
                    <a:pt x="1125" y="78998"/>
                    <a:pt x="1125" y="76475"/>
                  </a:cubicBezTo>
                  <a:lnTo>
                    <a:pt x="1125" y="5654"/>
                  </a:lnTo>
                  <a:cubicBezTo>
                    <a:pt x="1125" y="3161"/>
                    <a:pt x="3131" y="1155"/>
                    <a:pt x="5654" y="1155"/>
                  </a:cubicBezTo>
                  <a:close/>
                  <a:moveTo>
                    <a:pt x="5654" y="0"/>
                  </a:moveTo>
                  <a:cubicBezTo>
                    <a:pt x="2554" y="0"/>
                    <a:pt x="1" y="2553"/>
                    <a:pt x="1" y="5654"/>
                  </a:cubicBezTo>
                  <a:lnTo>
                    <a:pt x="1" y="76475"/>
                  </a:lnTo>
                  <a:cubicBezTo>
                    <a:pt x="1" y="79606"/>
                    <a:pt x="2554" y="82159"/>
                    <a:pt x="5654" y="82159"/>
                  </a:cubicBezTo>
                  <a:lnTo>
                    <a:pt x="54014" y="82159"/>
                  </a:lnTo>
                  <a:cubicBezTo>
                    <a:pt x="57145" y="82159"/>
                    <a:pt x="59698" y="79606"/>
                    <a:pt x="59698" y="76475"/>
                  </a:cubicBezTo>
                  <a:lnTo>
                    <a:pt x="59698" y="5654"/>
                  </a:lnTo>
                  <a:cubicBezTo>
                    <a:pt x="59698" y="2553"/>
                    <a:pt x="57145" y="0"/>
                    <a:pt x="5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9" name="Google Shape;1009;p27"/>
          <p:cNvGrpSpPr/>
          <p:nvPr/>
        </p:nvGrpSpPr>
        <p:grpSpPr>
          <a:xfrm>
            <a:off x="7533293" y="1055972"/>
            <a:ext cx="242585" cy="475038"/>
            <a:chOff x="6833975" y="3957025"/>
            <a:chExt cx="346550" cy="678625"/>
          </a:xfrm>
        </p:grpSpPr>
        <p:sp>
          <p:nvSpPr>
            <p:cNvPr id="1010" name="Google Shape;1010;p27"/>
            <p:cNvSpPr/>
            <p:nvPr/>
          </p:nvSpPr>
          <p:spPr>
            <a:xfrm>
              <a:off x="6833975" y="4212350"/>
              <a:ext cx="303225" cy="376175"/>
            </a:xfrm>
            <a:custGeom>
              <a:avLst/>
              <a:gdLst/>
              <a:ahLst/>
              <a:cxnLst/>
              <a:rect l="l" t="t" r="r" b="b"/>
              <a:pathLst>
                <a:path w="12129" h="15047" extrusionOk="0">
                  <a:moveTo>
                    <a:pt x="1" y="1"/>
                  </a:moveTo>
                  <a:lnTo>
                    <a:pt x="1" y="15047"/>
                  </a:lnTo>
                  <a:lnTo>
                    <a:pt x="12129" y="15047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7"/>
            <p:cNvSpPr/>
            <p:nvPr/>
          </p:nvSpPr>
          <p:spPr>
            <a:xfrm>
              <a:off x="6833975" y="3957025"/>
              <a:ext cx="303225" cy="255350"/>
            </a:xfrm>
            <a:custGeom>
              <a:avLst/>
              <a:gdLst/>
              <a:ahLst/>
              <a:cxnLst/>
              <a:rect l="l" t="t" r="r" b="b"/>
              <a:pathLst>
                <a:path w="12129" h="10214" extrusionOk="0">
                  <a:moveTo>
                    <a:pt x="1" y="1"/>
                  </a:moveTo>
                  <a:lnTo>
                    <a:pt x="1" y="10214"/>
                  </a:lnTo>
                  <a:lnTo>
                    <a:pt x="12129" y="10214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27"/>
            <p:cNvSpPr/>
            <p:nvPr/>
          </p:nvSpPr>
          <p:spPr>
            <a:xfrm>
              <a:off x="6849175" y="3985150"/>
              <a:ext cx="331350" cy="650500"/>
            </a:xfrm>
            <a:custGeom>
              <a:avLst/>
              <a:gdLst/>
              <a:ahLst/>
              <a:cxnLst/>
              <a:rect l="l" t="t" r="r" b="b"/>
              <a:pathLst>
                <a:path w="13254" h="26020" extrusionOk="0">
                  <a:moveTo>
                    <a:pt x="12129" y="1156"/>
                  </a:moveTo>
                  <a:lnTo>
                    <a:pt x="12129" y="24895"/>
                  </a:lnTo>
                  <a:lnTo>
                    <a:pt x="1156" y="24895"/>
                  </a:lnTo>
                  <a:lnTo>
                    <a:pt x="1156" y="1156"/>
                  </a:lnTo>
                  <a:close/>
                  <a:moveTo>
                    <a:pt x="1" y="1"/>
                  </a:moveTo>
                  <a:lnTo>
                    <a:pt x="1" y="26019"/>
                  </a:lnTo>
                  <a:lnTo>
                    <a:pt x="13253" y="26019"/>
                  </a:lnTo>
                  <a:lnTo>
                    <a:pt x="132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3" name="Google Shape;1013;p27"/>
          <p:cNvGrpSpPr/>
          <p:nvPr/>
        </p:nvGrpSpPr>
        <p:grpSpPr>
          <a:xfrm>
            <a:off x="6100822" y="540003"/>
            <a:ext cx="1675047" cy="149573"/>
            <a:chOff x="4790625" y="1824675"/>
            <a:chExt cx="2392925" cy="213675"/>
          </a:xfrm>
        </p:grpSpPr>
        <p:sp>
          <p:nvSpPr>
            <p:cNvPr id="1014" name="Google Shape;1014;p27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27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27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27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27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9" name="Google Shape;1019;p27"/>
          <p:cNvGrpSpPr/>
          <p:nvPr/>
        </p:nvGrpSpPr>
        <p:grpSpPr>
          <a:xfrm>
            <a:off x="8852895" y="1731985"/>
            <a:ext cx="214918" cy="250565"/>
            <a:chOff x="6571050" y="2495000"/>
            <a:chExt cx="307025" cy="357950"/>
          </a:xfrm>
        </p:grpSpPr>
        <p:sp>
          <p:nvSpPr>
            <p:cNvPr id="1020" name="Google Shape;1020;p27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27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27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3" name="Google Shape;1023;p27"/>
          <p:cNvGrpSpPr/>
          <p:nvPr/>
        </p:nvGrpSpPr>
        <p:grpSpPr>
          <a:xfrm>
            <a:off x="8077160" y="1731985"/>
            <a:ext cx="346832" cy="1809080"/>
            <a:chOff x="4713875" y="2486650"/>
            <a:chExt cx="495475" cy="2584400"/>
          </a:xfrm>
        </p:grpSpPr>
        <p:sp>
          <p:nvSpPr>
            <p:cNvPr id="1024" name="Google Shape;1024;p27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27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27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27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27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27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7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27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27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7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27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27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27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27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27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39" name="Google Shape;1039;p27" descr="A picture containing qr cod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93219" y="4563890"/>
            <a:ext cx="556591" cy="556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2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42" name="Google Shape;1042;p28"/>
          <p:cNvSpPr txBox="1">
            <a:spLocks noGrp="1"/>
          </p:cNvSpPr>
          <p:nvPr>
            <p:ph type="body" idx="1"/>
          </p:nvPr>
        </p:nvSpPr>
        <p:spPr>
          <a:xfrm>
            <a:off x="720000" y="1216800"/>
            <a:ext cx="7704000" cy="3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43" name="Google Shape;1043;p2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4" name="Google Shape;1044;p2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5" name="Google Shape;1045;p2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46" name="Google Shape;1046;p28" descr="A picture containing qr cod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87410" y="1"/>
            <a:ext cx="556591" cy="556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0">
  <p:cSld name="Title and text 10"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24"/>
          <p:cNvSpPr/>
          <p:nvPr/>
        </p:nvSpPr>
        <p:spPr>
          <a:xfrm rot="4448121" flipH="1">
            <a:off x="560969" y="-2732622"/>
            <a:ext cx="8931474" cy="8373551"/>
          </a:xfrm>
          <a:custGeom>
            <a:avLst/>
            <a:gdLst/>
            <a:ahLst/>
            <a:cxnLst/>
            <a:rect l="l" t="t" r="r" b="b"/>
            <a:pathLst>
              <a:path w="11366" h="10656" extrusionOk="0">
                <a:moveTo>
                  <a:pt x="7425" y="0"/>
                </a:moveTo>
                <a:cubicBezTo>
                  <a:pt x="6333" y="0"/>
                  <a:pt x="5674" y="1324"/>
                  <a:pt x="4689" y="2084"/>
                </a:cubicBezTo>
                <a:cubicBezTo>
                  <a:pt x="3741" y="2815"/>
                  <a:pt x="2768" y="2259"/>
                  <a:pt x="1837" y="2743"/>
                </a:cubicBezTo>
                <a:cubicBezTo>
                  <a:pt x="0" y="3709"/>
                  <a:pt x="1982" y="5111"/>
                  <a:pt x="2429" y="6090"/>
                </a:cubicBezTo>
                <a:cubicBezTo>
                  <a:pt x="2931" y="7178"/>
                  <a:pt x="1904" y="8477"/>
                  <a:pt x="2272" y="9619"/>
                </a:cubicBezTo>
                <a:cubicBezTo>
                  <a:pt x="2441" y="10132"/>
                  <a:pt x="2876" y="10519"/>
                  <a:pt x="3408" y="10634"/>
                </a:cubicBezTo>
                <a:cubicBezTo>
                  <a:pt x="3494" y="10648"/>
                  <a:pt x="3580" y="10655"/>
                  <a:pt x="3665" y="10655"/>
                </a:cubicBezTo>
                <a:cubicBezTo>
                  <a:pt x="4114" y="10655"/>
                  <a:pt x="4544" y="10458"/>
                  <a:pt x="4828" y="10102"/>
                </a:cubicBezTo>
                <a:cubicBezTo>
                  <a:pt x="5021" y="9866"/>
                  <a:pt x="5154" y="9558"/>
                  <a:pt x="5426" y="9431"/>
                </a:cubicBezTo>
                <a:cubicBezTo>
                  <a:pt x="5513" y="9392"/>
                  <a:pt x="5602" y="9376"/>
                  <a:pt x="5691" y="9376"/>
                </a:cubicBezTo>
                <a:cubicBezTo>
                  <a:pt x="6030" y="9376"/>
                  <a:pt x="6381" y="9617"/>
                  <a:pt x="6701" y="9794"/>
                </a:cubicBezTo>
                <a:cubicBezTo>
                  <a:pt x="7103" y="10018"/>
                  <a:pt x="7555" y="10124"/>
                  <a:pt x="8011" y="10124"/>
                </a:cubicBezTo>
                <a:cubicBezTo>
                  <a:pt x="9074" y="10124"/>
                  <a:pt x="10154" y="9550"/>
                  <a:pt x="10653" y="8585"/>
                </a:cubicBezTo>
                <a:cubicBezTo>
                  <a:pt x="11366" y="7214"/>
                  <a:pt x="10762" y="5304"/>
                  <a:pt x="9396" y="4604"/>
                </a:cubicBezTo>
                <a:lnTo>
                  <a:pt x="9396" y="4604"/>
                </a:lnTo>
                <a:cubicBezTo>
                  <a:pt x="9405" y="4608"/>
                  <a:pt x="9415" y="4611"/>
                  <a:pt x="9424" y="4611"/>
                </a:cubicBezTo>
                <a:cubicBezTo>
                  <a:pt x="9690" y="4611"/>
                  <a:pt x="9836" y="2622"/>
                  <a:pt x="9807" y="2447"/>
                </a:cubicBezTo>
                <a:cubicBezTo>
                  <a:pt x="9692" y="1643"/>
                  <a:pt x="9257" y="918"/>
                  <a:pt x="8599" y="447"/>
                </a:cubicBezTo>
                <a:cubicBezTo>
                  <a:pt x="8149" y="130"/>
                  <a:pt x="7766" y="0"/>
                  <a:pt x="7425" y="0"/>
                </a:cubicBezTo>
                <a:close/>
              </a:path>
            </a:pathLst>
          </a:custGeom>
          <a:solidFill>
            <a:srgbClr val="4586F1">
              <a:alpha val="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24"/>
          <p:cNvSpPr txBox="1">
            <a:spLocks noGrp="1"/>
          </p:cNvSpPr>
          <p:nvPr>
            <p:ph type="title"/>
          </p:nvPr>
        </p:nvSpPr>
        <p:spPr>
          <a:xfrm>
            <a:off x="721050" y="542500"/>
            <a:ext cx="7701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54" name="Google Shape;1054;p24"/>
          <p:cNvSpPr txBox="1">
            <a:spLocks noGrp="1"/>
          </p:cNvSpPr>
          <p:nvPr>
            <p:ph type="subTitle" idx="1"/>
          </p:nvPr>
        </p:nvSpPr>
        <p:spPr>
          <a:xfrm>
            <a:off x="1710750" y="1471985"/>
            <a:ext cx="5722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slideLayout" Target="../slideLayouts/slideLayout34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9.xml"/><Relationship Id="rId34" Type="http://schemas.openxmlformats.org/officeDocument/2006/relationships/slideLayout" Target="../slideLayouts/slideLayout42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33.xml"/><Relationship Id="rId33" Type="http://schemas.openxmlformats.org/officeDocument/2006/relationships/slideLayout" Target="../slideLayouts/slideLayout41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37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32" Type="http://schemas.openxmlformats.org/officeDocument/2006/relationships/slideLayout" Target="../slideLayouts/slideLayout40.xml"/><Relationship Id="rId37" Type="http://schemas.openxmlformats.org/officeDocument/2006/relationships/slideLayout" Target="../slideLayouts/slideLayout45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28" Type="http://schemas.openxmlformats.org/officeDocument/2006/relationships/slideLayout" Target="../slideLayouts/slideLayout36.xml"/><Relationship Id="rId36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31" Type="http://schemas.openxmlformats.org/officeDocument/2006/relationships/slideLayout" Target="../slideLayouts/slideLayout39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Relationship Id="rId27" Type="http://schemas.openxmlformats.org/officeDocument/2006/relationships/slideLayout" Target="../slideLayouts/slideLayout35.xml"/><Relationship Id="rId30" Type="http://schemas.openxmlformats.org/officeDocument/2006/relationships/slideLayout" Target="../slideLayouts/slideLayout38.xml"/><Relationship Id="rId35" Type="http://schemas.openxmlformats.org/officeDocument/2006/relationships/slideLayout" Target="../slideLayouts/slideLayout43.xml"/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Exo 2 Black"/>
              <a:buNone/>
              <a:defRPr sz="3500" b="0" i="0" u="none" strike="noStrike" cap="none">
                <a:solidFill>
                  <a:schemeClr val="lt1"/>
                </a:solidFill>
                <a:latin typeface="Exo 2 Black"/>
                <a:ea typeface="Exo 2 Black"/>
                <a:cs typeface="Exo 2 Black"/>
                <a:sym typeface="Exo 2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37" name="Google Shape;837;p18"/>
          <p:cNvSpPr txBox="1">
            <a:spLocks noGrp="1"/>
          </p:cNvSpPr>
          <p:nvPr>
            <p:ph type="body" idx="1"/>
          </p:nvPr>
        </p:nvSpPr>
        <p:spPr>
          <a:xfrm>
            <a:off x="720000" y="1216800"/>
            <a:ext cx="7704000" cy="3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 Medium"/>
              <a:buChar char="■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accent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9" name="Google Shape;1049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llerta"/>
              <a:buChar char="●"/>
              <a:defRPr sz="1400" b="0" i="0" u="none" strike="noStrike" cap="none"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llerta"/>
              <a:buChar char="○"/>
              <a:defRPr sz="1400" b="0" i="0" u="none" strike="noStrike" cap="none"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llerta"/>
              <a:buChar char="■"/>
              <a:defRPr sz="1400" b="0" i="0" u="none" strike="noStrike" cap="none"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llerta"/>
              <a:buChar char="●"/>
              <a:defRPr sz="1400" b="0" i="0" u="none" strike="noStrike" cap="none"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llerta"/>
              <a:buChar char="○"/>
              <a:defRPr sz="1400" b="0" i="0" u="none" strike="noStrike" cap="none"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llerta"/>
              <a:buChar char="■"/>
              <a:defRPr sz="1400" b="0" i="0" u="none" strike="noStrike" cap="none"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llerta"/>
              <a:buChar char="●"/>
              <a:defRPr sz="1400" b="0" i="0" u="none" strike="noStrike" cap="none"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llerta"/>
              <a:buChar char="○"/>
              <a:defRPr sz="1400" b="0" i="0" u="none" strike="noStrike" cap="none"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llerta"/>
              <a:buChar char="■"/>
              <a:defRPr sz="1400" b="0" i="0" u="none" strike="noStrike" cap="none"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defRPr>
            </a:lvl9pPr>
          </a:lstStyle>
          <a:p>
            <a:endParaRPr/>
          </a:p>
        </p:txBody>
      </p:sp>
      <p:pic>
        <p:nvPicPr>
          <p:cNvPr id="1050" name="Google Shape;1050;p23" descr="A picture containing qr code&#10;&#10;Description automatically generated"/>
          <p:cNvPicPr preferRelativeResize="0"/>
          <p:nvPr/>
        </p:nvPicPr>
        <p:blipFill rotWithShape="1">
          <a:blip r:embed="rId39">
            <a:alphaModFix/>
          </a:blip>
          <a:srcRect/>
          <a:stretch/>
        </p:blipFill>
        <p:spPr>
          <a:xfrm>
            <a:off x="8587410" y="1"/>
            <a:ext cx="556591" cy="55659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  <p:sldLayoutId id="2147483717" r:id="rId22"/>
    <p:sldLayoutId id="2147483718" r:id="rId23"/>
    <p:sldLayoutId id="2147483719" r:id="rId24"/>
    <p:sldLayoutId id="2147483720" r:id="rId25"/>
    <p:sldLayoutId id="2147483721" r:id="rId26"/>
    <p:sldLayoutId id="2147483722" r:id="rId27"/>
    <p:sldLayoutId id="2147483723" r:id="rId28"/>
    <p:sldLayoutId id="2147483724" r:id="rId29"/>
    <p:sldLayoutId id="2147483725" r:id="rId30"/>
    <p:sldLayoutId id="2147483726" r:id="rId31"/>
    <p:sldLayoutId id="2147483727" r:id="rId32"/>
    <p:sldLayoutId id="2147483728" r:id="rId33"/>
    <p:sldLayoutId id="2147483729" r:id="rId34"/>
    <p:sldLayoutId id="2147483730" r:id="rId35"/>
    <p:sldLayoutId id="2147483731" r:id="rId36"/>
    <p:sldLayoutId id="2147483732" r:id="rId3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0.jp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9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8.png"/><Relationship Id="rId5" Type="http://schemas.microsoft.com/office/2007/relationships/media" Target="../media/media3.mp3"/><Relationship Id="rId15" Type="http://schemas.openxmlformats.org/officeDocument/2006/relationships/image" Target="../media/image12.png"/><Relationship Id="rId10" Type="http://schemas.openxmlformats.org/officeDocument/2006/relationships/notesSlide" Target="../notesSlides/notesSlide5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p3"/><Relationship Id="rId13" Type="http://schemas.openxmlformats.org/officeDocument/2006/relationships/image" Target="../media/image15.jpg"/><Relationship Id="rId3" Type="http://schemas.microsoft.com/office/2007/relationships/media" Target="../media/media6.mp3"/><Relationship Id="rId7" Type="http://schemas.microsoft.com/office/2007/relationships/media" Target="../media/media8.mp3"/><Relationship Id="rId12" Type="http://schemas.openxmlformats.org/officeDocument/2006/relationships/image" Target="../media/image14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audio" Target="../media/media7.mp3"/><Relationship Id="rId11" Type="http://schemas.openxmlformats.org/officeDocument/2006/relationships/image" Target="../media/image13.jpg"/><Relationship Id="rId5" Type="http://schemas.microsoft.com/office/2007/relationships/media" Target="../media/media7.mp3"/><Relationship Id="rId15" Type="http://schemas.openxmlformats.org/officeDocument/2006/relationships/image" Target="../media/image16.png"/><Relationship Id="rId10" Type="http://schemas.openxmlformats.org/officeDocument/2006/relationships/notesSlide" Target="../notesSlides/notesSlide6.xml"/><Relationship Id="rId4" Type="http://schemas.openxmlformats.org/officeDocument/2006/relationships/audio" Target="../media/media6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2"/>
          <p:cNvSpPr/>
          <p:nvPr/>
        </p:nvSpPr>
        <p:spPr>
          <a:xfrm>
            <a:off x="2043950" y="546847"/>
            <a:ext cx="564776" cy="815789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2"/>
          <p:cNvSpPr txBox="1">
            <a:spLocks noGrp="1"/>
          </p:cNvSpPr>
          <p:nvPr>
            <p:ph type="ctrTitle"/>
          </p:nvPr>
        </p:nvSpPr>
        <p:spPr>
          <a:xfrm>
            <a:off x="319377" y="323721"/>
            <a:ext cx="2867257" cy="1229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4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Unit</a:t>
            </a:r>
            <a:r>
              <a:rPr lang="en-U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60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6000" b="1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99" name="Google Shape;2099;p2"/>
          <p:cNvGrpSpPr/>
          <p:nvPr/>
        </p:nvGrpSpPr>
        <p:grpSpPr>
          <a:xfrm>
            <a:off x="76202" y="1060140"/>
            <a:ext cx="214917" cy="230335"/>
            <a:chOff x="424275" y="4593075"/>
            <a:chExt cx="307025" cy="329050"/>
          </a:xfrm>
        </p:grpSpPr>
        <p:sp>
          <p:nvSpPr>
            <p:cNvPr id="2100" name="Google Shape;2100;p2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2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2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03" name="Google Shape;2103;p2"/>
          <p:cNvSpPr txBox="1"/>
          <p:nvPr/>
        </p:nvSpPr>
        <p:spPr>
          <a:xfrm>
            <a:off x="2515732" y="1413609"/>
            <a:ext cx="3920703" cy="2316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xo 2 Black"/>
              <a:buNone/>
            </a:pPr>
            <a:r>
              <a:rPr lang="en-US" sz="5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NATURAL WONDERS OF VIETNAM</a:t>
            </a:r>
            <a:endParaRPr/>
          </a:p>
        </p:txBody>
      </p:sp>
      <p:pic>
        <p:nvPicPr>
          <p:cNvPr id="2104" name="Google Shape;2104;p2" descr="570  School Kids Hiking Illustrations, Royalty-Free Vector Graphics &amp; Clip Art - iSt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511" y="2516846"/>
            <a:ext cx="2426087" cy="2426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5" name="Google Shape;2105;p2" descr="Vietnam Math Tour 2A | Mathematics - Quizizz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5533" y="516067"/>
            <a:ext cx="2761706" cy="4142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8C2CBC-EE0F-43F3-869A-8B07D438CC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0585" y="6402"/>
            <a:ext cx="466790" cy="724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D58">
            <a:alpha val="14509"/>
          </a:srgbClr>
        </a:solidFill>
        <a:effectLst/>
      </p:bgPr>
    </p:bg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p11"/>
          <p:cNvSpPr/>
          <p:nvPr/>
        </p:nvSpPr>
        <p:spPr>
          <a:xfrm>
            <a:off x="1714314" y="1117074"/>
            <a:ext cx="5715372" cy="483177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92D050"/>
          </a:solidFill>
          <a:ln w="12700" cap="flat" cmpd="sng">
            <a:solidFill>
              <a:srgbClr val="00B050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8" name="Google Shape;2228;p11"/>
          <p:cNvSpPr txBox="1"/>
          <p:nvPr/>
        </p:nvSpPr>
        <p:spPr>
          <a:xfrm>
            <a:off x="1962818" y="1187213"/>
            <a:ext cx="8714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desert</a:t>
            </a:r>
            <a:endParaRPr/>
          </a:p>
        </p:txBody>
      </p:sp>
      <p:sp>
        <p:nvSpPr>
          <p:cNvPr id="2229" name="Google Shape;2229;p11"/>
          <p:cNvSpPr txBox="1"/>
          <p:nvPr/>
        </p:nvSpPr>
        <p:spPr>
          <a:xfrm>
            <a:off x="2983206" y="1183863"/>
            <a:ext cx="6983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visit</a:t>
            </a:r>
            <a:endParaRPr/>
          </a:p>
        </p:txBody>
      </p:sp>
      <p:sp>
        <p:nvSpPr>
          <p:cNvPr id="2230" name="Google Shape;2230;p11"/>
          <p:cNvSpPr txBox="1"/>
          <p:nvPr/>
        </p:nvSpPr>
        <p:spPr>
          <a:xfrm>
            <a:off x="3830495" y="1187213"/>
            <a:ext cx="10270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wonder</a:t>
            </a:r>
            <a:endParaRPr/>
          </a:p>
        </p:txBody>
      </p:sp>
      <p:sp>
        <p:nvSpPr>
          <p:cNvPr id="2231" name="Google Shape;2231;p11"/>
          <p:cNvSpPr txBox="1"/>
          <p:nvPr/>
        </p:nvSpPr>
        <p:spPr>
          <a:xfrm>
            <a:off x="4950048" y="1183864"/>
            <a:ext cx="99107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islands</a:t>
            </a:r>
            <a:endParaRPr/>
          </a:p>
        </p:txBody>
      </p:sp>
      <p:sp>
        <p:nvSpPr>
          <p:cNvPr id="2232" name="Google Shape;2232;p11"/>
          <p:cNvSpPr txBox="1"/>
          <p:nvPr/>
        </p:nvSpPr>
        <p:spPr>
          <a:xfrm>
            <a:off x="6019077" y="1183864"/>
            <a:ext cx="11905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remember</a:t>
            </a:r>
            <a:endParaRPr/>
          </a:p>
        </p:txBody>
      </p:sp>
      <p:sp>
        <p:nvSpPr>
          <p:cNvPr id="2233" name="Google Shape;2233;p11"/>
          <p:cNvSpPr txBox="1"/>
          <p:nvPr/>
        </p:nvSpPr>
        <p:spPr>
          <a:xfrm>
            <a:off x="1626727" y="1816663"/>
            <a:ext cx="4856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endParaRPr/>
          </a:p>
        </p:txBody>
      </p:sp>
      <p:sp>
        <p:nvSpPr>
          <p:cNvPr id="2234" name="Google Shape;2234;p11"/>
          <p:cNvSpPr txBox="1"/>
          <p:nvPr/>
        </p:nvSpPr>
        <p:spPr>
          <a:xfrm>
            <a:off x="1982850" y="1811805"/>
            <a:ext cx="49641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 Long Bay is the famous for its beautiful              .</a:t>
            </a:r>
            <a:endParaRPr sz="1800" b="1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35" name="Google Shape;2235;p11"/>
          <p:cNvCxnSpPr/>
          <p:nvPr/>
        </p:nvCxnSpPr>
        <p:spPr>
          <a:xfrm>
            <a:off x="6011080" y="2085921"/>
            <a:ext cx="6858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36" name="Google Shape;2236;p11"/>
          <p:cNvSpPr txBox="1"/>
          <p:nvPr/>
        </p:nvSpPr>
        <p:spPr>
          <a:xfrm>
            <a:off x="1626727" y="2355668"/>
            <a:ext cx="4856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endParaRPr/>
          </a:p>
        </p:txBody>
      </p:sp>
      <p:sp>
        <p:nvSpPr>
          <p:cNvPr id="2237" name="Google Shape;2237;p11"/>
          <p:cNvSpPr txBox="1"/>
          <p:nvPr/>
        </p:nvSpPr>
        <p:spPr>
          <a:xfrm>
            <a:off x="1626727" y="2931402"/>
            <a:ext cx="4856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endParaRPr/>
          </a:p>
        </p:txBody>
      </p:sp>
      <p:sp>
        <p:nvSpPr>
          <p:cNvPr id="2238" name="Google Shape;2238;p11"/>
          <p:cNvSpPr txBox="1"/>
          <p:nvPr/>
        </p:nvSpPr>
        <p:spPr>
          <a:xfrm>
            <a:off x="1982850" y="2924912"/>
            <a:ext cx="557394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              is a large area of land with very little water.</a:t>
            </a:r>
            <a:endParaRPr/>
          </a:p>
        </p:txBody>
      </p:sp>
      <p:sp>
        <p:nvSpPr>
          <p:cNvPr id="2239" name="Google Shape;2239;p11"/>
          <p:cNvSpPr txBox="1"/>
          <p:nvPr/>
        </p:nvSpPr>
        <p:spPr>
          <a:xfrm>
            <a:off x="1626727" y="3575265"/>
            <a:ext cx="4856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endParaRPr/>
          </a:p>
        </p:txBody>
      </p:sp>
      <p:sp>
        <p:nvSpPr>
          <p:cNvPr id="2240" name="Google Shape;2240;p11"/>
          <p:cNvSpPr txBox="1"/>
          <p:nvPr/>
        </p:nvSpPr>
        <p:spPr>
          <a:xfrm>
            <a:off x="1626727" y="4176741"/>
            <a:ext cx="4856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endParaRPr/>
          </a:p>
        </p:txBody>
      </p:sp>
      <p:sp>
        <p:nvSpPr>
          <p:cNvPr id="2241" name="Google Shape;2241;p11"/>
          <p:cNvSpPr txBox="1"/>
          <p:nvPr/>
        </p:nvSpPr>
        <p:spPr>
          <a:xfrm>
            <a:off x="1982851" y="4176741"/>
            <a:ext cx="57064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lot of people              Ly Son Island in the summer.</a:t>
            </a:r>
            <a:endParaRPr sz="1800" b="1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42" name="Google Shape;2242;p11"/>
          <p:cNvCxnSpPr/>
          <p:nvPr/>
        </p:nvCxnSpPr>
        <p:spPr>
          <a:xfrm>
            <a:off x="3468848" y="4464812"/>
            <a:ext cx="6858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43" name="Google Shape;2243;p11"/>
          <p:cNvCxnSpPr/>
          <p:nvPr/>
        </p:nvCxnSpPr>
        <p:spPr>
          <a:xfrm>
            <a:off x="2087004" y="3834966"/>
            <a:ext cx="933655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44" name="Google Shape;2244;p11"/>
          <p:cNvSpPr txBox="1"/>
          <p:nvPr/>
        </p:nvSpPr>
        <p:spPr>
          <a:xfrm>
            <a:off x="1982851" y="2339900"/>
            <a:ext cx="58973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 long Bay is the number one natural                in Viet Nam.</a:t>
            </a:r>
            <a:endParaRPr sz="1800" b="1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45" name="Google Shape;2245;p11"/>
          <p:cNvCxnSpPr/>
          <p:nvPr/>
        </p:nvCxnSpPr>
        <p:spPr>
          <a:xfrm>
            <a:off x="5678771" y="2625224"/>
            <a:ext cx="75438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46" name="Google Shape;2246;p11"/>
          <p:cNvCxnSpPr/>
          <p:nvPr/>
        </p:nvCxnSpPr>
        <p:spPr>
          <a:xfrm>
            <a:off x="2252124" y="3200076"/>
            <a:ext cx="6858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47" name="Google Shape;2247;p11"/>
          <p:cNvSpPr txBox="1"/>
          <p:nvPr/>
        </p:nvSpPr>
        <p:spPr>
          <a:xfrm>
            <a:off x="5948510" y="1809795"/>
            <a:ext cx="82426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islands</a:t>
            </a:r>
            <a:endParaRPr/>
          </a:p>
        </p:txBody>
      </p:sp>
      <p:sp>
        <p:nvSpPr>
          <p:cNvPr id="2248" name="Google Shape;2248;p11"/>
          <p:cNvSpPr txBox="1"/>
          <p:nvPr/>
        </p:nvSpPr>
        <p:spPr>
          <a:xfrm>
            <a:off x="5616349" y="2344002"/>
            <a:ext cx="9087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wonder</a:t>
            </a:r>
            <a:endParaRPr/>
          </a:p>
        </p:txBody>
      </p:sp>
      <p:sp>
        <p:nvSpPr>
          <p:cNvPr id="2249" name="Google Shape;2249;p11"/>
          <p:cNvSpPr txBox="1"/>
          <p:nvPr/>
        </p:nvSpPr>
        <p:spPr>
          <a:xfrm>
            <a:off x="2198917" y="2924955"/>
            <a:ext cx="78418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desert</a:t>
            </a:r>
            <a:endParaRPr/>
          </a:p>
        </p:txBody>
      </p:sp>
      <p:sp>
        <p:nvSpPr>
          <p:cNvPr id="2250" name="Google Shape;2250;p11"/>
          <p:cNvSpPr txBox="1"/>
          <p:nvPr/>
        </p:nvSpPr>
        <p:spPr>
          <a:xfrm>
            <a:off x="3531062" y="4183926"/>
            <a:ext cx="5613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visit</a:t>
            </a:r>
            <a:endParaRPr/>
          </a:p>
        </p:txBody>
      </p:sp>
      <p:sp>
        <p:nvSpPr>
          <p:cNvPr id="2251" name="Google Shape;2251;p11"/>
          <p:cNvSpPr txBox="1"/>
          <p:nvPr/>
        </p:nvSpPr>
        <p:spPr>
          <a:xfrm>
            <a:off x="1967664" y="3564465"/>
            <a:ext cx="12225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Remember</a:t>
            </a:r>
            <a:endParaRPr sz="1800" b="1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2" name="Google Shape;2252;p11"/>
          <p:cNvSpPr txBox="1"/>
          <p:nvPr/>
        </p:nvSpPr>
        <p:spPr>
          <a:xfrm>
            <a:off x="950871" y="456931"/>
            <a:ext cx="8076588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Exo 2 Black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Complete the sentences, using the words from the box.</a:t>
            </a:r>
            <a:endParaRPr/>
          </a:p>
        </p:txBody>
      </p:sp>
      <p:sp>
        <p:nvSpPr>
          <p:cNvPr id="2253" name="Google Shape;2253;p11"/>
          <p:cNvSpPr txBox="1"/>
          <p:nvPr/>
        </p:nvSpPr>
        <p:spPr>
          <a:xfrm>
            <a:off x="550605" y="574662"/>
            <a:ext cx="400267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endParaRPr/>
          </a:p>
        </p:txBody>
      </p:sp>
      <p:sp>
        <p:nvSpPr>
          <p:cNvPr id="2254" name="Google Shape;2254;p11"/>
          <p:cNvSpPr txBox="1"/>
          <p:nvPr/>
        </p:nvSpPr>
        <p:spPr>
          <a:xfrm>
            <a:off x="3058945" y="3559791"/>
            <a:ext cx="46078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bring an umbrella, as it often rains there.</a:t>
            </a:r>
            <a:endParaRPr sz="1800" b="1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"/>
                                        <p:tgtEl>
                                          <p:spTgt spid="2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0"/>
                                          </p:stCondLst>
                                        </p:cTn>
                                        <p:tgtEl>
                                          <p:spTgt spid="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D58">
            <a:alpha val="14509"/>
          </a:srgbClr>
        </a:solidFill>
        <a:effectLst/>
      </p:bgPr>
    </p:bg>
    <p:spTree>
      <p:nvGrpSpPr>
        <p:cNvPr id="1" name="Shape 2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9" name="Google Shape;2259;p12"/>
          <p:cNvGrpSpPr/>
          <p:nvPr/>
        </p:nvGrpSpPr>
        <p:grpSpPr>
          <a:xfrm>
            <a:off x="1049712" y="1001934"/>
            <a:ext cx="7224711" cy="3951717"/>
            <a:chOff x="193701" y="1590291"/>
            <a:chExt cx="8653859" cy="5137079"/>
          </a:xfrm>
        </p:grpSpPr>
        <p:sp>
          <p:nvSpPr>
            <p:cNvPr id="2260" name="Google Shape;2260;p12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>
                <a:gd name="adj" fmla="val 16667"/>
              </a:avLst>
            </a:prstGeom>
            <a:solidFill>
              <a:srgbClr val="30E98D">
                <a:alpha val="6235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1" name="Google Shape;2261;p12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>
                <a:gd name="adj" fmla="val 16667"/>
              </a:avLst>
            </a:prstGeom>
            <a:solidFill>
              <a:srgbClr val="0FCA6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2" name="Google Shape;2262;p12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63" name="Google Shape;2263;p12"/>
          <p:cNvGrpSpPr/>
          <p:nvPr/>
        </p:nvGrpSpPr>
        <p:grpSpPr>
          <a:xfrm>
            <a:off x="1747632" y="1279424"/>
            <a:ext cx="4296613" cy="375822"/>
            <a:chOff x="363373" y="1262747"/>
            <a:chExt cx="5728817" cy="501095"/>
          </a:xfrm>
        </p:grpSpPr>
        <p:sp>
          <p:nvSpPr>
            <p:cNvPr id="2264" name="Google Shape;2264;p12"/>
            <p:cNvSpPr txBox="1"/>
            <p:nvPr/>
          </p:nvSpPr>
          <p:spPr>
            <a:xfrm>
              <a:off x="363373" y="1262747"/>
              <a:ext cx="569664" cy="4924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</a:t>
              </a:r>
              <a:endParaRPr/>
            </a:p>
          </p:txBody>
        </p:sp>
        <p:sp>
          <p:nvSpPr>
            <p:cNvPr id="2265" name="Google Shape;2265;p12"/>
            <p:cNvSpPr txBox="1"/>
            <p:nvPr/>
          </p:nvSpPr>
          <p:spPr>
            <a:xfrm>
              <a:off x="827314" y="1271400"/>
              <a:ext cx="5264876" cy="4924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Where is Ha Long Bay?</a:t>
              </a:r>
              <a:endParaRPr sz="18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66" name="Google Shape;2266;p12"/>
          <p:cNvGrpSpPr/>
          <p:nvPr/>
        </p:nvGrpSpPr>
        <p:grpSpPr>
          <a:xfrm>
            <a:off x="1747632" y="1991326"/>
            <a:ext cx="5674291" cy="369332"/>
            <a:chOff x="369902" y="2142097"/>
            <a:chExt cx="7565721" cy="492443"/>
          </a:xfrm>
        </p:grpSpPr>
        <p:sp>
          <p:nvSpPr>
            <p:cNvPr id="2267" name="Google Shape;2267;p12"/>
            <p:cNvSpPr txBox="1"/>
            <p:nvPr/>
          </p:nvSpPr>
          <p:spPr>
            <a:xfrm>
              <a:off x="369902" y="2142097"/>
              <a:ext cx="569664" cy="492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2.</a:t>
              </a:r>
              <a:endParaRPr/>
            </a:p>
          </p:txBody>
        </p:sp>
        <p:sp>
          <p:nvSpPr>
            <p:cNvPr id="2268" name="Google Shape;2268;p12"/>
            <p:cNvSpPr txBox="1"/>
            <p:nvPr/>
          </p:nvSpPr>
          <p:spPr>
            <a:xfrm>
              <a:off x="844733" y="2142097"/>
              <a:ext cx="7090890" cy="492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What can you do at Ha Long Bay?</a:t>
              </a:r>
              <a:endParaRPr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69" name="Google Shape;2269;p12"/>
          <p:cNvGrpSpPr/>
          <p:nvPr/>
        </p:nvGrpSpPr>
        <p:grpSpPr>
          <a:xfrm>
            <a:off x="1747632" y="2732606"/>
            <a:ext cx="5185702" cy="375822"/>
            <a:chOff x="363373" y="4026312"/>
            <a:chExt cx="6914269" cy="501095"/>
          </a:xfrm>
        </p:grpSpPr>
        <p:sp>
          <p:nvSpPr>
            <p:cNvPr id="2270" name="Google Shape;2270;p12"/>
            <p:cNvSpPr txBox="1"/>
            <p:nvPr/>
          </p:nvSpPr>
          <p:spPr>
            <a:xfrm>
              <a:off x="363373" y="4034965"/>
              <a:ext cx="536681" cy="4924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3.</a:t>
              </a:r>
              <a:endParaRPr/>
            </a:p>
          </p:txBody>
        </p:sp>
        <p:sp>
          <p:nvSpPr>
            <p:cNvPr id="2271" name="Google Shape;2271;p12"/>
            <p:cNvSpPr txBox="1"/>
            <p:nvPr/>
          </p:nvSpPr>
          <p:spPr>
            <a:xfrm>
              <a:off x="838204" y="4026312"/>
              <a:ext cx="6439438" cy="4924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Is there a desert in Mui Ne?</a:t>
              </a:r>
              <a:endParaRPr/>
            </a:p>
          </p:txBody>
        </p:sp>
      </p:grpSp>
      <p:grpSp>
        <p:nvGrpSpPr>
          <p:cNvPr id="2272" name="Google Shape;2272;p12"/>
          <p:cNvGrpSpPr/>
          <p:nvPr/>
        </p:nvGrpSpPr>
        <p:grpSpPr>
          <a:xfrm>
            <a:off x="1747632" y="3429055"/>
            <a:ext cx="4853825" cy="375822"/>
            <a:chOff x="363373" y="3312302"/>
            <a:chExt cx="6471767" cy="501095"/>
          </a:xfrm>
        </p:grpSpPr>
        <p:sp>
          <p:nvSpPr>
            <p:cNvPr id="2273" name="Google Shape;2273;p12"/>
            <p:cNvSpPr txBox="1"/>
            <p:nvPr/>
          </p:nvSpPr>
          <p:spPr>
            <a:xfrm>
              <a:off x="363373" y="3320955"/>
              <a:ext cx="569664" cy="4924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4.</a:t>
              </a:r>
              <a:endParaRPr/>
            </a:p>
          </p:txBody>
        </p:sp>
        <p:sp>
          <p:nvSpPr>
            <p:cNvPr id="2274" name="Google Shape;2274;p12"/>
            <p:cNvSpPr txBox="1"/>
            <p:nvPr/>
          </p:nvSpPr>
          <p:spPr>
            <a:xfrm>
              <a:off x="838204" y="3312302"/>
              <a:ext cx="5996936" cy="4924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Where can you have a picnic in Mui Ne?</a:t>
              </a:r>
              <a:endParaRPr/>
            </a:p>
          </p:txBody>
        </p:sp>
      </p:grpSp>
      <p:cxnSp>
        <p:nvCxnSpPr>
          <p:cNvPr id="2275" name="Google Shape;2275;p12"/>
          <p:cNvCxnSpPr/>
          <p:nvPr/>
        </p:nvCxnSpPr>
        <p:spPr>
          <a:xfrm>
            <a:off x="2168520" y="1872216"/>
            <a:ext cx="5253403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276" name="Google Shape;2276;p12"/>
          <p:cNvCxnSpPr/>
          <p:nvPr/>
        </p:nvCxnSpPr>
        <p:spPr>
          <a:xfrm>
            <a:off x="2168520" y="2591631"/>
            <a:ext cx="5253403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277" name="Google Shape;2277;p12"/>
          <p:cNvCxnSpPr/>
          <p:nvPr/>
        </p:nvCxnSpPr>
        <p:spPr>
          <a:xfrm>
            <a:off x="2171614" y="3284590"/>
            <a:ext cx="5250309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278" name="Google Shape;2278;p12"/>
          <p:cNvCxnSpPr/>
          <p:nvPr/>
        </p:nvCxnSpPr>
        <p:spPr>
          <a:xfrm>
            <a:off x="2171614" y="4004823"/>
            <a:ext cx="5250309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279" name="Google Shape;2279;p12"/>
          <p:cNvCxnSpPr/>
          <p:nvPr/>
        </p:nvCxnSpPr>
        <p:spPr>
          <a:xfrm>
            <a:off x="1865571" y="1816098"/>
            <a:ext cx="266642" cy="0"/>
          </a:xfrm>
          <a:prstGeom prst="straightConnector1">
            <a:avLst/>
          </a:prstGeom>
          <a:noFill/>
          <a:ln w="38100" cap="flat" cmpd="sng">
            <a:solidFill>
              <a:srgbClr val="DA714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80" name="Google Shape;2280;p12"/>
          <p:cNvCxnSpPr/>
          <p:nvPr/>
        </p:nvCxnSpPr>
        <p:spPr>
          <a:xfrm>
            <a:off x="1865571" y="2552265"/>
            <a:ext cx="266642" cy="0"/>
          </a:xfrm>
          <a:prstGeom prst="straightConnector1">
            <a:avLst/>
          </a:prstGeom>
          <a:noFill/>
          <a:ln w="38100" cap="flat" cmpd="sng">
            <a:solidFill>
              <a:srgbClr val="DA714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81" name="Google Shape;2281;p12"/>
          <p:cNvCxnSpPr/>
          <p:nvPr/>
        </p:nvCxnSpPr>
        <p:spPr>
          <a:xfrm>
            <a:off x="1851717" y="3263783"/>
            <a:ext cx="266642" cy="0"/>
          </a:xfrm>
          <a:prstGeom prst="straightConnector1">
            <a:avLst/>
          </a:prstGeom>
          <a:noFill/>
          <a:ln w="38100" cap="flat" cmpd="sng">
            <a:solidFill>
              <a:srgbClr val="DA714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82" name="Google Shape;2282;p12"/>
          <p:cNvCxnSpPr/>
          <p:nvPr/>
        </p:nvCxnSpPr>
        <p:spPr>
          <a:xfrm>
            <a:off x="1858644" y="3964908"/>
            <a:ext cx="266642" cy="0"/>
          </a:xfrm>
          <a:prstGeom prst="straightConnector1">
            <a:avLst/>
          </a:prstGeom>
          <a:noFill/>
          <a:ln w="38100" cap="flat" cmpd="sng">
            <a:solidFill>
              <a:srgbClr val="DA714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2283" name="Google Shape;2283;p12"/>
          <p:cNvGrpSpPr/>
          <p:nvPr/>
        </p:nvGrpSpPr>
        <p:grpSpPr>
          <a:xfrm>
            <a:off x="1747486" y="4119052"/>
            <a:ext cx="6034281" cy="371807"/>
            <a:chOff x="363373" y="3069938"/>
            <a:chExt cx="8045707" cy="495743"/>
          </a:xfrm>
        </p:grpSpPr>
        <p:sp>
          <p:nvSpPr>
            <p:cNvPr id="2284" name="Google Shape;2284;p12"/>
            <p:cNvSpPr txBox="1"/>
            <p:nvPr/>
          </p:nvSpPr>
          <p:spPr>
            <a:xfrm>
              <a:off x="363373" y="3069938"/>
              <a:ext cx="569859" cy="492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5.</a:t>
              </a:r>
              <a:endParaRPr/>
            </a:p>
          </p:txBody>
        </p:sp>
        <p:sp>
          <p:nvSpPr>
            <p:cNvPr id="2285" name="Google Shape;2285;p12"/>
            <p:cNvSpPr txBox="1"/>
            <p:nvPr/>
          </p:nvSpPr>
          <p:spPr>
            <a:xfrm>
              <a:off x="838204" y="3073242"/>
              <a:ext cx="7570876" cy="492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What is the best time to visit the Mui Ne Sand Dunes?</a:t>
              </a:r>
              <a:endParaRPr/>
            </a:p>
          </p:txBody>
        </p:sp>
      </p:grpSp>
      <p:cxnSp>
        <p:nvCxnSpPr>
          <p:cNvPr id="2286" name="Google Shape;2286;p12"/>
          <p:cNvCxnSpPr/>
          <p:nvPr/>
        </p:nvCxnSpPr>
        <p:spPr>
          <a:xfrm>
            <a:off x="2171468" y="4688336"/>
            <a:ext cx="5250455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287" name="Google Shape;2287;p12"/>
          <p:cNvCxnSpPr/>
          <p:nvPr/>
        </p:nvCxnSpPr>
        <p:spPr>
          <a:xfrm>
            <a:off x="1858499" y="4639456"/>
            <a:ext cx="266642" cy="0"/>
          </a:xfrm>
          <a:prstGeom prst="straightConnector1">
            <a:avLst/>
          </a:prstGeom>
          <a:noFill/>
          <a:ln w="38100" cap="flat" cmpd="sng">
            <a:solidFill>
              <a:srgbClr val="DA714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293" name="Google Shape;2293;p12"/>
          <p:cNvSpPr txBox="1"/>
          <p:nvPr/>
        </p:nvSpPr>
        <p:spPr>
          <a:xfrm>
            <a:off x="950871" y="456931"/>
            <a:ext cx="8076588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Exo 2 Black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Read the text again. Answer the following questions.</a:t>
            </a:r>
            <a:endParaRPr/>
          </a:p>
        </p:txBody>
      </p:sp>
      <p:sp>
        <p:nvSpPr>
          <p:cNvPr id="2294" name="Google Shape;2294;p12"/>
          <p:cNvSpPr txBox="1"/>
          <p:nvPr/>
        </p:nvSpPr>
        <p:spPr>
          <a:xfrm>
            <a:off x="550605" y="574662"/>
            <a:ext cx="400267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9065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167524"/>
            <a:ext cx="9144000" cy="812482"/>
            <a:chOff x="7620" y="-7620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188498" y="907806"/>
            <a:ext cx="6767005" cy="3724478"/>
            <a:chOff x="193701" y="1590291"/>
            <a:chExt cx="8653859" cy="5137079"/>
          </a:xfrm>
        </p:grpSpPr>
        <p:sp>
          <p:nvSpPr>
            <p:cNvPr id="47" name="Rounded Rectangle 46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640028" y="1214874"/>
            <a:ext cx="5463253" cy="514321"/>
            <a:chOff x="165272" y="1262747"/>
            <a:chExt cx="7284336" cy="685761"/>
          </a:xfrm>
        </p:grpSpPr>
        <p:sp>
          <p:nvSpPr>
            <p:cNvPr id="46" name="TextBox 45"/>
            <p:cNvSpPr txBox="1"/>
            <p:nvPr/>
          </p:nvSpPr>
          <p:spPr>
            <a:xfrm>
              <a:off x="165272" y="1262747"/>
              <a:ext cx="67293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27315" y="1271400"/>
              <a:ext cx="662229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/>
                <a:t>Where is Ha Long Bay?</a:t>
              </a:r>
              <a:endParaRPr lang="en-US" sz="2700" b="1" i="1" dirty="0"/>
            </a:p>
          </p:txBody>
        </p:sp>
      </p:grpSp>
      <p:cxnSp>
        <p:nvCxnSpPr>
          <p:cNvPr id="75" name="Straight Connector 74"/>
          <p:cNvCxnSpPr/>
          <p:nvPr/>
        </p:nvCxnSpPr>
        <p:spPr>
          <a:xfrm flipV="1">
            <a:off x="2302680" y="2086235"/>
            <a:ext cx="4800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1981696" y="1957647"/>
            <a:ext cx="266642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708DE5E-9DEF-46F7-B7D2-2A3509A86416}"/>
              </a:ext>
            </a:extLst>
          </p:cNvPr>
          <p:cNvSpPr txBox="1"/>
          <p:nvPr/>
        </p:nvSpPr>
        <p:spPr>
          <a:xfrm>
            <a:off x="2364593" y="1679727"/>
            <a:ext cx="333937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00B050"/>
                </a:solidFill>
              </a:rPr>
              <a:t>It is in Quang </a:t>
            </a:r>
            <a:r>
              <a:rPr lang="en-US" sz="2700" b="1" dirty="0" err="1">
                <a:solidFill>
                  <a:srgbClr val="00B050"/>
                </a:solidFill>
              </a:rPr>
              <a:t>Ninh</a:t>
            </a:r>
            <a:r>
              <a:rPr lang="en-US" sz="2700" b="1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34599" y="2428334"/>
            <a:ext cx="5665325" cy="923330"/>
          </a:xfrm>
          <a:prstGeom prst="rect">
            <a:avLst/>
          </a:prstGeom>
          <a:solidFill>
            <a:srgbClr val="A3E7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700" b="1" dirty="0">
                <a:solidFill>
                  <a:srgbClr val="F47A69"/>
                </a:solidFill>
              </a:rPr>
              <a:t>Ha Long Bay is in </a:t>
            </a:r>
            <a:r>
              <a:rPr lang="en-US" sz="2700" b="1" dirty="0" err="1">
                <a:solidFill>
                  <a:srgbClr val="F47A69"/>
                </a:solidFill>
              </a:rPr>
              <a:t>Quang</a:t>
            </a:r>
            <a:r>
              <a:rPr lang="en-US" sz="2700" b="1" dirty="0">
                <a:solidFill>
                  <a:srgbClr val="F47A69"/>
                </a:solidFill>
              </a:rPr>
              <a:t> </a:t>
            </a:r>
            <a:r>
              <a:rPr lang="en-US" sz="2700" b="1" dirty="0" err="1">
                <a:solidFill>
                  <a:srgbClr val="F47A69"/>
                </a:solidFill>
              </a:rPr>
              <a:t>Ninh</a:t>
            </a:r>
            <a:r>
              <a:rPr lang="en-US" sz="2700" b="1" dirty="0">
                <a:solidFill>
                  <a:srgbClr val="F47A69"/>
                </a:solidFill>
              </a:rPr>
              <a:t>. </a:t>
            </a:r>
            <a:r>
              <a:rPr lang="en-US" sz="2700" dirty="0"/>
              <a:t>It has many islands and caves.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1FA887-2BCD-1749-B456-8A10B033EB21}"/>
              </a:ext>
            </a:extLst>
          </p:cNvPr>
          <p:cNvSpPr txBox="1"/>
          <p:nvPr/>
        </p:nvSpPr>
        <p:spPr>
          <a:xfrm>
            <a:off x="204263" y="-47216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218801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557350" y="1011116"/>
            <a:ext cx="8351520" cy="3654474"/>
            <a:chOff x="193701" y="1590291"/>
            <a:chExt cx="8653859" cy="5137079"/>
          </a:xfrm>
        </p:grpSpPr>
        <p:sp>
          <p:nvSpPr>
            <p:cNvPr id="47" name="Rounded Rectangle 46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337303" y="1321745"/>
            <a:ext cx="6469392" cy="830997"/>
            <a:chOff x="294567" y="2142097"/>
            <a:chExt cx="8625856" cy="1107997"/>
          </a:xfrm>
        </p:grpSpPr>
        <p:sp>
          <p:nvSpPr>
            <p:cNvPr id="61" name="TextBox 60"/>
            <p:cNvSpPr txBox="1"/>
            <p:nvPr/>
          </p:nvSpPr>
          <p:spPr>
            <a:xfrm>
              <a:off x="294567" y="2142097"/>
              <a:ext cx="550165" cy="1107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44732" y="2142097"/>
              <a:ext cx="8075691" cy="677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/>
                <a:t>What can you do at Ha Long Bay?</a:t>
              </a:r>
            </a:p>
          </p:txBody>
        </p:sp>
      </p:grpSp>
      <p:cxnSp>
        <p:nvCxnSpPr>
          <p:cNvPr id="76" name="Straight Connector 75"/>
          <p:cNvCxnSpPr/>
          <p:nvPr/>
        </p:nvCxnSpPr>
        <p:spPr>
          <a:xfrm>
            <a:off x="1848551" y="2116512"/>
            <a:ext cx="4346580" cy="4698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cxnSpLocks/>
          </p:cNvCxnSpPr>
          <p:nvPr/>
        </p:nvCxnSpPr>
        <p:spPr>
          <a:xfrm>
            <a:off x="1209765" y="2000614"/>
            <a:ext cx="473928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1C7D5D1-8E22-40FD-AD60-D54B1ED539A2}"/>
              </a:ext>
            </a:extLst>
          </p:cNvPr>
          <p:cNvSpPr txBox="1"/>
          <p:nvPr/>
        </p:nvSpPr>
        <p:spPr>
          <a:xfrm>
            <a:off x="1683693" y="1717551"/>
            <a:ext cx="69726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00B050"/>
                </a:solidFill>
              </a:rPr>
              <a:t>We can enjoy (great) seafood and join in exciting activities.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733002" y="2722038"/>
            <a:ext cx="5677994" cy="1754326"/>
          </a:xfrm>
          <a:prstGeom prst="rect">
            <a:avLst/>
          </a:prstGeom>
          <a:solidFill>
            <a:srgbClr val="A3E7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700" dirty="0"/>
              <a:t>There you can </a:t>
            </a:r>
            <a:r>
              <a:rPr lang="en-US" sz="2700" b="1" dirty="0">
                <a:solidFill>
                  <a:srgbClr val="F47A69"/>
                </a:solidFill>
              </a:rPr>
              <a:t>enjoy great seafood</a:t>
            </a:r>
            <a:r>
              <a:rPr lang="en-US" sz="2700" dirty="0"/>
              <a:t>. And you can </a:t>
            </a:r>
            <a:r>
              <a:rPr lang="en-US" sz="2700" b="1" dirty="0">
                <a:solidFill>
                  <a:srgbClr val="F47A69"/>
                </a:solidFill>
              </a:rPr>
              <a:t>join in exciting activities</a:t>
            </a:r>
            <a:r>
              <a:rPr lang="en-US" sz="2700" dirty="0"/>
              <a:t>. Ha Long Bay is Viet Nam’s best natural wonder.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0" y="-167524"/>
            <a:ext cx="9144000" cy="812482"/>
            <a:chOff x="7620" y="-7620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DA11073-442F-B78F-5E10-DE58BD04A602}"/>
              </a:ext>
            </a:extLst>
          </p:cNvPr>
          <p:cNvSpPr txBox="1"/>
          <p:nvPr/>
        </p:nvSpPr>
        <p:spPr>
          <a:xfrm>
            <a:off x="204263" y="-47216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342898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1071563" y="1008917"/>
            <a:ext cx="6767005" cy="3793433"/>
            <a:chOff x="193701" y="1590291"/>
            <a:chExt cx="8653859" cy="5137079"/>
          </a:xfrm>
        </p:grpSpPr>
        <p:sp>
          <p:nvSpPr>
            <p:cNvPr id="47" name="Rounded Rectangle 46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589470" y="1144016"/>
            <a:ext cx="5195858" cy="512414"/>
            <a:chOff x="349831" y="4026312"/>
            <a:chExt cx="6927811" cy="683218"/>
          </a:xfrm>
        </p:grpSpPr>
        <p:sp>
          <p:nvSpPr>
            <p:cNvPr id="64" name="TextBox 63"/>
            <p:cNvSpPr txBox="1"/>
            <p:nvPr/>
          </p:nvSpPr>
          <p:spPr>
            <a:xfrm>
              <a:off x="349831" y="4032423"/>
              <a:ext cx="905673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38203" y="4026312"/>
              <a:ext cx="6439439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/>
                <a:t>Is there a desert in </a:t>
              </a:r>
              <a:r>
                <a:rPr lang="en-US" sz="2700" b="1" dirty="0" err="1"/>
                <a:t>Mui</a:t>
              </a:r>
              <a:r>
                <a:rPr lang="en-US" sz="2700" b="1" dirty="0"/>
                <a:t> Ne?</a:t>
              </a:r>
            </a:p>
          </p:txBody>
        </p:sp>
      </p:grpSp>
      <p:cxnSp>
        <p:nvCxnSpPr>
          <p:cNvPr id="77" name="Straight Connector 76"/>
          <p:cNvCxnSpPr/>
          <p:nvPr/>
        </p:nvCxnSpPr>
        <p:spPr>
          <a:xfrm flipV="1">
            <a:off x="2100030" y="1868500"/>
            <a:ext cx="4800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1798064" y="1749077"/>
            <a:ext cx="266642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2148C34-E531-41FC-97E5-C3B2B7403F8A}"/>
              </a:ext>
            </a:extLst>
          </p:cNvPr>
          <p:cNvSpPr txBox="1"/>
          <p:nvPr/>
        </p:nvSpPr>
        <p:spPr>
          <a:xfrm>
            <a:off x="2277634" y="1524610"/>
            <a:ext cx="258917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00B050"/>
                </a:solidFill>
              </a:rPr>
              <a:t>No, there isn’t.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89470" y="2276395"/>
            <a:ext cx="5726824" cy="2169825"/>
          </a:xfrm>
          <a:prstGeom prst="rect">
            <a:avLst/>
          </a:prstGeom>
          <a:solidFill>
            <a:srgbClr val="A3E7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700" dirty="0" err="1"/>
              <a:t>Mui</a:t>
            </a:r>
            <a:r>
              <a:rPr lang="en-US" sz="2700" dirty="0"/>
              <a:t> Ne is popular for its amazing landscapes. The sand has different </a:t>
            </a:r>
            <a:r>
              <a:rPr lang="en-US" sz="2700" dirty="0" err="1"/>
              <a:t>colours</a:t>
            </a:r>
            <a:r>
              <a:rPr lang="en-US" sz="2700" dirty="0"/>
              <a:t>: white, yellow, red ... </a:t>
            </a:r>
            <a:r>
              <a:rPr lang="en-US" sz="2700" b="1" dirty="0">
                <a:solidFill>
                  <a:srgbClr val="F47A69"/>
                </a:solidFill>
              </a:rPr>
              <a:t>It’s like a desert here</a:t>
            </a:r>
            <a:r>
              <a:rPr lang="en-US" sz="2700" dirty="0"/>
              <a:t>. You can ride a bike down the slopes.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0" y="-167524"/>
            <a:ext cx="9144000" cy="812482"/>
            <a:chOff x="7620" y="-7620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9087C31-F2BA-6A7B-826B-14C51AF1C0AC}"/>
              </a:ext>
            </a:extLst>
          </p:cNvPr>
          <p:cNvSpPr txBox="1"/>
          <p:nvPr/>
        </p:nvSpPr>
        <p:spPr>
          <a:xfrm>
            <a:off x="204263" y="-47216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227802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496390" y="978144"/>
            <a:ext cx="8264434" cy="3931508"/>
            <a:chOff x="193701" y="1590291"/>
            <a:chExt cx="8653859" cy="5137079"/>
          </a:xfrm>
        </p:grpSpPr>
        <p:sp>
          <p:nvSpPr>
            <p:cNvPr id="47" name="Rounded Rectangle 46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415035" y="1288143"/>
            <a:ext cx="7341383" cy="929820"/>
            <a:chOff x="363373" y="3312302"/>
            <a:chExt cx="7524906" cy="1239760"/>
          </a:xfrm>
        </p:grpSpPr>
        <p:sp>
          <p:nvSpPr>
            <p:cNvPr id="73" name="TextBox 72"/>
            <p:cNvSpPr txBox="1"/>
            <p:nvPr/>
          </p:nvSpPr>
          <p:spPr>
            <a:xfrm>
              <a:off x="363373" y="3320955"/>
              <a:ext cx="474830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38202" y="3312302"/>
              <a:ext cx="705007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/>
                <a:t>Where can you have a picnic in </a:t>
              </a:r>
              <a:r>
                <a:rPr lang="en-US" sz="2700" b="1" dirty="0" err="1"/>
                <a:t>Mui</a:t>
              </a:r>
              <a:r>
                <a:rPr lang="en-US" sz="2700" b="1" dirty="0"/>
                <a:t> Ne?</a:t>
              </a:r>
            </a:p>
          </p:txBody>
        </p:sp>
      </p:grpSp>
      <p:cxnSp>
        <p:nvCxnSpPr>
          <p:cNvPr id="78" name="Straight Connector 77"/>
          <p:cNvCxnSpPr/>
          <p:nvPr/>
        </p:nvCxnSpPr>
        <p:spPr>
          <a:xfrm flipV="1">
            <a:off x="2136086" y="2089891"/>
            <a:ext cx="4800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1814308" y="1951716"/>
            <a:ext cx="266642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EF5A3F5-6BC2-4D98-985C-6D190A046CEB}"/>
              </a:ext>
            </a:extLst>
          </p:cNvPr>
          <p:cNvSpPr txBox="1"/>
          <p:nvPr/>
        </p:nvSpPr>
        <p:spPr>
          <a:xfrm>
            <a:off x="2144927" y="1703642"/>
            <a:ext cx="243528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00B050"/>
                </a:solidFill>
              </a:rPr>
              <a:t>By the beach.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36320" y="2476141"/>
            <a:ext cx="7315200" cy="2169825"/>
          </a:xfrm>
          <a:prstGeom prst="rect">
            <a:avLst/>
          </a:prstGeom>
          <a:solidFill>
            <a:srgbClr val="A3E7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700" dirty="0"/>
              <a:t>You can also fly kites, or </a:t>
            </a:r>
            <a:r>
              <a:rPr lang="en-US" sz="2700" b="1" dirty="0">
                <a:solidFill>
                  <a:srgbClr val="F47A69"/>
                </a:solidFill>
              </a:rPr>
              <a:t>have a picnic by the beach.</a:t>
            </a:r>
            <a:r>
              <a:rPr lang="en-US" sz="2700" dirty="0"/>
              <a:t> The best time to visit the </a:t>
            </a:r>
            <a:r>
              <a:rPr lang="en-US" sz="2700" dirty="0" err="1"/>
              <a:t>Mui</a:t>
            </a:r>
            <a:r>
              <a:rPr lang="en-US" sz="2700" dirty="0"/>
              <a:t> Ne Sand Dunes is early morning or late afternoon. Remember to wear sun cream and bring water.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0" y="-167524"/>
            <a:ext cx="9144000" cy="812482"/>
            <a:chOff x="7620" y="-7620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8FAA4C4-AE45-A197-AA12-2B74D9E72728}"/>
              </a:ext>
            </a:extLst>
          </p:cNvPr>
          <p:cNvSpPr txBox="1"/>
          <p:nvPr/>
        </p:nvSpPr>
        <p:spPr>
          <a:xfrm>
            <a:off x="204263" y="-47216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36164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470262" y="763958"/>
            <a:ext cx="8540388" cy="4122367"/>
            <a:chOff x="193701" y="1590291"/>
            <a:chExt cx="8653859" cy="5137079"/>
          </a:xfrm>
        </p:grpSpPr>
        <p:sp>
          <p:nvSpPr>
            <p:cNvPr id="47" name="Rounded Rectangle 46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33075" y="1059033"/>
            <a:ext cx="7459493" cy="930837"/>
            <a:chOff x="363373" y="3320955"/>
            <a:chExt cx="7222202" cy="1241116"/>
          </a:xfrm>
        </p:grpSpPr>
        <p:sp>
          <p:nvSpPr>
            <p:cNvPr id="30" name="TextBox 29"/>
            <p:cNvSpPr txBox="1"/>
            <p:nvPr/>
          </p:nvSpPr>
          <p:spPr>
            <a:xfrm>
              <a:off x="363373" y="3320955"/>
              <a:ext cx="47483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30305" y="3330964"/>
              <a:ext cx="6855270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/>
                <a:t>What is the best time to visit the Mui Ne Sand Dunes?</a:t>
              </a:r>
            </a:p>
          </p:txBody>
        </p:sp>
      </p:grpSp>
      <p:cxnSp>
        <p:nvCxnSpPr>
          <p:cNvPr id="32" name="Straight Connector 31"/>
          <p:cNvCxnSpPr/>
          <p:nvPr/>
        </p:nvCxnSpPr>
        <p:spPr>
          <a:xfrm>
            <a:off x="1495124" y="2433145"/>
            <a:ext cx="6839570" cy="13733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114360" y="2173268"/>
            <a:ext cx="380764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73268D3B-D545-484F-91FB-4486CE840D4E}"/>
              </a:ext>
            </a:extLst>
          </p:cNvPr>
          <p:cNvSpPr txBox="1"/>
          <p:nvPr/>
        </p:nvSpPr>
        <p:spPr>
          <a:xfrm>
            <a:off x="1592056" y="1987052"/>
            <a:ext cx="66670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00B050"/>
                </a:solidFill>
              </a:rPr>
              <a:t>Early morning or late afternoon.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99882" y="2776492"/>
            <a:ext cx="7691252" cy="1754326"/>
          </a:xfrm>
          <a:prstGeom prst="rect">
            <a:avLst/>
          </a:prstGeom>
          <a:solidFill>
            <a:srgbClr val="A3E7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700" dirty="0"/>
              <a:t>You can also fly kites, or have a picnic by the beach. </a:t>
            </a:r>
            <a:r>
              <a:rPr lang="en-US" sz="2700" b="1" dirty="0">
                <a:solidFill>
                  <a:srgbClr val="F47A69"/>
                </a:solidFill>
              </a:rPr>
              <a:t>The best time to visit the </a:t>
            </a:r>
            <a:r>
              <a:rPr lang="en-US" sz="2700" b="1" dirty="0" err="1">
                <a:solidFill>
                  <a:srgbClr val="F47A69"/>
                </a:solidFill>
              </a:rPr>
              <a:t>Mui</a:t>
            </a:r>
            <a:r>
              <a:rPr lang="en-US" sz="2700" b="1" dirty="0">
                <a:solidFill>
                  <a:srgbClr val="F47A69"/>
                </a:solidFill>
              </a:rPr>
              <a:t> Ne Sand Dunes is early morning or late afternoon. </a:t>
            </a:r>
            <a:r>
              <a:rPr lang="en-US" sz="2700" dirty="0"/>
              <a:t>Remember to wear sun cream and bring water.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0" y="-167524"/>
            <a:ext cx="9144000" cy="812482"/>
            <a:chOff x="7620" y="-7620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4C5F706-AE17-D99F-CF7D-688ABF98BBFE}"/>
              </a:ext>
            </a:extLst>
          </p:cNvPr>
          <p:cNvSpPr txBox="1"/>
          <p:nvPr/>
        </p:nvSpPr>
        <p:spPr>
          <a:xfrm>
            <a:off x="204263" y="-47216"/>
            <a:ext cx="309952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10807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D58">
            <a:alpha val="14509"/>
          </a:srgbClr>
        </a:solidFill>
        <a:effectLst/>
      </p:bgPr>
    </p:bg>
    <p:spTree>
      <p:nvGrpSpPr>
        <p:cNvPr id="1" name="Shape 2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9" name="Google Shape;2259;p12"/>
          <p:cNvGrpSpPr/>
          <p:nvPr/>
        </p:nvGrpSpPr>
        <p:grpSpPr>
          <a:xfrm>
            <a:off x="1049712" y="1001934"/>
            <a:ext cx="7224711" cy="3951717"/>
            <a:chOff x="193701" y="1590291"/>
            <a:chExt cx="8653859" cy="5137079"/>
          </a:xfrm>
        </p:grpSpPr>
        <p:sp>
          <p:nvSpPr>
            <p:cNvPr id="2260" name="Google Shape;2260;p12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>
                <a:gd name="adj" fmla="val 16667"/>
              </a:avLst>
            </a:prstGeom>
            <a:solidFill>
              <a:srgbClr val="30E98D">
                <a:alpha val="6235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1" name="Google Shape;2261;p12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>
                <a:gd name="adj" fmla="val 16667"/>
              </a:avLst>
            </a:prstGeom>
            <a:solidFill>
              <a:srgbClr val="0FCA6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2" name="Google Shape;2262;p12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63" name="Google Shape;2263;p12"/>
          <p:cNvGrpSpPr/>
          <p:nvPr/>
        </p:nvGrpSpPr>
        <p:grpSpPr>
          <a:xfrm>
            <a:off x="1747632" y="1279424"/>
            <a:ext cx="4296613" cy="375822"/>
            <a:chOff x="363373" y="1262747"/>
            <a:chExt cx="5728817" cy="501095"/>
          </a:xfrm>
        </p:grpSpPr>
        <p:sp>
          <p:nvSpPr>
            <p:cNvPr id="2264" name="Google Shape;2264;p12"/>
            <p:cNvSpPr txBox="1"/>
            <p:nvPr/>
          </p:nvSpPr>
          <p:spPr>
            <a:xfrm>
              <a:off x="363373" y="1262747"/>
              <a:ext cx="569664" cy="4924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</a:t>
              </a:r>
              <a:endParaRPr/>
            </a:p>
          </p:txBody>
        </p:sp>
        <p:sp>
          <p:nvSpPr>
            <p:cNvPr id="2265" name="Google Shape;2265;p12"/>
            <p:cNvSpPr txBox="1"/>
            <p:nvPr/>
          </p:nvSpPr>
          <p:spPr>
            <a:xfrm>
              <a:off x="827314" y="1271400"/>
              <a:ext cx="5264876" cy="4924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Where is Ha Long Bay?</a:t>
              </a:r>
              <a:endParaRPr sz="18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66" name="Google Shape;2266;p12"/>
          <p:cNvGrpSpPr/>
          <p:nvPr/>
        </p:nvGrpSpPr>
        <p:grpSpPr>
          <a:xfrm>
            <a:off x="1747632" y="1991326"/>
            <a:ext cx="5674291" cy="369332"/>
            <a:chOff x="369902" y="2142097"/>
            <a:chExt cx="7565721" cy="492443"/>
          </a:xfrm>
        </p:grpSpPr>
        <p:sp>
          <p:nvSpPr>
            <p:cNvPr id="2267" name="Google Shape;2267;p12"/>
            <p:cNvSpPr txBox="1"/>
            <p:nvPr/>
          </p:nvSpPr>
          <p:spPr>
            <a:xfrm>
              <a:off x="369902" y="2142097"/>
              <a:ext cx="569664" cy="492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2.</a:t>
              </a:r>
              <a:endParaRPr/>
            </a:p>
          </p:txBody>
        </p:sp>
        <p:sp>
          <p:nvSpPr>
            <p:cNvPr id="2268" name="Google Shape;2268;p12"/>
            <p:cNvSpPr txBox="1"/>
            <p:nvPr/>
          </p:nvSpPr>
          <p:spPr>
            <a:xfrm>
              <a:off x="844733" y="2142097"/>
              <a:ext cx="7090890" cy="492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What can you do at Ha Long Bay?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69" name="Google Shape;2269;p12"/>
          <p:cNvGrpSpPr/>
          <p:nvPr/>
        </p:nvGrpSpPr>
        <p:grpSpPr>
          <a:xfrm>
            <a:off x="1747632" y="2732606"/>
            <a:ext cx="5185702" cy="375822"/>
            <a:chOff x="363373" y="4026312"/>
            <a:chExt cx="6914269" cy="501095"/>
          </a:xfrm>
        </p:grpSpPr>
        <p:sp>
          <p:nvSpPr>
            <p:cNvPr id="2270" name="Google Shape;2270;p12"/>
            <p:cNvSpPr txBox="1"/>
            <p:nvPr/>
          </p:nvSpPr>
          <p:spPr>
            <a:xfrm>
              <a:off x="363373" y="4034965"/>
              <a:ext cx="536681" cy="4924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3.</a:t>
              </a:r>
              <a:endParaRPr/>
            </a:p>
          </p:txBody>
        </p:sp>
        <p:sp>
          <p:nvSpPr>
            <p:cNvPr id="2271" name="Google Shape;2271;p12"/>
            <p:cNvSpPr txBox="1"/>
            <p:nvPr/>
          </p:nvSpPr>
          <p:spPr>
            <a:xfrm>
              <a:off x="838204" y="4026312"/>
              <a:ext cx="6439438" cy="4924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Is there a desert in Mui Ne?</a:t>
              </a:r>
              <a:endParaRPr/>
            </a:p>
          </p:txBody>
        </p:sp>
      </p:grpSp>
      <p:grpSp>
        <p:nvGrpSpPr>
          <p:cNvPr id="2272" name="Google Shape;2272;p12"/>
          <p:cNvGrpSpPr/>
          <p:nvPr/>
        </p:nvGrpSpPr>
        <p:grpSpPr>
          <a:xfrm>
            <a:off x="1747632" y="3429055"/>
            <a:ext cx="4853825" cy="375822"/>
            <a:chOff x="363373" y="3312302"/>
            <a:chExt cx="6471767" cy="501095"/>
          </a:xfrm>
        </p:grpSpPr>
        <p:sp>
          <p:nvSpPr>
            <p:cNvPr id="2273" name="Google Shape;2273;p12"/>
            <p:cNvSpPr txBox="1"/>
            <p:nvPr/>
          </p:nvSpPr>
          <p:spPr>
            <a:xfrm>
              <a:off x="363373" y="3320955"/>
              <a:ext cx="569664" cy="4924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4.</a:t>
              </a:r>
              <a:endParaRPr/>
            </a:p>
          </p:txBody>
        </p:sp>
        <p:sp>
          <p:nvSpPr>
            <p:cNvPr id="2274" name="Google Shape;2274;p12"/>
            <p:cNvSpPr txBox="1"/>
            <p:nvPr/>
          </p:nvSpPr>
          <p:spPr>
            <a:xfrm>
              <a:off x="838204" y="3312302"/>
              <a:ext cx="5996936" cy="4924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Where can you have a picnic in Mui Ne?</a:t>
              </a:r>
              <a:endParaRPr/>
            </a:p>
          </p:txBody>
        </p:sp>
      </p:grpSp>
      <p:cxnSp>
        <p:nvCxnSpPr>
          <p:cNvPr id="2275" name="Google Shape;2275;p12"/>
          <p:cNvCxnSpPr/>
          <p:nvPr/>
        </p:nvCxnSpPr>
        <p:spPr>
          <a:xfrm>
            <a:off x="2168520" y="1872216"/>
            <a:ext cx="5253403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276" name="Google Shape;2276;p12"/>
          <p:cNvCxnSpPr/>
          <p:nvPr/>
        </p:nvCxnSpPr>
        <p:spPr>
          <a:xfrm>
            <a:off x="2168520" y="2591631"/>
            <a:ext cx="5253403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277" name="Google Shape;2277;p12"/>
          <p:cNvCxnSpPr/>
          <p:nvPr/>
        </p:nvCxnSpPr>
        <p:spPr>
          <a:xfrm>
            <a:off x="2171614" y="3284590"/>
            <a:ext cx="5250309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278" name="Google Shape;2278;p12"/>
          <p:cNvCxnSpPr/>
          <p:nvPr/>
        </p:nvCxnSpPr>
        <p:spPr>
          <a:xfrm>
            <a:off x="2171614" y="4004823"/>
            <a:ext cx="5250309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279" name="Google Shape;2279;p12"/>
          <p:cNvCxnSpPr/>
          <p:nvPr/>
        </p:nvCxnSpPr>
        <p:spPr>
          <a:xfrm>
            <a:off x="1865571" y="1816098"/>
            <a:ext cx="266642" cy="0"/>
          </a:xfrm>
          <a:prstGeom prst="straightConnector1">
            <a:avLst/>
          </a:prstGeom>
          <a:noFill/>
          <a:ln w="38100" cap="flat" cmpd="sng">
            <a:solidFill>
              <a:srgbClr val="DA714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80" name="Google Shape;2280;p12"/>
          <p:cNvCxnSpPr/>
          <p:nvPr/>
        </p:nvCxnSpPr>
        <p:spPr>
          <a:xfrm>
            <a:off x="1865571" y="2552265"/>
            <a:ext cx="266642" cy="0"/>
          </a:xfrm>
          <a:prstGeom prst="straightConnector1">
            <a:avLst/>
          </a:prstGeom>
          <a:noFill/>
          <a:ln w="38100" cap="flat" cmpd="sng">
            <a:solidFill>
              <a:srgbClr val="DA714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81" name="Google Shape;2281;p12"/>
          <p:cNvCxnSpPr/>
          <p:nvPr/>
        </p:nvCxnSpPr>
        <p:spPr>
          <a:xfrm>
            <a:off x="1851717" y="3263783"/>
            <a:ext cx="266642" cy="0"/>
          </a:xfrm>
          <a:prstGeom prst="straightConnector1">
            <a:avLst/>
          </a:prstGeom>
          <a:noFill/>
          <a:ln w="38100" cap="flat" cmpd="sng">
            <a:solidFill>
              <a:srgbClr val="DA714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82" name="Google Shape;2282;p12"/>
          <p:cNvCxnSpPr/>
          <p:nvPr/>
        </p:nvCxnSpPr>
        <p:spPr>
          <a:xfrm>
            <a:off x="1858644" y="3964908"/>
            <a:ext cx="266642" cy="0"/>
          </a:xfrm>
          <a:prstGeom prst="straightConnector1">
            <a:avLst/>
          </a:prstGeom>
          <a:noFill/>
          <a:ln w="38100" cap="flat" cmpd="sng">
            <a:solidFill>
              <a:srgbClr val="DA714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2283" name="Google Shape;2283;p12"/>
          <p:cNvGrpSpPr/>
          <p:nvPr/>
        </p:nvGrpSpPr>
        <p:grpSpPr>
          <a:xfrm>
            <a:off x="1747486" y="4119052"/>
            <a:ext cx="6034281" cy="371807"/>
            <a:chOff x="363373" y="3069938"/>
            <a:chExt cx="8045707" cy="495743"/>
          </a:xfrm>
        </p:grpSpPr>
        <p:sp>
          <p:nvSpPr>
            <p:cNvPr id="2284" name="Google Shape;2284;p12"/>
            <p:cNvSpPr txBox="1"/>
            <p:nvPr/>
          </p:nvSpPr>
          <p:spPr>
            <a:xfrm>
              <a:off x="363373" y="3069938"/>
              <a:ext cx="569859" cy="492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5.</a:t>
              </a:r>
              <a:endParaRPr/>
            </a:p>
          </p:txBody>
        </p:sp>
        <p:sp>
          <p:nvSpPr>
            <p:cNvPr id="2285" name="Google Shape;2285;p12"/>
            <p:cNvSpPr txBox="1"/>
            <p:nvPr/>
          </p:nvSpPr>
          <p:spPr>
            <a:xfrm>
              <a:off x="838204" y="3073242"/>
              <a:ext cx="7570876" cy="492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What is the best time to visit the Mui Ne Sand Dunes?</a:t>
              </a:r>
              <a:endParaRPr/>
            </a:p>
          </p:txBody>
        </p:sp>
      </p:grpSp>
      <p:cxnSp>
        <p:nvCxnSpPr>
          <p:cNvPr id="2286" name="Google Shape;2286;p12"/>
          <p:cNvCxnSpPr/>
          <p:nvPr/>
        </p:nvCxnSpPr>
        <p:spPr>
          <a:xfrm>
            <a:off x="2171468" y="4688336"/>
            <a:ext cx="5250455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287" name="Google Shape;2287;p12"/>
          <p:cNvCxnSpPr/>
          <p:nvPr/>
        </p:nvCxnSpPr>
        <p:spPr>
          <a:xfrm>
            <a:off x="1858499" y="4639456"/>
            <a:ext cx="266642" cy="0"/>
          </a:xfrm>
          <a:prstGeom prst="straightConnector1">
            <a:avLst/>
          </a:prstGeom>
          <a:noFill/>
          <a:ln w="38100" cap="flat" cmpd="sng">
            <a:solidFill>
              <a:srgbClr val="DA714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288" name="Google Shape;2288;p12"/>
          <p:cNvSpPr txBox="1"/>
          <p:nvPr/>
        </p:nvSpPr>
        <p:spPr>
          <a:xfrm>
            <a:off x="2123974" y="1605642"/>
            <a:ext cx="19704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It is in Quang </a:t>
            </a:r>
            <a:r>
              <a:rPr lang="en-US" sz="1800" b="0" i="0" u="none" strike="noStrike" cap="none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Ninh</a:t>
            </a:r>
            <a:r>
              <a:rPr lang="en-US" sz="18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2289" name="Google Shape;2289;p12"/>
          <p:cNvSpPr txBox="1"/>
          <p:nvPr/>
        </p:nvSpPr>
        <p:spPr>
          <a:xfrm>
            <a:off x="2123974" y="2317048"/>
            <a:ext cx="56781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We can enjoy (great) seafood and join in exciting activities.</a:t>
            </a:r>
            <a:endParaRPr/>
          </a:p>
        </p:txBody>
      </p:sp>
      <p:sp>
        <p:nvSpPr>
          <p:cNvPr id="2290" name="Google Shape;2290;p12"/>
          <p:cNvSpPr txBox="1"/>
          <p:nvPr/>
        </p:nvSpPr>
        <p:spPr>
          <a:xfrm>
            <a:off x="2100780" y="3026006"/>
            <a:ext cx="15785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No, there isn’t.</a:t>
            </a:r>
            <a:endParaRPr/>
          </a:p>
        </p:txBody>
      </p:sp>
      <p:sp>
        <p:nvSpPr>
          <p:cNvPr id="2291" name="Google Shape;2291;p12"/>
          <p:cNvSpPr txBox="1"/>
          <p:nvPr/>
        </p:nvSpPr>
        <p:spPr>
          <a:xfrm>
            <a:off x="2123974" y="3736536"/>
            <a:ext cx="14568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By the beach.</a:t>
            </a:r>
            <a:endParaRPr/>
          </a:p>
        </p:txBody>
      </p:sp>
      <p:sp>
        <p:nvSpPr>
          <p:cNvPr id="2292" name="Google Shape;2292;p12"/>
          <p:cNvSpPr txBox="1"/>
          <p:nvPr/>
        </p:nvSpPr>
        <p:spPr>
          <a:xfrm>
            <a:off x="2113659" y="4426893"/>
            <a:ext cx="31924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Early morning or late afternoon.</a:t>
            </a:r>
            <a:endParaRPr/>
          </a:p>
        </p:txBody>
      </p:sp>
      <p:sp>
        <p:nvSpPr>
          <p:cNvPr id="2293" name="Google Shape;2293;p12"/>
          <p:cNvSpPr txBox="1"/>
          <p:nvPr/>
        </p:nvSpPr>
        <p:spPr>
          <a:xfrm>
            <a:off x="950871" y="456931"/>
            <a:ext cx="8076588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Exo 2 Black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Read the text again. Answer the following questions.</a:t>
            </a:r>
            <a:endParaRPr/>
          </a:p>
        </p:txBody>
      </p:sp>
      <p:sp>
        <p:nvSpPr>
          <p:cNvPr id="2294" name="Google Shape;2294;p12"/>
          <p:cNvSpPr txBox="1"/>
          <p:nvPr/>
        </p:nvSpPr>
        <p:spPr>
          <a:xfrm>
            <a:off x="550605" y="574662"/>
            <a:ext cx="400267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FF95">
            <a:alpha val="27058"/>
          </a:srgbClr>
        </a:solidFill>
        <a:effectLst/>
      </p:bgPr>
    </p:bg>
    <p:spTree>
      <p:nvGrpSpPr>
        <p:cNvPr id="1" name="Shape 2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99" name="Google Shape;2299;p13"/>
          <p:cNvGraphicFramePr/>
          <p:nvPr/>
        </p:nvGraphicFramePr>
        <p:xfrm>
          <a:off x="1710418" y="1352447"/>
          <a:ext cx="5723175" cy="1704100"/>
        </p:xfrm>
        <a:graphic>
          <a:graphicData uri="http://schemas.openxmlformats.org/drawingml/2006/table">
            <a:tbl>
              <a:tblPr>
                <a:noFill/>
                <a:tableStyleId>{2857962E-8D90-4D9F-8ADD-C61D081CFA79}</a:tableStyleId>
              </a:tblPr>
              <a:tblGrid>
                <a:gridCol w="286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6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9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 u="none" strike="noStrike" cap="none">
                          <a:solidFill>
                            <a:srgbClr val="3F3F3F"/>
                          </a:solidFill>
                        </a:rPr>
                        <a:t>Ha Long Bay</a:t>
                      </a:r>
                      <a:endParaRPr sz="2100" b="1" u="none" strike="noStrike" cap="none">
                        <a:solidFill>
                          <a:srgbClr val="3F3F3F"/>
                        </a:solidFill>
                      </a:endParaRPr>
                    </a:p>
                  </a:txBody>
                  <a:tcPr marL="68575" marR="68575" marT="34300" marB="34300" anchor="ctr">
                    <a:lnL w="12700" cap="flat" cmpd="sng">
                      <a:solidFill>
                        <a:srgbClr val="30E98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0E98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0E98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0E98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4FF9D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 u="none" strike="noStrike" cap="none">
                          <a:solidFill>
                            <a:srgbClr val="3F3F3F"/>
                          </a:solidFill>
                        </a:rPr>
                        <a:t>Mui Ne</a:t>
                      </a:r>
                      <a:endParaRPr/>
                    </a:p>
                  </a:txBody>
                  <a:tcPr marL="68575" marR="68575" marT="34300" marB="34300" anchor="ctr">
                    <a:lnL w="12700" cap="flat" cmpd="sng">
                      <a:solidFill>
                        <a:srgbClr val="30E98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0E98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0E98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0E98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4FF9D">
                        <a:alpha val="5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4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0" u="none" strike="noStrike" cap="none">
                        <a:solidFill>
                          <a:srgbClr val="F16649"/>
                        </a:solidFill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rgbClr val="30E98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0E98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0E98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0E98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0" u="none" strike="noStrike" cap="none">
                        <a:solidFill>
                          <a:srgbClr val="F16649"/>
                        </a:solidFill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rgbClr val="30E98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0E98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0E98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0E98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00" name="Google Shape;2300;p13"/>
          <p:cNvSpPr txBox="1"/>
          <p:nvPr/>
        </p:nvSpPr>
        <p:spPr>
          <a:xfrm>
            <a:off x="1841823" y="2085424"/>
            <a:ext cx="24184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4313" marR="0" lvl="0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interesting islands </a:t>
            </a:r>
            <a:endParaRPr/>
          </a:p>
        </p:txBody>
      </p:sp>
      <p:grpSp>
        <p:nvGrpSpPr>
          <p:cNvPr id="2301" name="Google Shape;2301;p13"/>
          <p:cNvGrpSpPr/>
          <p:nvPr/>
        </p:nvGrpSpPr>
        <p:grpSpPr>
          <a:xfrm>
            <a:off x="1841823" y="2481203"/>
            <a:ext cx="2418451" cy="369332"/>
            <a:chOff x="931763" y="3312467"/>
            <a:chExt cx="3224601" cy="492443"/>
          </a:xfrm>
        </p:grpSpPr>
        <p:sp>
          <p:nvSpPr>
            <p:cNvPr id="2302" name="Google Shape;2302;p13"/>
            <p:cNvSpPr txBox="1"/>
            <p:nvPr/>
          </p:nvSpPr>
          <p:spPr>
            <a:xfrm>
              <a:off x="931763" y="3312467"/>
              <a:ext cx="3224601" cy="492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14313" marR="0" lvl="0" indent="-21431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lang="en-US" sz="1800" b="0" i="0" u="none" strike="noStrike" cap="none">
                  <a:solidFill>
                    <a:srgbClr val="F16649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cxnSp>
          <p:nvCxnSpPr>
            <p:cNvPr id="2303" name="Google Shape;2303;p13"/>
            <p:cNvCxnSpPr/>
            <p:nvPr/>
          </p:nvCxnSpPr>
          <p:spPr>
            <a:xfrm>
              <a:off x="1371600" y="3688774"/>
              <a:ext cx="1932709" cy="0"/>
            </a:xfrm>
            <a:prstGeom prst="straightConnector1">
              <a:avLst/>
            </a:prstGeom>
            <a:noFill/>
            <a:ln w="19050" cap="flat" cmpd="sng">
              <a:solidFill>
                <a:srgbClr val="3F3F3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304" name="Google Shape;2304;p13"/>
          <p:cNvSpPr txBox="1"/>
          <p:nvPr/>
        </p:nvSpPr>
        <p:spPr>
          <a:xfrm>
            <a:off x="4883727" y="2085424"/>
            <a:ext cx="24184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4313" marR="0" lvl="0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beautiful place </a:t>
            </a:r>
            <a:endParaRPr/>
          </a:p>
        </p:txBody>
      </p:sp>
      <p:grpSp>
        <p:nvGrpSpPr>
          <p:cNvPr id="2305" name="Google Shape;2305;p13"/>
          <p:cNvGrpSpPr/>
          <p:nvPr/>
        </p:nvGrpSpPr>
        <p:grpSpPr>
          <a:xfrm>
            <a:off x="4883727" y="2481203"/>
            <a:ext cx="2418451" cy="369332"/>
            <a:chOff x="931763" y="3312467"/>
            <a:chExt cx="3224601" cy="492443"/>
          </a:xfrm>
        </p:grpSpPr>
        <p:sp>
          <p:nvSpPr>
            <p:cNvPr id="2306" name="Google Shape;2306;p13"/>
            <p:cNvSpPr txBox="1"/>
            <p:nvPr/>
          </p:nvSpPr>
          <p:spPr>
            <a:xfrm>
              <a:off x="931763" y="3312467"/>
              <a:ext cx="3224601" cy="492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14313" marR="0" lvl="0" indent="-21431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lang="en-US" sz="1800" b="0" i="0" u="none" strike="noStrike" cap="none">
                  <a:solidFill>
                    <a:srgbClr val="F16649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cxnSp>
          <p:nvCxnSpPr>
            <p:cNvPr id="2307" name="Google Shape;2307;p13"/>
            <p:cNvCxnSpPr/>
            <p:nvPr/>
          </p:nvCxnSpPr>
          <p:spPr>
            <a:xfrm>
              <a:off x="1371600" y="3688774"/>
              <a:ext cx="1932709" cy="0"/>
            </a:xfrm>
            <a:prstGeom prst="straightConnector1">
              <a:avLst/>
            </a:prstGeom>
            <a:noFill/>
            <a:ln w="19050" cap="flat" cmpd="sng">
              <a:solidFill>
                <a:srgbClr val="3F3F3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308" name="Google Shape;2308;p13"/>
          <p:cNvSpPr txBox="1"/>
          <p:nvPr/>
        </p:nvSpPr>
        <p:spPr>
          <a:xfrm>
            <a:off x="1618384" y="3144219"/>
            <a:ext cx="4699289" cy="392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Then tell your partner about the place.</a:t>
            </a:r>
            <a:endParaRPr/>
          </a:p>
        </p:txBody>
      </p:sp>
      <p:sp>
        <p:nvSpPr>
          <p:cNvPr id="2309" name="Google Shape;2309;p13"/>
          <p:cNvSpPr txBox="1"/>
          <p:nvPr/>
        </p:nvSpPr>
        <p:spPr>
          <a:xfrm>
            <a:off x="1632009" y="3771603"/>
            <a:ext cx="568502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u="none" strike="noStrike" cap="none">
                <a:solidFill>
                  <a:srgbClr val="0FCA60"/>
                </a:solidFill>
                <a:latin typeface="Calibri"/>
                <a:ea typeface="Calibri"/>
                <a:cs typeface="Calibri"/>
                <a:sym typeface="Calibri"/>
              </a:rPr>
              <a:t>Example: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Ha Long Bay has a lot of interesting islands. It …</a:t>
            </a:r>
            <a:endParaRPr/>
          </a:p>
        </p:txBody>
      </p:sp>
      <p:sp>
        <p:nvSpPr>
          <p:cNvPr id="2310" name="Google Shape;2310;p13"/>
          <p:cNvSpPr txBox="1"/>
          <p:nvPr/>
        </p:nvSpPr>
        <p:spPr>
          <a:xfrm>
            <a:off x="950871" y="308126"/>
            <a:ext cx="7431129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Exo 2 Black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Work with teacher. Make notes about one of the places in the reading. You can add your own ideas.</a:t>
            </a:r>
            <a:endParaRPr/>
          </a:p>
        </p:txBody>
      </p:sp>
      <p:sp>
        <p:nvSpPr>
          <p:cNvPr id="2311" name="Google Shape;2311;p13"/>
          <p:cNvSpPr txBox="1"/>
          <p:nvPr/>
        </p:nvSpPr>
        <p:spPr>
          <a:xfrm>
            <a:off x="550605" y="574662"/>
            <a:ext cx="400267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235CE8-F2A7-4B64-BA56-B525E6685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6263" y="0"/>
            <a:ext cx="447737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FF95">
            <a:alpha val="27058"/>
          </a:srgbClr>
        </a:solidFill>
        <a:effectLst/>
      </p:bgPr>
    </p:bg>
    <p:spTree>
      <p:nvGrpSpPr>
        <p:cNvPr id="1" name="Shape 2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6" name="Google Shape;2316;p14"/>
          <p:cNvSpPr txBox="1"/>
          <p:nvPr/>
        </p:nvSpPr>
        <p:spPr>
          <a:xfrm>
            <a:off x="1649557" y="2359507"/>
            <a:ext cx="1293668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1" u="none" strike="noStrike" cap="none">
                <a:solidFill>
                  <a:srgbClr val="25A665"/>
                </a:solidFill>
                <a:latin typeface="Calibri"/>
                <a:ea typeface="Calibri"/>
                <a:cs typeface="Calibri"/>
                <a:sym typeface="Calibri"/>
              </a:rPr>
              <a:t>Example:</a:t>
            </a:r>
            <a:endParaRPr/>
          </a:p>
        </p:txBody>
      </p:sp>
      <p:sp>
        <p:nvSpPr>
          <p:cNvPr id="2317" name="Google Shape;2317;p14"/>
          <p:cNvSpPr txBox="1"/>
          <p:nvPr/>
        </p:nvSpPr>
        <p:spPr>
          <a:xfrm>
            <a:off x="2088448" y="2751923"/>
            <a:ext cx="4275983" cy="1396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Char char="-"/>
            </a:pPr>
            <a:r>
              <a:rPr lang="en-US" sz="19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 must follow all the rules.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Char char="-"/>
            </a:pPr>
            <a:r>
              <a:rPr lang="en-US" sz="19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 mustn’t take photos when you are in the City Museum.</a:t>
            </a:r>
            <a:endParaRPr/>
          </a:p>
        </p:txBody>
      </p:sp>
      <p:sp>
        <p:nvSpPr>
          <p:cNvPr id="2318" name="Google Shape;2318;p14"/>
          <p:cNvSpPr txBox="1"/>
          <p:nvPr/>
        </p:nvSpPr>
        <p:spPr>
          <a:xfrm>
            <a:off x="950872" y="382480"/>
            <a:ext cx="7395269" cy="1492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Exo 2 Black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Some foreign visitors are visiting your city / town / area. You are their tour guide.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Exo 2 Black"/>
              <a:buNone/>
            </a:pPr>
            <a:r>
              <a:rPr lang="en-US" sz="2000" b="1" i="0" u="none" strike="noStrike" cap="none">
                <a:solidFill>
                  <a:srgbClr val="25A665"/>
                </a:solidFill>
                <a:latin typeface="Calibri"/>
                <a:ea typeface="Calibri"/>
                <a:cs typeface="Calibri"/>
                <a:sym typeface="Calibri"/>
              </a:rPr>
              <a:t>Tell them some interesting things about the place as well as what they must and mustn’t do there.</a:t>
            </a:r>
            <a:endParaRPr/>
          </a:p>
        </p:txBody>
      </p:sp>
      <p:sp>
        <p:nvSpPr>
          <p:cNvPr id="2319" name="Google Shape;2319;p14"/>
          <p:cNvSpPr txBox="1"/>
          <p:nvPr/>
        </p:nvSpPr>
        <p:spPr>
          <a:xfrm>
            <a:off x="550605" y="574662"/>
            <a:ext cx="400267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endParaRPr/>
          </a:p>
        </p:txBody>
      </p:sp>
      <p:pic>
        <p:nvPicPr>
          <p:cNvPr id="2320" name="Google Shape;2320;p14" descr="Tourist Guide PNG White Transparent And Clipart Image For Free Download -  Lovepik | 4013814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6266328" y="1875166"/>
            <a:ext cx="2794749" cy="2939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54B87F-3E36-4261-8A4F-9AC3AE31B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263" y="0"/>
            <a:ext cx="447737" cy="543001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Google Shape;2110;p4"/>
          <p:cNvSpPr/>
          <p:nvPr/>
        </p:nvSpPr>
        <p:spPr>
          <a:xfrm>
            <a:off x="4839695" y="2466580"/>
            <a:ext cx="645562" cy="559268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CA6666"/>
          </a:solidFill>
          <a:ln w="25400" cap="flat" cmpd="sng">
            <a:solidFill>
              <a:srgbClr val="B7B5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1" name="Google Shape;2111;p4"/>
          <p:cNvSpPr/>
          <p:nvPr/>
        </p:nvSpPr>
        <p:spPr>
          <a:xfrm>
            <a:off x="1702677" y="3574964"/>
            <a:ext cx="645562" cy="559268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CA6666"/>
          </a:solidFill>
          <a:ln w="25400" cap="flat" cmpd="sng">
            <a:solidFill>
              <a:srgbClr val="B7B5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2" name="Google Shape;2112;p4"/>
          <p:cNvSpPr/>
          <p:nvPr/>
        </p:nvSpPr>
        <p:spPr>
          <a:xfrm>
            <a:off x="4839695" y="1322085"/>
            <a:ext cx="645562" cy="559268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CA6666"/>
          </a:solidFill>
          <a:ln w="25400" cap="flat" cmpd="sng">
            <a:solidFill>
              <a:srgbClr val="B7B5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3" name="Google Shape;2113;p4"/>
          <p:cNvSpPr/>
          <p:nvPr/>
        </p:nvSpPr>
        <p:spPr>
          <a:xfrm>
            <a:off x="1696758" y="2458644"/>
            <a:ext cx="645562" cy="559268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CA6666"/>
          </a:solidFill>
          <a:ln w="25400" cap="flat" cmpd="sng">
            <a:solidFill>
              <a:srgbClr val="B7B5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4" name="Google Shape;2114;p4"/>
          <p:cNvSpPr/>
          <p:nvPr/>
        </p:nvSpPr>
        <p:spPr>
          <a:xfrm>
            <a:off x="1692167" y="1290555"/>
            <a:ext cx="645562" cy="559268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CA6666"/>
          </a:solidFill>
          <a:ln w="25400" cap="flat" cmpd="sng">
            <a:solidFill>
              <a:srgbClr val="B7B5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5" name="Google Shape;2115;p4"/>
          <p:cNvSpPr txBox="1">
            <a:spLocks noGrp="1"/>
          </p:cNvSpPr>
          <p:nvPr>
            <p:ph type="title"/>
          </p:nvPr>
        </p:nvSpPr>
        <p:spPr>
          <a:xfrm>
            <a:off x="2390279" y="1418125"/>
            <a:ext cx="26175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Lesson 1</a:t>
            </a:r>
            <a:endParaRPr/>
          </a:p>
        </p:txBody>
      </p:sp>
      <p:sp>
        <p:nvSpPr>
          <p:cNvPr id="2116" name="Google Shape;2116;p4"/>
          <p:cNvSpPr txBox="1">
            <a:spLocks noGrp="1"/>
          </p:cNvSpPr>
          <p:nvPr>
            <p:ph type="title" idx="2"/>
          </p:nvPr>
        </p:nvSpPr>
        <p:spPr>
          <a:xfrm>
            <a:off x="1670282" y="1364125"/>
            <a:ext cx="7200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7" name="Google Shape;2117;p4"/>
          <p:cNvSpPr txBox="1">
            <a:spLocks noGrp="1"/>
          </p:cNvSpPr>
          <p:nvPr>
            <p:ph type="subTitle" idx="1"/>
          </p:nvPr>
        </p:nvSpPr>
        <p:spPr>
          <a:xfrm>
            <a:off x="2390279" y="1756525"/>
            <a:ext cx="2617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Getting Started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 Closer Look 1</a:t>
            </a:r>
            <a:endParaRPr/>
          </a:p>
        </p:txBody>
      </p:sp>
      <p:sp>
        <p:nvSpPr>
          <p:cNvPr id="2118" name="Google Shape;2118;p4"/>
          <p:cNvSpPr txBox="1">
            <a:spLocks noGrp="1"/>
          </p:cNvSpPr>
          <p:nvPr>
            <p:ph type="title" idx="3"/>
          </p:nvPr>
        </p:nvSpPr>
        <p:spPr>
          <a:xfrm>
            <a:off x="2390279" y="2589613"/>
            <a:ext cx="26175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Lesson 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9" name="Google Shape;2119;p4"/>
          <p:cNvSpPr txBox="1">
            <a:spLocks noGrp="1"/>
          </p:cNvSpPr>
          <p:nvPr>
            <p:ph type="title" idx="4"/>
          </p:nvPr>
        </p:nvSpPr>
        <p:spPr>
          <a:xfrm>
            <a:off x="1670282" y="2535675"/>
            <a:ext cx="7200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0" name="Google Shape;2120;p4"/>
          <p:cNvSpPr txBox="1">
            <a:spLocks noGrp="1"/>
          </p:cNvSpPr>
          <p:nvPr>
            <p:ph type="subTitle" idx="5"/>
          </p:nvPr>
        </p:nvSpPr>
        <p:spPr>
          <a:xfrm>
            <a:off x="2390279" y="2928013"/>
            <a:ext cx="2617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Skills 1</a:t>
            </a:r>
            <a:endParaRPr/>
          </a:p>
        </p:txBody>
      </p:sp>
      <p:sp>
        <p:nvSpPr>
          <p:cNvPr id="2121" name="Google Shape;2121;p4"/>
          <p:cNvSpPr txBox="1">
            <a:spLocks noGrp="1"/>
          </p:cNvSpPr>
          <p:nvPr>
            <p:ph type="title" idx="6"/>
          </p:nvPr>
        </p:nvSpPr>
        <p:spPr>
          <a:xfrm>
            <a:off x="2390279" y="3677020"/>
            <a:ext cx="26175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Lesson 5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2" name="Google Shape;2122;p4"/>
          <p:cNvSpPr txBox="1">
            <a:spLocks noGrp="1"/>
          </p:cNvSpPr>
          <p:nvPr>
            <p:ph type="title" idx="7"/>
          </p:nvPr>
        </p:nvSpPr>
        <p:spPr>
          <a:xfrm>
            <a:off x="1670282" y="3623020"/>
            <a:ext cx="7200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05</a:t>
            </a:r>
            <a:endParaRPr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3" name="Google Shape;2123;p4"/>
          <p:cNvSpPr txBox="1">
            <a:spLocks noGrp="1"/>
          </p:cNvSpPr>
          <p:nvPr>
            <p:ph type="subTitle" idx="8"/>
          </p:nvPr>
        </p:nvSpPr>
        <p:spPr>
          <a:xfrm>
            <a:off x="2390279" y="4015420"/>
            <a:ext cx="2617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Communication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Looking Back</a:t>
            </a:r>
            <a:endParaRPr/>
          </a:p>
        </p:txBody>
      </p:sp>
      <p:sp>
        <p:nvSpPr>
          <p:cNvPr id="2124" name="Google Shape;2124;p4"/>
          <p:cNvSpPr txBox="1">
            <a:spLocks noGrp="1"/>
          </p:cNvSpPr>
          <p:nvPr>
            <p:ph type="title" idx="9"/>
          </p:nvPr>
        </p:nvSpPr>
        <p:spPr>
          <a:xfrm>
            <a:off x="720000" y="540000"/>
            <a:ext cx="77040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Table of contents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5" name="Google Shape;2125;p4"/>
          <p:cNvSpPr txBox="1"/>
          <p:nvPr/>
        </p:nvSpPr>
        <p:spPr>
          <a:xfrm>
            <a:off x="5527372" y="1429120"/>
            <a:ext cx="1356904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xo 2 Black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</a:t>
            </a:r>
            <a:endParaRPr/>
          </a:p>
        </p:txBody>
      </p:sp>
      <p:sp>
        <p:nvSpPr>
          <p:cNvPr id="2126" name="Google Shape;2126;p4"/>
          <p:cNvSpPr txBox="1"/>
          <p:nvPr/>
        </p:nvSpPr>
        <p:spPr>
          <a:xfrm>
            <a:off x="4807375" y="1375120"/>
            <a:ext cx="7200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xo 2 Black"/>
              <a:buNone/>
            </a:pPr>
            <a:r>
              <a:rPr lang="en-US" sz="30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/>
          </a:p>
        </p:txBody>
      </p:sp>
      <p:sp>
        <p:nvSpPr>
          <p:cNvPr id="2127" name="Google Shape;2127;p4"/>
          <p:cNvSpPr txBox="1"/>
          <p:nvPr/>
        </p:nvSpPr>
        <p:spPr>
          <a:xfrm>
            <a:off x="5527372" y="1767520"/>
            <a:ext cx="2617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Closer Look 2</a:t>
            </a:r>
            <a:endParaRPr/>
          </a:p>
        </p:txBody>
      </p:sp>
      <p:sp>
        <p:nvSpPr>
          <p:cNvPr id="2128" name="Google Shape;2128;p4"/>
          <p:cNvSpPr txBox="1"/>
          <p:nvPr/>
        </p:nvSpPr>
        <p:spPr>
          <a:xfrm>
            <a:off x="5527372" y="2600608"/>
            <a:ext cx="26175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xo 2 Black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4</a:t>
            </a:r>
            <a:endParaRPr/>
          </a:p>
        </p:txBody>
      </p:sp>
      <p:sp>
        <p:nvSpPr>
          <p:cNvPr id="2129" name="Google Shape;2129;p4"/>
          <p:cNvSpPr txBox="1"/>
          <p:nvPr/>
        </p:nvSpPr>
        <p:spPr>
          <a:xfrm>
            <a:off x="4807375" y="2546670"/>
            <a:ext cx="7200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xo 2 Black"/>
              <a:buNone/>
            </a:pPr>
            <a:r>
              <a:rPr lang="en-US" sz="30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/>
          </a:p>
        </p:txBody>
      </p:sp>
      <p:sp>
        <p:nvSpPr>
          <p:cNvPr id="2130" name="Google Shape;2130;p4"/>
          <p:cNvSpPr txBox="1"/>
          <p:nvPr/>
        </p:nvSpPr>
        <p:spPr>
          <a:xfrm>
            <a:off x="5527372" y="2939008"/>
            <a:ext cx="2617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Skills 2</a:t>
            </a:r>
            <a:endParaRPr/>
          </a:p>
        </p:txBody>
      </p:sp>
      <p:pic>
        <p:nvPicPr>
          <p:cNvPr id="2131" name="Google Shape;2131;p4" descr="Train13 - Trains Cartoon Png PNG Image | Transparent PNG Free Download on  Seek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4572000" y="3421474"/>
            <a:ext cx="3903906" cy="1883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1736FD-A475-4EB3-89D4-D32F5F782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3835" y="16919"/>
            <a:ext cx="466790" cy="724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5" name="Google Shape;2325;p15"/>
          <p:cNvGrpSpPr/>
          <p:nvPr/>
        </p:nvGrpSpPr>
        <p:grpSpPr>
          <a:xfrm>
            <a:off x="1681610" y="1184917"/>
            <a:ext cx="5768386" cy="917876"/>
            <a:chOff x="2278817" y="2178625"/>
            <a:chExt cx="4586516" cy="457200"/>
          </a:xfrm>
        </p:grpSpPr>
        <p:grpSp>
          <p:nvGrpSpPr>
            <p:cNvPr id="2326" name="Google Shape;2326;p15"/>
            <p:cNvGrpSpPr/>
            <p:nvPr/>
          </p:nvGrpSpPr>
          <p:grpSpPr>
            <a:xfrm flipH="1">
              <a:off x="6133087" y="2178625"/>
              <a:ext cx="732246" cy="457200"/>
              <a:chOff x="1500950" y="2328850"/>
              <a:chExt cx="708100" cy="457200"/>
            </a:xfrm>
          </p:grpSpPr>
          <p:sp>
            <p:nvSpPr>
              <p:cNvPr id="2327" name="Google Shape;2327;p15"/>
              <p:cNvSpPr/>
              <p:nvPr/>
            </p:nvSpPr>
            <p:spPr>
              <a:xfrm>
                <a:off x="1500950" y="2328850"/>
                <a:ext cx="679800" cy="457200"/>
              </a:xfrm>
              <a:prstGeom prst="chevron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8" name="Google Shape;2328;p15"/>
              <p:cNvSpPr/>
              <p:nvPr/>
            </p:nvSpPr>
            <p:spPr>
              <a:xfrm>
                <a:off x="1737750" y="2328850"/>
                <a:ext cx="471300" cy="4572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29" name="Google Shape;2329;p15"/>
            <p:cNvGrpSpPr/>
            <p:nvPr/>
          </p:nvGrpSpPr>
          <p:grpSpPr>
            <a:xfrm>
              <a:off x="2278817" y="2178625"/>
              <a:ext cx="732246" cy="457200"/>
              <a:chOff x="1500950" y="2328850"/>
              <a:chExt cx="708100" cy="457200"/>
            </a:xfrm>
          </p:grpSpPr>
          <p:sp>
            <p:nvSpPr>
              <p:cNvPr id="2330" name="Google Shape;2330;p15"/>
              <p:cNvSpPr/>
              <p:nvPr/>
            </p:nvSpPr>
            <p:spPr>
              <a:xfrm>
                <a:off x="1500950" y="2328850"/>
                <a:ext cx="679800" cy="457200"/>
              </a:xfrm>
              <a:prstGeom prst="chevron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1" name="Google Shape;2331;p15"/>
              <p:cNvSpPr/>
              <p:nvPr/>
            </p:nvSpPr>
            <p:spPr>
              <a:xfrm>
                <a:off x="1737750" y="2328850"/>
                <a:ext cx="471300" cy="4572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32" name="Google Shape;2332;p15"/>
          <p:cNvGrpSpPr/>
          <p:nvPr/>
        </p:nvGrpSpPr>
        <p:grpSpPr>
          <a:xfrm>
            <a:off x="3154286" y="2219828"/>
            <a:ext cx="3117175" cy="3098237"/>
            <a:chOff x="-1868300" y="-180638"/>
            <a:chExt cx="2548989" cy="2587942"/>
          </a:xfrm>
        </p:grpSpPr>
        <p:sp>
          <p:nvSpPr>
            <p:cNvPr id="2333" name="Google Shape;2333;p15"/>
            <p:cNvSpPr/>
            <p:nvPr/>
          </p:nvSpPr>
          <p:spPr>
            <a:xfrm>
              <a:off x="-600150" y="1469047"/>
              <a:ext cx="74348" cy="63441"/>
            </a:xfrm>
            <a:custGeom>
              <a:avLst/>
              <a:gdLst/>
              <a:ahLst/>
              <a:cxnLst/>
              <a:rect l="l" t="t" r="r" b="b"/>
              <a:pathLst>
                <a:path w="334" h="285" extrusionOk="0">
                  <a:moveTo>
                    <a:pt x="188" y="1"/>
                  </a:moveTo>
                  <a:cubicBezTo>
                    <a:pt x="67" y="1"/>
                    <a:pt x="1" y="152"/>
                    <a:pt x="92" y="242"/>
                  </a:cubicBezTo>
                  <a:cubicBezTo>
                    <a:pt x="121" y="271"/>
                    <a:pt x="156" y="284"/>
                    <a:pt x="190" y="284"/>
                  </a:cubicBezTo>
                  <a:cubicBezTo>
                    <a:pt x="263" y="284"/>
                    <a:pt x="333" y="226"/>
                    <a:pt x="333" y="140"/>
                  </a:cubicBezTo>
                  <a:cubicBezTo>
                    <a:pt x="333" y="61"/>
                    <a:pt x="267" y="1"/>
                    <a:pt x="1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15"/>
            <p:cNvSpPr/>
            <p:nvPr/>
          </p:nvSpPr>
          <p:spPr>
            <a:xfrm>
              <a:off x="-1502124" y="672141"/>
              <a:ext cx="346811" cy="412033"/>
            </a:xfrm>
            <a:custGeom>
              <a:avLst/>
              <a:gdLst/>
              <a:ahLst/>
              <a:cxnLst/>
              <a:rect l="l" t="t" r="r" b="b"/>
              <a:pathLst>
                <a:path w="1558" h="1851" extrusionOk="0">
                  <a:moveTo>
                    <a:pt x="997" y="0"/>
                  </a:moveTo>
                  <a:cubicBezTo>
                    <a:pt x="877" y="0"/>
                    <a:pt x="735" y="85"/>
                    <a:pt x="573" y="306"/>
                  </a:cubicBezTo>
                  <a:cubicBezTo>
                    <a:pt x="0" y="1089"/>
                    <a:pt x="575" y="1851"/>
                    <a:pt x="1153" y="1851"/>
                  </a:cubicBezTo>
                  <a:cubicBezTo>
                    <a:pt x="1271" y="1851"/>
                    <a:pt x="1389" y="1819"/>
                    <a:pt x="1497" y="1750"/>
                  </a:cubicBezTo>
                  <a:lnTo>
                    <a:pt x="1533" y="1182"/>
                  </a:lnTo>
                  <a:cubicBezTo>
                    <a:pt x="1557" y="892"/>
                    <a:pt x="1503" y="602"/>
                    <a:pt x="1376" y="342"/>
                  </a:cubicBezTo>
                  <a:cubicBezTo>
                    <a:pt x="1289" y="160"/>
                    <a:pt x="1163" y="0"/>
                    <a:pt x="997" y="0"/>
                  </a:cubicBezTo>
                  <a:close/>
                </a:path>
              </a:pathLst>
            </a:custGeom>
            <a:solidFill>
              <a:srgbClr val="FF9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15"/>
            <p:cNvSpPr/>
            <p:nvPr/>
          </p:nvSpPr>
          <p:spPr>
            <a:xfrm>
              <a:off x="-1350088" y="795684"/>
              <a:ext cx="146248" cy="154707"/>
            </a:xfrm>
            <a:custGeom>
              <a:avLst/>
              <a:gdLst/>
              <a:ahLst/>
              <a:cxnLst/>
              <a:rect l="l" t="t" r="r" b="b"/>
              <a:pathLst>
                <a:path w="657" h="695" extrusionOk="0">
                  <a:moveTo>
                    <a:pt x="236" y="0"/>
                  </a:moveTo>
                  <a:cubicBezTo>
                    <a:pt x="176" y="0"/>
                    <a:pt x="116" y="13"/>
                    <a:pt x="59" y="41"/>
                  </a:cubicBezTo>
                  <a:cubicBezTo>
                    <a:pt x="1" y="67"/>
                    <a:pt x="30" y="149"/>
                    <a:pt x="83" y="149"/>
                  </a:cubicBezTo>
                  <a:cubicBezTo>
                    <a:pt x="91" y="149"/>
                    <a:pt x="99" y="147"/>
                    <a:pt x="107" y="143"/>
                  </a:cubicBezTo>
                  <a:cubicBezTo>
                    <a:pt x="147" y="124"/>
                    <a:pt x="189" y="114"/>
                    <a:pt x="232" y="114"/>
                  </a:cubicBezTo>
                  <a:cubicBezTo>
                    <a:pt x="294" y="114"/>
                    <a:pt x="356" y="134"/>
                    <a:pt x="409" y="174"/>
                  </a:cubicBezTo>
                  <a:cubicBezTo>
                    <a:pt x="270" y="204"/>
                    <a:pt x="161" y="301"/>
                    <a:pt x="107" y="427"/>
                  </a:cubicBezTo>
                  <a:cubicBezTo>
                    <a:pt x="101" y="458"/>
                    <a:pt x="113" y="488"/>
                    <a:pt x="143" y="500"/>
                  </a:cubicBezTo>
                  <a:cubicBezTo>
                    <a:pt x="150" y="502"/>
                    <a:pt x="156" y="504"/>
                    <a:pt x="163" y="504"/>
                  </a:cubicBezTo>
                  <a:cubicBezTo>
                    <a:pt x="186" y="504"/>
                    <a:pt x="206" y="487"/>
                    <a:pt x="216" y="464"/>
                  </a:cubicBezTo>
                  <a:cubicBezTo>
                    <a:pt x="216" y="458"/>
                    <a:pt x="222" y="452"/>
                    <a:pt x="222" y="439"/>
                  </a:cubicBezTo>
                  <a:cubicBezTo>
                    <a:pt x="222" y="433"/>
                    <a:pt x="228" y="433"/>
                    <a:pt x="228" y="427"/>
                  </a:cubicBezTo>
                  <a:cubicBezTo>
                    <a:pt x="234" y="415"/>
                    <a:pt x="246" y="403"/>
                    <a:pt x="252" y="391"/>
                  </a:cubicBezTo>
                  <a:cubicBezTo>
                    <a:pt x="258" y="385"/>
                    <a:pt x="264" y="379"/>
                    <a:pt x="264" y="373"/>
                  </a:cubicBezTo>
                  <a:cubicBezTo>
                    <a:pt x="270" y="373"/>
                    <a:pt x="270" y="373"/>
                    <a:pt x="270" y="367"/>
                  </a:cubicBezTo>
                  <a:lnTo>
                    <a:pt x="282" y="361"/>
                  </a:lnTo>
                  <a:cubicBezTo>
                    <a:pt x="294" y="349"/>
                    <a:pt x="307" y="337"/>
                    <a:pt x="319" y="331"/>
                  </a:cubicBezTo>
                  <a:lnTo>
                    <a:pt x="325" y="325"/>
                  </a:lnTo>
                  <a:lnTo>
                    <a:pt x="331" y="325"/>
                  </a:lnTo>
                  <a:lnTo>
                    <a:pt x="349" y="313"/>
                  </a:lnTo>
                  <a:cubicBezTo>
                    <a:pt x="367" y="301"/>
                    <a:pt x="379" y="294"/>
                    <a:pt x="391" y="288"/>
                  </a:cubicBezTo>
                  <a:lnTo>
                    <a:pt x="409" y="288"/>
                  </a:lnTo>
                  <a:lnTo>
                    <a:pt x="433" y="282"/>
                  </a:lnTo>
                  <a:cubicBezTo>
                    <a:pt x="445" y="276"/>
                    <a:pt x="464" y="276"/>
                    <a:pt x="482" y="276"/>
                  </a:cubicBezTo>
                  <a:cubicBezTo>
                    <a:pt x="488" y="270"/>
                    <a:pt x="494" y="270"/>
                    <a:pt x="500" y="270"/>
                  </a:cubicBezTo>
                  <a:cubicBezTo>
                    <a:pt x="554" y="379"/>
                    <a:pt x="530" y="512"/>
                    <a:pt x="445" y="603"/>
                  </a:cubicBezTo>
                  <a:cubicBezTo>
                    <a:pt x="427" y="621"/>
                    <a:pt x="427" y="657"/>
                    <a:pt x="439" y="675"/>
                  </a:cubicBezTo>
                  <a:cubicBezTo>
                    <a:pt x="452" y="688"/>
                    <a:pt x="467" y="694"/>
                    <a:pt x="482" y="694"/>
                  </a:cubicBezTo>
                  <a:cubicBezTo>
                    <a:pt x="494" y="694"/>
                    <a:pt x="507" y="690"/>
                    <a:pt x="518" y="681"/>
                  </a:cubicBezTo>
                  <a:cubicBezTo>
                    <a:pt x="578" y="627"/>
                    <a:pt x="615" y="548"/>
                    <a:pt x="633" y="464"/>
                  </a:cubicBezTo>
                  <a:cubicBezTo>
                    <a:pt x="657" y="319"/>
                    <a:pt x="597" y="168"/>
                    <a:pt x="482" y="77"/>
                  </a:cubicBezTo>
                  <a:cubicBezTo>
                    <a:pt x="407" y="27"/>
                    <a:pt x="322" y="0"/>
                    <a:pt x="236" y="0"/>
                  </a:cubicBezTo>
                  <a:close/>
                </a:path>
              </a:pathLst>
            </a:custGeom>
            <a:solidFill>
              <a:srgbClr val="DF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15"/>
            <p:cNvSpPr/>
            <p:nvPr/>
          </p:nvSpPr>
          <p:spPr>
            <a:xfrm>
              <a:off x="-990145" y="1553633"/>
              <a:ext cx="707645" cy="853671"/>
            </a:xfrm>
            <a:custGeom>
              <a:avLst/>
              <a:gdLst/>
              <a:ahLst/>
              <a:cxnLst/>
              <a:rect l="l" t="t" r="r" b="b"/>
              <a:pathLst>
                <a:path w="3179" h="3835" extrusionOk="0">
                  <a:moveTo>
                    <a:pt x="3179" y="0"/>
                  </a:moveTo>
                  <a:lnTo>
                    <a:pt x="3010" y="12"/>
                  </a:lnTo>
                  <a:lnTo>
                    <a:pt x="2702" y="12"/>
                  </a:lnTo>
                  <a:lnTo>
                    <a:pt x="653" y="55"/>
                  </a:lnTo>
                  <a:lnTo>
                    <a:pt x="212" y="55"/>
                  </a:lnTo>
                  <a:cubicBezTo>
                    <a:pt x="200" y="151"/>
                    <a:pt x="188" y="242"/>
                    <a:pt x="182" y="339"/>
                  </a:cubicBezTo>
                  <a:cubicBezTo>
                    <a:pt x="176" y="369"/>
                    <a:pt x="170" y="399"/>
                    <a:pt x="170" y="429"/>
                  </a:cubicBezTo>
                  <a:cubicBezTo>
                    <a:pt x="158" y="520"/>
                    <a:pt x="152" y="617"/>
                    <a:pt x="140" y="707"/>
                  </a:cubicBezTo>
                  <a:cubicBezTo>
                    <a:pt x="134" y="749"/>
                    <a:pt x="134" y="774"/>
                    <a:pt x="128" y="828"/>
                  </a:cubicBezTo>
                  <a:cubicBezTo>
                    <a:pt x="122" y="876"/>
                    <a:pt x="122" y="925"/>
                    <a:pt x="115" y="979"/>
                  </a:cubicBezTo>
                  <a:cubicBezTo>
                    <a:pt x="115" y="997"/>
                    <a:pt x="109" y="1021"/>
                    <a:pt x="109" y="1039"/>
                  </a:cubicBezTo>
                  <a:cubicBezTo>
                    <a:pt x="103" y="1124"/>
                    <a:pt x="91" y="1209"/>
                    <a:pt x="85" y="1293"/>
                  </a:cubicBezTo>
                  <a:cubicBezTo>
                    <a:pt x="79" y="1402"/>
                    <a:pt x="67" y="1511"/>
                    <a:pt x="61" y="1626"/>
                  </a:cubicBezTo>
                  <a:cubicBezTo>
                    <a:pt x="61" y="1650"/>
                    <a:pt x="55" y="1674"/>
                    <a:pt x="55" y="1698"/>
                  </a:cubicBezTo>
                  <a:lnTo>
                    <a:pt x="55" y="1710"/>
                  </a:lnTo>
                  <a:lnTo>
                    <a:pt x="49" y="1807"/>
                  </a:lnTo>
                  <a:cubicBezTo>
                    <a:pt x="43" y="1897"/>
                    <a:pt x="37" y="1994"/>
                    <a:pt x="31" y="2085"/>
                  </a:cubicBezTo>
                  <a:cubicBezTo>
                    <a:pt x="31" y="2103"/>
                    <a:pt x="31" y="2133"/>
                    <a:pt x="31" y="2157"/>
                  </a:cubicBezTo>
                  <a:lnTo>
                    <a:pt x="19" y="2399"/>
                  </a:lnTo>
                  <a:lnTo>
                    <a:pt x="19" y="2478"/>
                  </a:lnTo>
                  <a:cubicBezTo>
                    <a:pt x="13" y="2598"/>
                    <a:pt x="7" y="2725"/>
                    <a:pt x="1" y="2846"/>
                  </a:cubicBezTo>
                  <a:lnTo>
                    <a:pt x="1" y="3009"/>
                  </a:lnTo>
                  <a:lnTo>
                    <a:pt x="1" y="3045"/>
                  </a:lnTo>
                  <a:lnTo>
                    <a:pt x="1" y="3184"/>
                  </a:lnTo>
                  <a:lnTo>
                    <a:pt x="1" y="3251"/>
                  </a:lnTo>
                  <a:lnTo>
                    <a:pt x="1" y="3329"/>
                  </a:lnTo>
                  <a:lnTo>
                    <a:pt x="1" y="3535"/>
                  </a:lnTo>
                  <a:cubicBezTo>
                    <a:pt x="242" y="3632"/>
                    <a:pt x="490" y="3704"/>
                    <a:pt x="738" y="3752"/>
                  </a:cubicBezTo>
                  <a:lnTo>
                    <a:pt x="810" y="3765"/>
                  </a:lnTo>
                  <a:lnTo>
                    <a:pt x="907" y="3783"/>
                  </a:lnTo>
                  <a:lnTo>
                    <a:pt x="1004" y="3795"/>
                  </a:lnTo>
                  <a:cubicBezTo>
                    <a:pt x="1194" y="3822"/>
                    <a:pt x="1381" y="3835"/>
                    <a:pt x="1569" y="3835"/>
                  </a:cubicBezTo>
                  <a:cubicBezTo>
                    <a:pt x="1668" y="3835"/>
                    <a:pt x="1768" y="3831"/>
                    <a:pt x="1868" y="3825"/>
                  </a:cubicBezTo>
                  <a:cubicBezTo>
                    <a:pt x="2182" y="3801"/>
                    <a:pt x="2496" y="3740"/>
                    <a:pt x="2798" y="3644"/>
                  </a:cubicBezTo>
                  <a:lnTo>
                    <a:pt x="2865" y="3626"/>
                  </a:lnTo>
                  <a:cubicBezTo>
                    <a:pt x="2871" y="3619"/>
                    <a:pt x="2883" y="3619"/>
                    <a:pt x="2889" y="3613"/>
                  </a:cubicBezTo>
                  <a:lnTo>
                    <a:pt x="2961" y="3589"/>
                  </a:lnTo>
                  <a:lnTo>
                    <a:pt x="3016" y="3571"/>
                  </a:lnTo>
                  <a:lnTo>
                    <a:pt x="3016" y="3420"/>
                  </a:lnTo>
                  <a:lnTo>
                    <a:pt x="3016" y="3342"/>
                  </a:lnTo>
                  <a:lnTo>
                    <a:pt x="3016" y="3160"/>
                  </a:lnTo>
                  <a:lnTo>
                    <a:pt x="3016" y="3039"/>
                  </a:lnTo>
                  <a:cubicBezTo>
                    <a:pt x="3022" y="2961"/>
                    <a:pt x="3022" y="2882"/>
                    <a:pt x="3022" y="2804"/>
                  </a:cubicBezTo>
                  <a:cubicBezTo>
                    <a:pt x="3028" y="2768"/>
                    <a:pt x="3022" y="2737"/>
                    <a:pt x="3028" y="2695"/>
                  </a:cubicBezTo>
                  <a:cubicBezTo>
                    <a:pt x="3034" y="2647"/>
                    <a:pt x="3034" y="2604"/>
                    <a:pt x="3034" y="2556"/>
                  </a:cubicBezTo>
                  <a:lnTo>
                    <a:pt x="3034" y="2484"/>
                  </a:lnTo>
                  <a:cubicBezTo>
                    <a:pt x="3034" y="2326"/>
                    <a:pt x="3040" y="2175"/>
                    <a:pt x="3052" y="2018"/>
                  </a:cubicBezTo>
                  <a:lnTo>
                    <a:pt x="3052" y="1922"/>
                  </a:lnTo>
                  <a:cubicBezTo>
                    <a:pt x="3058" y="1873"/>
                    <a:pt x="3064" y="1825"/>
                    <a:pt x="3064" y="1777"/>
                  </a:cubicBezTo>
                  <a:cubicBezTo>
                    <a:pt x="3064" y="1752"/>
                    <a:pt x="3064" y="1722"/>
                    <a:pt x="3064" y="1698"/>
                  </a:cubicBezTo>
                  <a:cubicBezTo>
                    <a:pt x="3064" y="1662"/>
                    <a:pt x="3070" y="1620"/>
                    <a:pt x="3070" y="1583"/>
                  </a:cubicBezTo>
                  <a:lnTo>
                    <a:pt x="3070" y="1517"/>
                  </a:lnTo>
                  <a:lnTo>
                    <a:pt x="3070" y="1493"/>
                  </a:lnTo>
                  <a:cubicBezTo>
                    <a:pt x="3076" y="1420"/>
                    <a:pt x="3076" y="1348"/>
                    <a:pt x="3082" y="1281"/>
                  </a:cubicBezTo>
                  <a:lnTo>
                    <a:pt x="3094" y="1136"/>
                  </a:lnTo>
                  <a:cubicBezTo>
                    <a:pt x="3094" y="1112"/>
                    <a:pt x="3094" y="1088"/>
                    <a:pt x="3094" y="1064"/>
                  </a:cubicBezTo>
                  <a:cubicBezTo>
                    <a:pt x="3100" y="961"/>
                    <a:pt x="3112" y="864"/>
                    <a:pt x="3118" y="768"/>
                  </a:cubicBezTo>
                  <a:cubicBezTo>
                    <a:pt x="3118" y="725"/>
                    <a:pt x="3125" y="683"/>
                    <a:pt x="3125" y="641"/>
                  </a:cubicBezTo>
                  <a:cubicBezTo>
                    <a:pt x="3143" y="423"/>
                    <a:pt x="3161" y="212"/>
                    <a:pt x="3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15"/>
            <p:cNvSpPr/>
            <p:nvPr/>
          </p:nvSpPr>
          <p:spPr>
            <a:xfrm>
              <a:off x="-754625" y="1339950"/>
              <a:ext cx="368800" cy="266562"/>
            </a:xfrm>
            <a:custGeom>
              <a:avLst/>
              <a:gdLst/>
              <a:ahLst/>
              <a:cxnLst/>
              <a:rect l="l" t="t" r="r" b="b"/>
              <a:pathLst>
                <a:path w="1602" h="1409" extrusionOk="0">
                  <a:moveTo>
                    <a:pt x="18" y="1"/>
                  </a:moveTo>
                  <a:cubicBezTo>
                    <a:pt x="0" y="43"/>
                    <a:pt x="48" y="768"/>
                    <a:pt x="79" y="1209"/>
                  </a:cubicBezTo>
                  <a:lnTo>
                    <a:pt x="73" y="1209"/>
                  </a:lnTo>
                  <a:lnTo>
                    <a:pt x="127" y="1408"/>
                  </a:lnTo>
                  <a:lnTo>
                    <a:pt x="1529" y="1390"/>
                  </a:lnTo>
                  <a:lnTo>
                    <a:pt x="1565" y="508"/>
                  </a:lnTo>
                  <a:lnTo>
                    <a:pt x="1601" y="61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FF9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15"/>
            <p:cNvSpPr/>
            <p:nvPr/>
          </p:nvSpPr>
          <p:spPr>
            <a:xfrm>
              <a:off x="-1300894" y="9017"/>
              <a:ext cx="1474502" cy="1458030"/>
            </a:xfrm>
            <a:custGeom>
              <a:avLst/>
              <a:gdLst/>
              <a:ahLst/>
              <a:cxnLst/>
              <a:rect l="l" t="t" r="r" b="b"/>
              <a:pathLst>
                <a:path w="6624" h="6550" extrusionOk="0">
                  <a:moveTo>
                    <a:pt x="3448" y="0"/>
                  </a:moveTo>
                  <a:cubicBezTo>
                    <a:pt x="3215" y="0"/>
                    <a:pt x="2967" y="17"/>
                    <a:pt x="2702" y="52"/>
                  </a:cubicBezTo>
                  <a:cubicBezTo>
                    <a:pt x="2569" y="64"/>
                    <a:pt x="2442" y="94"/>
                    <a:pt x="2321" y="143"/>
                  </a:cubicBezTo>
                  <a:cubicBezTo>
                    <a:pt x="1959" y="264"/>
                    <a:pt x="1620" y="451"/>
                    <a:pt x="1324" y="693"/>
                  </a:cubicBezTo>
                  <a:cubicBezTo>
                    <a:pt x="1246" y="765"/>
                    <a:pt x="1179" y="838"/>
                    <a:pt x="1113" y="916"/>
                  </a:cubicBezTo>
                  <a:cubicBezTo>
                    <a:pt x="968" y="1091"/>
                    <a:pt x="847" y="1273"/>
                    <a:pt x="732" y="1472"/>
                  </a:cubicBezTo>
                  <a:cubicBezTo>
                    <a:pt x="545" y="1810"/>
                    <a:pt x="400" y="2173"/>
                    <a:pt x="285" y="2548"/>
                  </a:cubicBezTo>
                  <a:cubicBezTo>
                    <a:pt x="237" y="2717"/>
                    <a:pt x="188" y="2898"/>
                    <a:pt x="146" y="3091"/>
                  </a:cubicBezTo>
                  <a:cubicBezTo>
                    <a:pt x="110" y="3261"/>
                    <a:pt x="79" y="3442"/>
                    <a:pt x="55" y="3629"/>
                  </a:cubicBezTo>
                  <a:cubicBezTo>
                    <a:pt x="49" y="3665"/>
                    <a:pt x="43" y="3702"/>
                    <a:pt x="43" y="3738"/>
                  </a:cubicBezTo>
                  <a:cubicBezTo>
                    <a:pt x="13" y="3986"/>
                    <a:pt x="1" y="4239"/>
                    <a:pt x="7" y="4493"/>
                  </a:cubicBezTo>
                  <a:cubicBezTo>
                    <a:pt x="13" y="4674"/>
                    <a:pt x="31" y="4850"/>
                    <a:pt x="67" y="5031"/>
                  </a:cubicBezTo>
                  <a:cubicBezTo>
                    <a:pt x="98" y="5170"/>
                    <a:pt x="140" y="5309"/>
                    <a:pt x="200" y="5442"/>
                  </a:cubicBezTo>
                  <a:cubicBezTo>
                    <a:pt x="224" y="5496"/>
                    <a:pt x="249" y="5544"/>
                    <a:pt x="279" y="5599"/>
                  </a:cubicBezTo>
                  <a:cubicBezTo>
                    <a:pt x="738" y="6390"/>
                    <a:pt x="1989" y="6487"/>
                    <a:pt x="2394" y="6517"/>
                  </a:cubicBezTo>
                  <a:cubicBezTo>
                    <a:pt x="2586" y="6532"/>
                    <a:pt x="2818" y="6549"/>
                    <a:pt x="3074" y="6549"/>
                  </a:cubicBezTo>
                  <a:cubicBezTo>
                    <a:pt x="3775" y="6549"/>
                    <a:pt x="4658" y="6418"/>
                    <a:pt x="5415" y="5732"/>
                  </a:cubicBezTo>
                  <a:cubicBezTo>
                    <a:pt x="6623" y="4632"/>
                    <a:pt x="6496" y="3025"/>
                    <a:pt x="6454" y="2668"/>
                  </a:cubicBezTo>
                  <a:cubicBezTo>
                    <a:pt x="6454" y="2650"/>
                    <a:pt x="6448" y="2632"/>
                    <a:pt x="6448" y="2620"/>
                  </a:cubicBezTo>
                  <a:cubicBezTo>
                    <a:pt x="6406" y="2318"/>
                    <a:pt x="6327" y="2016"/>
                    <a:pt x="6218" y="1732"/>
                  </a:cubicBezTo>
                  <a:cubicBezTo>
                    <a:pt x="5825" y="729"/>
                    <a:pt x="4984" y="0"/>
                    <a:pt x="3448" y="0"/>
                  </a:cubicBezTo>
                  <a:close/>
                </a:path>
              </a:pathLst>
            </a:custGeom>
            <a:solidFill>
              <a:srgbClr val="FF9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15"/>
            <p:cNvSpPr/>
            <p:nvPr/>
          </p:nvSpPr>
          <p:spPr>
            <a:xfrm>
              <a:off x="-1378804" y="-180638"/>
              <a:ext cx="1631658" cy="1091853"/>
            </a:xfrm>
            <a:custGeom>
              <a:avLst/>
              <a:gdLst/>
              <a:ahLst/>
              <a:cxnLst/>
              <a:rect l="l" t="t" r="r" b="b"/>
              <a:pathLst>
                <a:path w="7330" h="4905" extrusionOk="0">
                  <a:moveTo>
                    <a:pt x="4329" y="0"/>
                  </a:moveTo>
                  <a:cubicBezTo>
                    <a:pt x="3797" y="0"/>
                    <a:pt x="3258" y="210"/>
                    <a:pt x="2846" y="668"/>
                  </a:cubicBezTo>
                  <a:cubicBezTo>
                    <a:pt x="2654" y="607"/>
                    <a:pt x="2457" y="577"/>
                    <a:pt x="2266" y="577"/>
                  </a:cubicBezTo>
                  <a:cubicBezTo>
                    <a:pt x="1835" y="577"/>
                    <a:pt x="1429" y="730"/>
                    <a:pt x="1148" y="1019"/>
                  </a:cubicBezTo>
                  <a:cubicBezTo>
                    <a:pt x="1142" y="1025"/>
                    <a:pt x="1130" y="1031"/>
                    <a:pt x="1124" y="1037"/>
                  </a:cubicBezTo>
                  <a:cubicBezTo>
                    <a:pt x="1003" y="1176"/>
                    <a:pt x="901" y="1333"/>
                    <a:pt x="834" y="1502"/>
                  </a:cubicBezTo>
                  <a:cubicBezTo>
                    <a:pt x="756" y="1714"/>
                    <a:pt x="713" y="1937"/>
                    <a:pt x="713" y="2161"/>
                  </a:cubicBezTo>
                  <a:cubicBezTo>
                    <a:pt x="713" y="2360"/>
                    <a:pt x="750" y="2560"/>
                    <a:pt x="816" y="2747"/>
                  </a:cubicBezTo>
                  <a:cubicBezTo>
                    <a:pt x="775" y="2739"/>
                    <a:pt x="734" y="2736"/>
                    <a:pt x="693" y="2736"/>
                  </a:cubicBezTo>
                  <a:cubicBezTo>
                    <a:pt x="572" y="2736"/>
                    <a:pt x="455" y="2768"/>
                    <a:pt x="351" y="2832"/>
                  </a:cubicBezTo>
                  <a:cubicBezTo>
                    <a:pt x="37" y="3037"/>
                    <a:pt x="0" y="3532"/>
                    <a:pt x="176" y="3865"/>
                  </a:cubicBezTo>
                  <a:cubicBezTo>
                    <a:pt x="272" y="4040"/>
                    <a:pt x="429" y="4179"/>
                    <a:pt x="617" y="4258"/>
                  </a:cubicBezTo>
                  <a:cubicBezTo>
                    <a:pt x="1010" y="3955"/>
                    <a:pt x="1312" y="3430"/>
                    <a:pt x="1342" y="2940"/>
                  </a:cubicBezTo>
                  <a:cubicBezTo>
                    <a:pt x="1445" y="2990"/>
                    <a:pt x="1504" y="3030"/>
                    <a:pt x="1572" y="3030"/>
                  </a:cubicBezTo>
                  <a:cubicBezTo>
                    <a:pt x="1612" y="3030"/>
                    <a:pt x="1655" y="3016"/>
                    <a:pt x="1710" y="2983"/>
                  </a:cubicBezTo>
                  <a:cubicBezTo>
                    <a:pt x="1861" y="2886"/>
                    <a:pt x="1952" y="2656"/>
                    <a:pt x="1940" y="2475"/>
                  </a:cubicBezTo>
                  <a:lnTo>
                    <a:pt x="1940" y="2475"/>
                  </a:lnTo>
                  <a:cubicBezTo>
                    <a:pt x="2363" y="2874"/>
                    <a:pt x="2919" y="3103"/>
                    <a:pt x="3493" y="3110"/>
                  </a:cubicBezTo>
                  <a:cubicBezTo>
                    <a:pt x="3500" y="3110"/>
                    <a:pt x="3508" y="3110"/>
                    <a:pt x="3516" y="3110"/>
                  </a:cubicBezTo>
                  <a:cubicBezTo>
                    <a:pt x="4079" y="3110"/>
                    <a:pt x="4520" y="2887"/>
                    <a:pt x="4937" y="2505"/>
                  </a:cubicBezTo>
                  <a:cubicBezTo>
                    <a:pt x="4937" y="3025"/>
                    <a:pt x="5016" y="3617"/>
                    <a:pt x="5366" y="4010"/>
                  </a:cubicBezTo>
                  <a:cubicBezTo>
                    <a:pt x="5710" y="4390"/>
                    <a:pt x="6133" y="4699"/>
                    <a:pt x="6605" y="4904"/>
                  </a:cubicBezTo>
                  <a:cubicBezTo>
                    <a:pt x="7082" y="4475"/>
                    <a:pt x="7330" y="3841"/>
                    <a:pt x="7275" y="3200"/>
                  </a:cubicBezTo>
                  <a:cubicBezTo>
                    <a:pt x="7263" y="3061"/>
                    <a:pt x="7239" y="2922"/>
                    <a:pt x="7197" y="2795"/>
                  </a:cubicBezTo>
                  <a:cubicBezTo>
                    <a:pt x="7100" y="2493"/>
                    <a:pt x="6943" y="2221"/>
                    <a:pt x="6732" y="1992"/>
                  </a:cubicBezTo>
                  <a:cubicBezTo>
                    <a:pt x="6605" y="1853"/>
                    <a:pt x="6466" y="1738"/>
                    <a:pt x="6309" y="1641"/>
                  </a:cubicBezTo>
                  <a:cubicBezTo>
                    <a:pt x="6118" y="610"/>
                    <a:pt x="5235" y="0"/>
                    <a:pt x="4329" y="0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15"/>
            <p:cNvSpPr/>
            <p:nvPr/>
          </p:nvSpPr>
          <p:spPr>
            <a:xfrm>
              <a:off x="-832150" y="1561275"/>
              <a:ext cx="419201" cy="148850"/>
            </a:xfrm>
            <a:custGeom>
              <a:avLst/>
              <a:gdLst/>
              <a:ahLst/>
              <a:cxnLst/>
              <a:rect l="l" t="t" r="r" b="b"/>
              <a:pathLst>
                <a:path w="1844" h="654" extrusionOk="0">
                  <a:moveTo>
                    <a:pt x="1844" y="1"/>
                  </a:moveTo>
                  <a:lnTo>
                    <a:pt x="1844" y="1"/>
                  </a:lnTo>
                  <a:cubicBezTo>
                    <a:pt x="1490" y="9"/>
                    <a:pt x="1133" y="15"/>
                    <a:pt x="770" y="15"/>
                  </a:cubicBezTo>
                  <a:cubicBezTo>
                    <a:pt x="637" y="15"/>
                    <a:pt x="504" y="14"/>
                    <a:pt x="369" y="13"/>
                  </a:cubicBezTo>
                  <a:lnTo>
                    <a:pt x="1" y="13"/>
                  </a:lnTo>
                  <a:cubicBezTo>
                    <a:pt x="31" y="369"/>
                    <a:pt x="424" y="653"/>
                    <a:pt x="919" y="653"/>
                  </a:cubicBezTo>
                  <a:cubicBezTo>
                    <a:pt x="1415" y="653"/>
                    <a:pt x="1820" y="363"/>
                    <a:pt x="1844" y="1"/>
                  </a:cubicBezTo>
                  <a:close/>
                </a:path>
              </a:pathLst>
            </a:custGeom>
            <a:solidFill>
              <a:srgbClr val="FF9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15"/>
            <p:cNvSpPr/>
            <p:nvPr/>
          </p:nvSpPr>
          <p:spPr>
            <a:xfrm>
              <a:off x="-746625" y="1444775"/>
              <a:ext cx="352351" cy="169625"/>
            </a:xfrm>
            <a:custGeom>
              <a:avLst/>
              <a:gdLst/>
              <a:ahLst/>
              <a:cxnLst/>
              <a:rect l="l" t="t" r="r" b="b"/>
              <a:pathLst>
                <a:path w="1536" h="762" extrusionOk="0">
                  <a:moveTo>
                    <a:pt x="1535" y="1"/>
                  </a:moveTo>
                  <a:cubicBezTo>
                    <a:pt x="1208" y="77"/>
                    <a:pt x="889" y="99"/>
                    <a:pt x="599" y="99"/>
                  </a:cubicBezTo>
                  <a:cubicBezTo>
                    <a:pt x="380" y="99"/>
                    <a:pt x="177" y="86"/>
                    <a:pt x="0" y="73"/>
                  </a:cubicBezTo>
                  <a:lnTo>
                    <a:pt x="0" y="73"/>
                  </a:lnTo>
                  <a:cubicBezTo>
                    <a:pt x="12" y="297"/>
                    <a:pt x="31" y="545"/>
                    <a:pt x="43" y="738"/>
                  </a:cubicBezTo>
                  <a:cubicBezTo>
                    <a:pt x="121" y="752"/>
                    <a:pt x="210" y="762"/>
                    <a:pt x="308" y="762"/>
                  </a:cubicBezTo>
                  <a:cubicBezTo>
                    <a:pt x="673" y="762"/>
                    <a:pt x="1149" y="623"/>
                    <a:pt x="1535" y="37"/>
                  </a:cubicBezTo>
                  <a:lnTo>
                    <a:pt x="1535" y="1"/>
                  </a:lnTo>
                  <a:close/>
                </a:path>
              </a:pathLst>
            </a:custGeom>
            <a:solidFill>
              <a:srgbClr val="DF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15"/>
            <p:cNvSpPr/>
            <p:nvPr/>
          </p:nvSpPr>
          <p:spPr>
            <a:xfrm>
              <a:off x="-858366" y="683048"/>
              <a:ext cx="103954" cy="199450"/>
            </a:xfrm>
            <a:custGeom>
              <a:avLst/>
              <a:gdLst/>
              <a:ahLst/>
              <a:cxnLst/>
              <a:rect l="l" t="t" r="r" b="b"/>
              <a:pathLst>
                <a:path w="467" h="896" extrusionOk="0">
                  <a:moveTo>
                    <a:pt x="261" y="1"/>
                  </a:moveTo>
                  <a:cubicBezTo>
                    <a:pt x="247" y="1"/>
                    <a:pt x="233" y="9"/>
                    <a:pt x="230" y="27"/>
                  </a:cubicBezTo>
                  <a:cubicBezTo>
                    <a:pt x="212" y="148"/>
                    <a:pt x="291" y="263"/>
                    <a:pt x="279" y="384"/>
                  </a:cubicBezTo>
                  <a:cubicBezTo>
                    <a:pt x="279" y="438"/>
                    <a:pt x="236" y="492"/>
                    <a:pt x="182" y="504"/>
                  </a:cubicBezTo>
                  <a:cubicBezTo>
                    <a:pt x="134" y="510"/>
                    <a:pt x="85" y="535"/>
                    <a:pt x="49" y="571"/>
                  </a:cubicBezTo>
                  <a:cubicBezTo>
                    <a:pt x="1" y="649"/>
                    <a:pt x="7" y="746"/>
                    <a:pt x="73" y="813"/>
                  </a:cubicBezTo>
                  <a:cubicBezTo>
                    <a:pt x="134" y="881"/>
                    <a:pt x="224" y="895"/>
                    <a:pt x="313" y="895"/>
                  </a:cubicBezTo>
                  <a:cubicBezTo>
                    <a:pt x="349" y="895"/>
                    <a:pt x="385" y="893"/>
                    <a:pt x="418" y="891"/>
                  </a:cubicBezTo>
                  <a:cubicBezTo>
                    <a:pt x="466" y="885"/>
                    <a:pt x="460" y="819"/>
                    <a:pt x="412" y="819"/>
                  </a:cubicBezTo>
                  <a:cubicBezTo>
                    <a:pt x="380" y="823"/>
                    <a:pt x="343" y="826"/>
                    <a:pt x="305" y="826"/>
                  </a:cubicBezTo>
                  <a:cubicBezTo>
                    <a:pt x="227" y="826"/>
                    <a:pt x="144" y="809"/>
                    <a:pt x="104" y="740"/>
                  </a:cubicBezTo>
                  <a:cubicBezTo>
                    <a:pt x="79" y="704"/>
                    <a:pt x="79" y="662"/>
                    <a:pt x="91" y="625"/>
                  </a:cubicBezTo>
                  <a:cubicBezTo>
                    <a:pt x="116" y="583"/>
                    <a:pt x="170" y="583"/>
                    <a:pt x="212" y="571"/>
                  </a:cubicBezTo>
                  <a:cubicBezTo>
                    <a:pt x="297" y="535"/>
                    <a:pt x="351" y="456"/>
                    <a:pt x="345" y="365"/>
                  </a:cubicBezTo>
                  <a:cubicBezTo>
                    <a:pt x="345" y="251"/>
                    <a:pt x="285" y="148"/>
                    <a:pt x="297" y="39"/>
                  </a:cubicBezTo>
                  <a:cubicBezTo>
                    <a:pt x="300" y="15"/>
                    <a:pt x="280" y="1"/>
                    <a:pt x="261" y="1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15"/>
            <p:cNvSpPr/>
            <p:nvPr/>
          </p:nvSpPr>
          <p:spPr>
            <a:xfrm>
              <a:off x="-1115023" y="657895"/>
              <a:ext cx="217925" cy="109964"/>
            </a:xfrm>
            <a:custGeom>
              <a:avLst/>
              <a:gdLst/>
              <a:ahLst/>
              <a:cxnLst/>
              <a:rect l="l" t="t" r="r" b="b"/>
              <a:pathLst>
                <a:path w="979" h="494" extrusionOk="0">
                  <a:moveTo>
                    <a:pt x="493" y="0"/>
                  </a:moveTo>
                  <a:cubicBezTo>
                    <a:pt x="194" y="0"/>
                    <a:pt x="1" y="389"/>
                    <a:pt x="30" y="424"/>
                  </a:cubicBezTo>
                  <a:cubicBezTo>
                    <a:pt x="32" y="426"/>
                    <a:pt x="34" y="427"/>
                    <a:pt x="38" y="427"/>
                  </a:cubicBezTo>
                  <a:cubicBezTo>
                    <a:pt x="78" y="427"/>
                    <a:pt x="226" y="278"/>
                    <a:pt x="447" y="278"/>
                  </a:cubicBezTo>
                  <a:cubicBezTo>
                    <a:pt x="455" y="278"/>
                    <a:pt x="463" y="279"/>
                    <a:pt x="471" y="279"/>
                  </a:cubicBezTo>
                  <a:cubicBezTo>
                    <a:pt x="732" y="290"/>
                    <a:pt x="886" y="493"/>
                    <a:pt x="934" y="493"/>
                  </a:cubicBezTo>
                  <a:cubicBezTo>
                    <a:pt x="937" y="493"/>
                    <a:pt x="940" y="492"/>
                    <a:pt x="942" y="491"/>
                  </a:cubicBezTo>
                  <a:cubicBezTo>
                    <a:pt x="979" y="454"/>
                    <a:pt x="828" y="19"/>
                    <a:pt x="519" y="1"/>
                  </a:cubicBezTo>
                  <a:cubicBezTo>
                    <a:pt x="510" y="0"/>
                    <a:pt x="502" y="0"/>
                    <a:pt x="493" y="0"/>
                  </a:cubicBezTo>
                  <a:close/>
                </a:path>
              </a:pathLst>
            </a:custGeom>
            <a:solidFill>
              <a:srgbClr val="001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15"/>
            <p:cNvSpPr/>
            <p:nvPr/>
          </p:nvSpPr>
          <p:spPr>
            <a:xfrm>
              <a:off x="-552737" y="660566"/>
              <a:ext cx="219261" cy="109964"/>
            </a:xfrm>
            <a:custGeom>
              <a:avLst/>
              <a:gdLst/>
              <a:ahLst/>
              <a:cxnLst/>
              <a:rect l="l" t="t" r="r" b="b"/>
              <a:pathLst>
                <a:path w="985" h="494" extrusionOk="0">
                  <a:moveTo>
                    <a:pt x="487" y="0"/>
                  </a:moveTo>
                  <a:cubicBezTo>
                    <a:pt x="193" y="0"/>
                    <a:pt x="0" y="395"/>
                    <a:pt x="30" y="424"/>
                  </a:cubicBezTo>
                  <a:cubicBezTo>
                    <a:pt x="31" y="426"/>
                    <a:pt x="34" y="428"/>
                    <a:pt x="38" y="428"/>
                  </a:cubicBezTo>
                  <a:cubicBezTo>
                    <a:pt x="79" y="428"/>
                    <a:pt x="231" y="279"/>
                    <a:pt x="458" y="279"/>
                  </a:cubicBezTo>
                  <a:cubicBezTo>
                    <a:pt x="462" y="279"/>
                    <a:pt x="467" y="279"/>
                    <a:pt x="471" y="279"/>
                  </a:cubicBezTo>
                  <a:cubicBezTo>
                    <a:pt x="726" y="290"/>
                    <a:pt x="885" y="493"/>
                    <a:pt x="929" y="493"/>
                  </a:cubicBezTo>
                  <a:cubicBezTo>
                    <a:pt x="932" y="493"/>
                    <a:pt x="934" y="492"/>
                    <a:pt x="936" y="491"/>
                  </a:cubicBezTo>
                  <a:cubicBezTo>
                    <a:pt x="984" y="448"/>
                    <a:pt x="827" y="25"/>
                    <a:pt x="513" y="1"/>
                  </a:cubicBezTo>
                  <a:cubicBezTo>
                    <a:pt x="504" y="1"/>
                    <a:pt x="496" y="0"/>
                    <a:pt x="487" y="0"/>
                  </a:cubicBezTo>
                  <a:close/>
                </a:path>
              </a:pathLst>
            </a:custGeom>
            <a:solidFill>
              <a:srgbClr val="001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15"/>
            <p:cNvSpPr/>
            <p:nvPr/>
          </p:nvSpPr>
          <p:spPr>
            <a:xfrm>
              <a:off x="-1022422" y="924346"/>
              <a:ext cx="561175" cy="255990"/>
            </a:xfrm>
            <a:custGeom>
              <a:avLst/>
              <a:gdLst/>
              <a:ahLst/>
              <a:cxnLst/>
              <a:rect l="l" t="t" r="r" b="b"/>
              <a:pathLst>
                <a:path w="2521" h="1150" extrusionOk="0">
                  <a:moveTo>
                    <a:pt x="285" y="1"/>
                  </a:moveTo>
                  <a:cubicBezTo>
                    <a:pt x="203" y="1"/>
                    <a:pt x="129" y="35"/>
                    <a:pt x="73" y="133"/>
                  </a:cubicBezTo>
                  <a:cubicBezTo>
                    <a:pt x="13" y="254"/>
                    <a:pt x="1" y="393"/>
                    <a:pt x="55" y="520"/>
                  </a:cubicBezTo>
                  <a:cubicBezTo>
                    <a:pt x="85" y="611"/>
                    <a:pt x="134" y="695"/>
                    <a:pt x="194" y="774"/>
                  </a:cubicBezTo>
                  <a:cubicBezTo>
                    <a:pt x="206" y="780"/>
                    <a:pt x="212" y="792"/>
                    <a:pt x="224" y="804"/>
                  </a:cubicBezTo>
                  <a:cubicBezTo>
                    <a:pt x="436" y="1028"/>
                    <a:pt x="768" y="1130"/>
                    <a:pt x="1094" y="1148"/>
                  </a:cubicBezTo>
                  <a:lnTo>
                    <a:pt x="1137" y="1148"/>
                  </a:lnTo>
                  <a:cubicBezTo>
                    <a:pt x="1157" y="1149"/>
                    <a:pt x="1178" y="1149"/>
                    <a:pt x="1198" y="1149"/>
                  </a:cubicBezTo>
                  <a:cubicBezTo>
                    <a:pt x="1382" y="1149"/>
                    <a:pt x="1561" y="1125"/>
                    <a:pt x="1735" y="1076"/>
                  </a:cubicBezTo>
                  <a:cubicBezTo>
                    <a:pt x="1831" y="1046"/>
                    <a:pt x="1934" y="1010"/>
                    <a:pt x="2031" y="961"/>
                  </a:cubicBezTo>
                  <a:lnTo>
                    <a:pt x="2067" y="943"/>
                  </a:lnTo>
                  <a:cubicBezTo>
                    <a:pt x="2291" y="834"/>
                    <a:pt x="2454" y="629"/>
                    <a:pt x="2508" y="381"/>
                  </a:cubicBezTo>
                  <a:cubicBezTo>
                    <a:pt x="2520" y="333"/>
                    <a:pt x="2520" y="284"/>
                    <a:pt x="2514" y="236"/>
                  </a:cubicBezTo>
                  <a:cubicBezTo>
                    <a:pt x="2502" y="182"/>
                    <a:pt x="2472" y="127"/>
                    <a:pt x="2424" y="97"/>
                  </a:cubicBezTo>
                  <a:cubicBezTo>
                    <a:pt x="2384" y="71"/>
                    <a:pt x="2338" y="61"/>
                    <a:pt x="2288" y="61"/>
                  </a:cubicBezTo>
                  <a:cubicBezTo>
                    <a:pt x="2155" y="61"/>
                    <a:pt x="1998" y="134"/>
                    <a:pt x="1892" y="170"/>
                  </a:cubicBezTo>
                  <a:lnTo>
                    <a:pt x="1868" y="176"/>
                  </a:lnTo>
                  <a:lnTo>
                    <a:pt x="1831" y="188"/>
                  </a:lnTo>
                  <a:cubicBezTo>
                    <a:pt x="1672" y="235"/>
                    <a:pt x="1506" y="261"/>
                    <a:pt x="1339" y="261"/>
                  </a:cubicBezTo>
                  <a:cubicBezTo>
                    <a:pt x="1272" y="261"/>
                    <a:pt x="1204" y="257"/>
                    <a:pt x="1137" y="248"/>
                  </a:cubicBezTo>
                  <a:cubicBezTo>
                    <a:pt x="1125" y="242"/>
                    <a:pt x="1112" y="242"/>
                    <a:pt x="1094" y="242"/>
                  </a:cubicBezTo>
                  <a:cubicBezTo>
                    <a:pt x="949" y="224"/>
                    <a:pt x="804" y="188"/>
                    <a:pt x="671" y="127"/>
                  </a:cubicBezTo>
                  <a:cubicBezTo>
                    <a:pt x="629" y="109"/>
                    <a:pt x="581" y="91"/>
                    <a:pt x="538" y="73"/>
                  </a:cubicBezTo>
                  <a:lnTo>
                    <a:pt x="502" y="55"/>
                  </a:lnTo>
                  <a:cubicBezTo>
                    <a:pt x="428" y="25"/>
                    <a:pt x="353" y="1"/>
                    <a:pt x="2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15"/>
            <p:cNvSpPr/>
            <p:nvPr/>
          </p:nvSpPr>
          <p:spPr>
            <a:xfrm>
              <a:off x="-778898" y="978215"/>
              <a:ext cx="9572" cy="201898"/>
            </a:xfrm>
            <a:custGeom>
              <a:avLst/>
              <a:gdLst/>
              <a:ahLst/>
              <a:cxnLst/>
              <a:rect l="l" t="t" r="r" b="b"/>
              <a:pathLst>
                <a:path w="43" h="907" extrusionOk="0">
                  <a:moveTo>
                    <a:pt x="0" y="0"/>
                  </a:moveTo>
                  <a:lnTo>
                    <a:pt x="0" y="906"/>
                  </a:lnTo>
                  <a:lnTo>
                    <a:pt x="43" y="906"/>
                  </a:lnTo>
                  <a:cubicBezTo>
                    <a:pt x="43" y="755"/>
                    <a:pt x="43" y="345"/>
                    <a:pt x="43" y="6"/>
                  </a:cubicBezTo>
                  <a:cubicBezTo>
                    <a:pt x="31" y="0"/>
                    <a:pt x="18" y="0"/>
                    <a:pt x="0" y="0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15"/>
            <p:cNvSpPr/>
            <p:nvPr/>
          </p:nvSpPr>
          <p:spPr>
            <a:xfrm>
              <a:off x="-614842" y="961966"/>
              <a:ext cx="52756" cy="176522"/>
            </a:xfrm>
            <a:custGeom>
              <a:avLst/>
              <a:gdLst/>
              <a:ahLst/>
              <a:cxnLst/>
              <a:rect l="l" t="t" r="r" b="b"/>
              <a:pathLst>
                <a:path w="237" h="793" extrusionOk="0">
                  <a:moveTo>
                    <a:pt x="37" y="1"/>
                  </a:moveTo>
                  <a:lnTo>
                    <a:pt x="0" y="13"/>
                  </a:lnTo>
                  <a:lnTo>
                    <a:pt x="200" y="792"/>
                  </a:lnTo>
                  <a:lnTo>
                    <a:pt x="236" y="774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15"/>
            <p:cNvSpPr/>
            <p:nvPr/>
          </p:nvSpPr>
          <p:spPr>
            <a:xfrm>
              <a:off x="-979237" y="935031"/>
              <a:ext cx="76797" cy="168508"/>
            </a:xfrm>
            <a:custGeom>
              <a:avLst/>
              <a:gdLst/>
              <a:ahLst/>
              <a:cxnLst/>
              <a:rect l="l" t="t" r="r" b="b"/>
              <a:pathLst>
                <a:path w="345" h="757" extrusionOk="0">
                  <a:moveTo>
                    <a:pt x="308" y="1"/>
                  </a:moveTo>
                  <a:lnTo>
                    <a:pt x="0" y="720"/>
                  </a:lnTo>
                  <a:cubicBezTo>
                    <a:pt x="12" y="732"/>
                    <a:pt x="18" y="744"/>
                    <a:pt x="30" y="756"/>
                  </a:cubicBezTo>
                  <a:lnTo>
                    <a:pt x="344" y="19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15"/>
            <p:cNvSpPr/>
            <p:nvPr/>
          </p:nvSpPr>
          <p:spPr>
            <a:xfrm>
              <a:off x="-89062" y="891402"/>
              <a:ext cx="350372" cy="400903"/>
            </a:xfrm>
            <a:custGeom>
              <a:avLst/>
              <a:gdLst/>
              <a:ahLst/>
              <a:cxnLst/>
              <a:rect l="l" t="t" r="r" b="b"/>
              <a:pathLst>
                <a:path w="1574" h="1801" extrusionOk="0">
                  <a:moveTo>
                    <a:pt x="808" y="1"/>
                  </a:moveTo>
                  <a:cubicBezTo>
                    <a:pt x="666" y="1"/>
                    <a:pt x="530" y="120"/>
                    <a:pt x="418" y="263"/>
                  </a:cubicBezTo>
                  <a:cubicBezTo>
                    <a:pt x="243" y="493"/>
                    <a:pt x="128" y="759"/>
                    <a:pt x="92" y="1049"/>
                  </a:cubicBezTo>
                  <a:lnTo>
                    <a:pt x="1" y="1617"/>
                  </a:lnTo>
                  <a:cubicBezTo>
                    <a:pt x="130" y="1743"/>
                    <a:pt x="293" y="1800"/>
                    <a:pt x="460" y="1800"/>
                  </a:cubicBezTo>
                  <a:cubicBezTo>
                    <a:pt x="996" y="1800"/>
                    <a:pt x="1573" y="1207"/>
                    <a:pt x="1209" y="396"/>
                  </a:cubicBezTo>
                  <a:cubicBezTo>
                    <a:pt x="1081" y="106"/>
                    <a:pt x="942" y="1"/>
                    <a:pt x="808" y="1"/>
                  </a:cubicBezTo>
                  <a:close/>
                </a:path>
              </a:pathLst>
            </a:custGeom>
            <a:solidFill>
              <a:srgbClr val="FF9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15"/>
            <p:cNvSpPr/>
            <p:nvPr/>
          </p:nvSpPr>
          <p:spPr>
            <a:xfrm>
              <a:off x="-13601" y="1015167"/>
              <a:ext cx="151813" cy="142464"/>
            </a:xfrm>
            <a:custGeom>
              <a:avLst/>
              <a:gdLst/>
              <a:ahLst/>
              <a:cxnLst/>
              <a:rect l="l" t="t" r="r" b="b"/>
              <a:pathLst>
                <a:path w="682" h="640" extrusionOk="0">
                  <a:moveTo>
                    <a:pt x="399" y="0"/>
                  </a:moveTo>
                  <a:cubicBezTo>
                    <a:pt x="341" y="0"/>
                    <a:pt x="283" y="13"/>
                    <a:pt x="230" y="40"/>
                  </a:cubicBezTo>
                  <a:cubicBezTo>
                    <a:pt x="91" y="100"/>
                    <a:pt x="6" y="233"/>
                    <a:pt x="0" y="378"/>
                  </a:cubicBezTo>
                  <a:cubicBezTo>
                    <a:pt x="0" y="463"/>
                    <a:pt x="25" y="547"/>
                    <a:pt x="73" y="620"/>
                  </a:cubicBezTo>
                  <a:cubicBezTo>
                    <a:pt x="83" y="634"/>
                    <a:pt x="98" y="640"/>
                    <a:pt x="114" y="640"/>
                  </a:cubicBezTo>
                  <a:cubicBezTo>
                    <a:pt x="124" y="640"/>
                    <a:pt x="135" y="637"/>
                    <a:pt x="145" y="632"/>
                  </a:cubicBezTo>
                  <a:cubicBezTo>
                    <a:pt x="170" y="614"/>
                    <a:pt x="170" y="577"/>
                    <a:pt x="157" y="553"/>
                  </a:cubicBezTo>
                  <a:cubicBezTo>
                    <a:pt x="91" y="450"/>
                    <a:pt x="97" y="311"/>
                    <a:pt x="176" y="215"/>
                  </a:cubicBezTo>
                  <a:cubicBezTo>
                    <a:pt x="182" y="221"/>
                    <a:pt x="188" y="227"/>
                    <a:pt x="194" y="227"/>
                  </a:cubicBezTo>
                  <a:cubicBezTo>
                    <a:pt x="206" y="233"/>
                    <a:pt x="224" y="239"/>
                    <a:pt x="236" y="245"/>
                  </a:cubicBezTo>
                  <a:cubicBezTo>
                    <a:pt x="248" y="245"/>
                    <a:pt x="254" y="251"/>
                    <a:pt x="260" y="257"/>
                  </a:cubicBezTo>
                  <a:lnTo>
                    <a:pt x="272" y="257"/>
                  </a:lnTo>
                  <a:cubicBezTo>
                    <a:pt x="284" y="269"/>
                    <a:pt x="302" y="281"/>
                    <a:pt x="315" y="287"/>
                  </a:cubicBezTo>
                  <a:cubicBezTo>
                    <a:pt x="321" y="293"/>
                    <a:pt x="321" y="299"/>
                    <a:pt x="327" y="305"/>
                  </a:cubicBezTo>
                  <a:lnTo>
                    <a:pt x="339" y="311"/>
                  </a:lnTo>
                  <a:cubicBezTo>
                    <a:pt x="345" y="324"/>
                    <a:pt x="357" y="336"/>
                    <a:pt x="363" y="348"/>
                  </a:cubicBezTo>
                  <a:lnTo>
                    <a:pt x="375" y="360"/>
                  </a:lnTo>
                  <a:lnTo>
                    <a:pt x="375" y="366"/>
                  </a:lnTo>
                  <a:cubicBezTo>
                    <a:pt x="381" y="372"/>
                    <a:pt x="381" y="378"/>
                    <a:pt x="387" y="384"/>
                  </a:cubicBezTo>
                  <a:cubicBezTo>
                    <a:pt x="393" y="402"/>
                    <a:pt x="399" y="414"/>
                    <a:pt x="405" y="426"/>
                  </a:cubicBezTo>
                  <a:lnTo>
                    <a:pt x="405" y="438"/>
                  </a:lnTo>
                  <a:cubicBezTo>
                    <a:pt x="405" y="438"/>
                    <a:pt x="405" y="444"/>
                    <a:pt x="405" y="444"/>
                  </a:cubicBezTo>
                  <a:cubicBezTo>
                    <a:pt x="411" y="450"/>
                    <a:pt x="411" y="463"/>
                    <a:pt x="411" y="469"/>
                  </a:cubicBezTo>
                  <a:cubicBezTo>
                    <a:pt x="414" y="502"/>
                    <a:pt x="440" y="517"/>
                    <a:pt x="465" y="517"/>
                  </a:cubicBezTo>
                  <a:cubicBezTo>
                    <a:pt x="496" y="517"/>
                    <a:pt x="527" y="496"/>
                    <a:pt x="520" y="456"/>
                  </a:cubicBezTo>
                  <a:cubicBezTo>
                    <a:pt x="496" y="311"/>
                    <a:pt x="405" y="191"/>
                    <a:pt x="272" y="136"/>
                  </a:cubicBezTo>
                  <a:cubicBezTo>
                    <a:pt x="312" y="118"/>
                    <a:pt x="353" y="109"/>
                    <a:pt x="393" y="109"/>
                  </a:cubicBezTo>
                  <a:cubicBezTo>
                    <a:pt x="459" y="109"/>
                    <a:pt x="522" y="132"/>
                    <a:pt x="574" y="173"/>
                  </a:cubicBezTo>
                  <a:cubicBezTo>
                    <a:pt x="585" y="179"/>
                    <a:pt x="595" y="182"/>
                    <a:pt x="605" y="182"/>
                  </a:cubicBezTo>
                  <a:cubicBezTo>
                    <a:pt x="648" y="182"/>
                    <a:pt x="681" y="127"/>
                    <a:pt x="647" y="88"/>
                  </a:cubicBezTo>
                  <a:cubicBezTo>
                    <a:pt x="574" y="30"/>
                    <a:pt x="486" y="0"/>
                    <a:pt x="399" y="0"/>
                  </a:cubicBezTo>
                  <a:close/>
                </a:path>
              </a:pathLst>
            </a:custGeom>
            <a:solidFill>
              <a:srgbClr val="DF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15"/>
            <p:cNvSpPr/>
            <p:nvPr/>
          </p:nvSpPr>
          <p:spPr>
            <a:xfrm>
              <a:off x="-1231443" y="742037"/>
              <a:ext cx="14914" cy="12466"/>
            </a:xfrm>
            <a:custGeom>
              <a:avLst/>
              <a:gdLst/>
              <a:ahLst/>
              <a:cxnLst/>
              <a:rect l="l" t="t" r="r" b="b"/>
              <a:pathLst>
                <a:path w="67" h="56" extrusionOk="0">
                  <a:moveTo>
                    <a:pt x="31" y="1"/>
                  </a:moveTo>
                  <a:cubicBezTo>
                    <a:pt x="17" y="1"/>
                    <a:pt x="3" y="10"/>
                    <a:pt x="3" y="28"/>
                  </a:cubicBezTo>
                  <a:cubicBezTo>
                    <a:pt x="0" y="46"/>
                    <a:pt x="17" y="55"/>
                    <a:pt x="33" y="55"/>
                  </a:cubicBezTo>
                  <a:cubicBezTo>
                    <a:pt x="50" y="55"/>
                    <a:pt x="67" y="46"/>
                    <a:pt x="64" y="28"/>
                  </a:cubicBezTo>
                  <a:cubicBezTo>
                    <a:pt x="61" y="10"/>
                    <a:pt x="45" y="1"/>
                    <a:pt x="31" y="1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15"/>
            <p:cNvSpPr/>
            <p:nvPr/>
          </p:nvSpPr>
          <p:spPr>
            <a:xfrm>
              <a:off x="-768436" y="769417"/>
              <a:ext cx="15582" cy="10685"/>
            </a:xfrm>
            <a:custGeom>
              <a:avLst/>
              <a:gdLst/>
              <a:ahLst/>
              <a:cxnLst/>
              <a:rect l="l" t="t" r="r" b="b"/>
              <a:pathLst>
                <a:path w="70" h="48" extrusionOk="0">
                  <a:moveTo>
                    <a:pt x="45" y="0"/>
                  </a:moveTo>
                  <a:cubicBezTo>
                    <a:pt x="43" y="0"/>
                    <a:pt x="40" y="1"/>
                    <a:pt x="38" y="2"/>
                  </a:cubicBezTo>
                  <a:cubicBezTo>
                    <a:pt x="1" y="2"/>
                    <a:pt x="42" y="48"/>
                    <a:pt x="60" y="48"/>
                  </a:cubicBezTo>
                  <a:cubicBezTo>
                    <a:pt x="66" y="48"/>
                    <a:pt x="70" y="43"/>
                    <a:pt x="68" y="32"/>
                  </a:cubicBezTo>
                  <a:cubicBezTo>
                    <a:pt x="68" y="16"/>
                    <a:pt x="59" y="0"/>
                    <a:pt x="45" y="0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15"/>
            <p:cNvSpPr/>
            <p:nvPr/>
          </p:nvSpPr>
          <p:spPr>
            <a:xfrm>
              <a:off x="-979460" y="834193"/>
              <a:ext cx="15137" cy="10462"/>
            </a:xfrm>
            <a:custGeom>
              <a:avLst/>
              <a:gdLst/>
              <a:ahLst/>
              <a:cxnLst/>
              <a:rect l="l" t="t" r="r" b="b"/>
              <a:pathLst>
                <a:path w="68" h="47" extrusionOk="0">
                  <a:moveTo>
                    <a:pt x="37" y="1"/>
                  </a:moveTo>
                  <a:cubicBezTo>
                    <a:pt x="0" y="1"/>
                    <a:pt x="38" y="47"/>
                    <a:pt x="57" y="47"/>
                  </a:cubicBezTo>
                  <a:cubicBezTo>
                    <a:pt x="63" y="47"/>
                    <a:pt x="67" y="42"/>
                    <a:pt x="67" y="31"/>
                  </a:cubicBezTo>
                  <a:cubicBezTo>
                    <a:pt x="67" y="13"/>
                    <a:pt x="49" y="1"/>
                    <a:pt x="37" y="1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15"/>
            <p:cNvSpPr/>
            <p:nvPr/>
          </p:nvSpPr>
          <p:spPr>
            <a:xfrm>
              <a:off x="-1061377" y="812601"/>
              <a:ext cx="13579" cy="13801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31" y="1"/>
                  </a:moveTo>
                  <a:cubicBezTo>
                    <a:pt x="13" y="1"/>
                    <a:pt x="0" y="13"/>
                    <a:pt x="0" y="31"/>
                  </a:cubicBezTo>
                  <a:cubicBezTo>
                    <a:pt x="0" y="49"/>
                    <a:pt x="13" y="61"/>
                    <a:pt x="31" y="61"/>
                  </a:cubicBezTo>
                  <a:cubicBezTo>
                    <a:pt x="49" y="61"/>
                    <a:pt x="61" y="49"/>
                    <a:pt x="61" y="31"/>
                  </a:cubicBezTo>
                  <a:cubicBezTo>
                    <a:pt x="61" y="13"/>
                    <a:pt x="49" y="1"/>
                    <a:pt x="31" y="1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15"/>
            <p:cNvSpPr/>
            <p:nvPr/>
          </p:nvSpPr>
          <p:spPr>
            <a:xfrm>
              <a:off x="-986138" y="774982"/>
              <a:ext cx="13801" cy="13801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31" y="1"/>
                  </a:moveTo>
                  <a:cubicBezTo>
                    <a:pt x="13" y="1"/>
                    <a:pt x="1" y="13"/>
                    <a:pt x="1" y="31"/>
                  </a:cubicBezTo>
                  <a:cubicBezTo>
                    <a:pt x="1" y="49"/>
                    <a:pt x="13" y="61"/>
                    <a:pt x="31" y="61"/>
                  </a:cubicBezTo>
                  <a:cubicBezTo>
                    <a:pt x="49" y="61"/>
                    <a:pt x="61" y="49"/>
                    <a:pt x="61" y="31"/>
                  </a:cubicBezTo>
                  <a:cubicBezTo>
                    <a:pt x="61" y="13"/>
                    <a:pt x="49" y="1"/>
                    <a:pt x="31" y="1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15"/>
            <p:cNvSpPr/>
            <p:nvPr/>
          </p:nvSpPr>
          <p:spPr>
            <a:xfrm>
              <a:off x="-1144851" y="780324"/>
              <a:ext cx="16472" cy="13801"/>
            </a:xfrm>
            <a:custGeom>
              <a:avLst/>
              <a:gdLst/>
              <a:ahLst/>
              <a:cxnLst/>
              <a:rect l="l" t="t" r="r" b="b"/>
              <a:pathLst>
                <a:path w="74" h="62" extrusionOk="0">
                  <a:moveTo>
                    <a:pt x="43" y="1"/>
                  </a:moveTo>
                  <a:cubicBezTo>
                    <a:pt x="1" y="1"/>
                    <a:pt x="1" y="61"/>
                    <a:pt x="43" y="61"/>
                  </a:cubicBezTo>
                  <a:cubicBezTo>
                    <a:pt x="61" y="61"/>
                    <a:pt x="73" y="49"/>
                    <a:pt x="73" y="31"/>
                  </a:cubicBezTo>
                  <a:cubicBezTo>
                    <a:pt x="73" y="13"/>
                    <a:pt x="61" y="1"/>
                    <a:pt x="43" y="1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15"/>
            <p:cNvSpPr/>
            <p:nvPr/>
          </p:nvSpPr>
          <p:spPr>
            <a:xfrm>
              <a:off x="-682067" y="819502"/>
              <a:ext cx="15359" cy="10907"/>
            </a:xfrm>
            <a:custGeom>
              <a:avLst/>
              <a:gdLst/>
              <a:ahLst/>
              <a:cxnLst/>
              <a:rect l="l" t="t" r="r" b="b"/>
              <a:pathLst>
                <a:path w="69" h="49" extrusionOk="0">
                  <a:moveTo>
                    <a:pt x="37" y="0"/>
                  </a:moveTo>
                  <a:cubicBezTo>
                    <a:pt x="0" y="0"/>
                    <a:pt x="40" y="49"/>
                    <a:pt x="58" y="49"/>
                  </a:cubicBezTo>
                  <a:cubicBezTo>
                    <a:pt x="64" y="49"/>
                    <a:pt x="68" y="44"/>
                    <a:pt x="67" y="30"/>
                  </a:cubicBezTo>
                  <a:cubicBezTo>
                    <a:pt x="67" y="18"/>
                    <a:pt x="55" y="0"/>
                    <a:pt x="37" y="0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15"/>
            <p:cNvSpPr/>
            <p:nvPr/>
          </p:nvSpPr>
          <p:spPr>
            <a:xfrm>
              <a:off x="-339486" y="859792"/>
              <a:ext cx="15359" cy="11575"/>
            </a:xfrm>
            <a:custGeom>
              <a:avLst/>
              <a:gdLst/>
              <a:ahLst/>
              <a:cxnLst/>
              <a:rect l="l" t="t" r="r" b="b"/>
              <a:pathLst>
                <a:path w="69" h="52" extrusionOk="0">
                  <a:moveTo>
                    <a:pt x="38" y="0"/>
                  </a:moveTo>
                  <a:cubicBezTo>
                    <a:pt x="1" y="0"/>
                    <a:pt x="40" y="52"/>
                    <a:pt x="59" y="52"/>
                  </a:cubicBezTo>
                  <a:cubicBezTo>
                    <a:pt x="65" y="52"/>
                    <a:pt x="69" y="47"/>
                    <a:pt x="69" y="37"/>
                  </a:cubicBezTo>
                  <a:cubicBezTo>
                    <a:pt x="69" y="19"/>
                    <a:pt x="57" y="0"/>
                    <a:pt x="38" y="0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15"/>
            <p:cNvSpPr/>
            <p:nvPr/>
          </p:nvSpPr>
          <p:spPr>
            <a:xfrm>
              <a:off x="-369760" y="784331"/>
              <a:ext cx="14692" cy="13801"/>
            </a:xfrm>
            <a:custGeom>
              <a:avLst/>
              <a:gdLst/>
              <a:ahLst/>
              <a:cxnLst/>
              <a:rect l="l" t="t" r="r" b="b"/>
              <a:pathLst>
                <a:path w="66" h="62" extrusionOk="0">
                  <a:moveTo>
                    <a:pt x="31" y="1"/>
                  </a:moveTo>
                  <a:cubicBezTo>
                    <a:pt x="1" y="1"/>
                    <a:pt x="1" y="62"/>
                    <a:pt x="31" y="62"/>
                  </a:cubicBezTo>
                  <a:cubicBezTo>
                    <a:pt x="33" y="62"/>
                    <a:pt x="34" y="62"/>
                    <a:pt x="35" y="61"/>
                  </a:cubicBezTo>
                  <a:cubicBezTo>
                    <a:pt x="54" y="61"/>
                    <a:pt x="66" y="49"/>
                    <a:pt x="66" y="31"/>
                  </a:cubicBezTo>
                  <a:cubicBezTo>
                    <a:pt x="66" y="13"/>
                    <a:pt x="47" y="1"/>
                    <a:pt x="35" y="1"/>
                  </a:cubicBezTo>
                  <a:cubicBezTo>
                    <a:pt x="34" y="1"/>
                    <a:pt x="33" y="1"/>
                    <a:pt x="31" y="1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15"/>
            <p:cNvSpPr/>
            <p:nvPr/>
          </p:nvSpPr>
          <p:spPr>
            <a:xfrm>
              <a:off x="-692752" y="754948"/>
              <a:ext cx="16250" cy="10462"/>
            </a:xfrm>
            <a:custGeom>
              <a:avLst/>
              <a:gdLst/>
              <a:ahLst/>
              <a:cxnLst/>
              <a:rect l="l" t="t" r="r" b="b"/>
              <a:pathLst>
                <a:path w="73" h="47" extrusionOk="0">
                  <a:moveTo>
                    <a:pt x="42" y="0"/>
                  </a:moveTo>
                  <a:cubicBezTo>
                    <a:pt x="1" y="0"/>
                    <a:pt x="40" y="46"/>
                    <a:pt x="61" y="46"/>
                  </a:cubicBezTo>
                  <a:cubicBezTo>
                    <a:pt x="68" y="46"/>
                    <a:pt x="73" y="42"/>
                    <a:pt x="73" y="30"/>
                  </a:cubicBezTo>
                  <a:cubicBezTo>
                    <a:pt x="73" y="12"/>
                    <a:pt x="54" y="0"/>
                    <a:pt x="42" y="0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15"/>
            <p:cNvSpPr/>
            <p:nvPr/>
          </p:nvSpPr>
          <p:spPr>
            <a:xfrm>
              <a:off x="-436094" y="867806"/>
              <a:ext cx="15137" cy="10462"/>
            </a:xfrm>
            <a:custGeom>
              <a:avLst/>
              <a:gdLst/>
              <a:ahLst/>
              <a:cxnLst/>
              <a:rect l="l" t="t" r="r" b="b"/>
              <a:pathLst>
                <a:path w="68" h="47" extrusionOk="0">
                  <a:moveTo>
                    <a:pt x="37" y="1"/>
                  </a:moveTo>
                  <a:cubicBezTo>
                    <a:pt x="0" y="1"/>
                    <a:pt x="38" y="47"/>
                    <a:pt x="57" y="47"/>
                  </a:cubicBezTo>
                  <a:cubicBezTo>
                    <a:pt x="63" y="47"/>
                    <a:pt x="68" y="42"/>
                    <a:pt x="68" y="31"/>
                  </a:cubicBezTo>
                  <a:cubicBezTo>
                    <a:pt x="68" y="13"/>
                    <a:pt x="49" y="1"/>
                    <a:pt x="37" y="1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15"/>
            <p:cNvSpPr/>
            <p:nvPr/>
          </p:nvSpPr>
          <p:spPr>
            <a:xfrm>
              <a:off x="-597257" y="842207"/>
              <a:ext cx="13579" cy="13801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30" y="1"/>
                  </a:moveTo>
                  <a:cubicBezTo>
                    <a:pt x="12" y="1"/>
                    <a:pt x="0" y="13"/>
                    <a:pt x="0" y="31"/>
                  </a:cubicBezTo>
                  <a:cubicBezTo>
                    <a:pt x="0" y="49"/>
                    <a:pt x="12" y="61"/>
                    <a:pt x="30" y="61"/>
                  </a:cubicBezTo>
                  <a:cubicBezTo>
                    <a:pt x="48" y="61"/>
                    <a:pt x="60" y="49"/>
                    <a:pt x="60" y="31"/>
                  </a:cubicBezTo>
                  <a:cubicBezTo>
                    <a:pt x="60" y="13"/>
                    <a:pt x="48" y="1"/>
                    <a:pt x="30" y="1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15"/>
            <p:cNvSpPr/>
            <p:nvPr/>
          </p:nvSpPr>
          <p:spPr>
            <a:xfrm>
              <a:off x="-921584" y="732020"/>
              <a:ext cx="16472" cy="10462"/>
            </a:xfrm>
            <a:custGeom>
              <a:avLst/>
              <a:gdLst/>
              <a:ahLst/>
              <a:cxnLst/>
              <a:rect l="l" t="t" r="r" b="b"/>
              <a:pathLst>
                <a:path w="74" h="47" extrusionOk="0">
                  <a:moveTo>
                    <a:pt x="37" y="0"/>
                  </a:moveTo>
                  <a:cubicBezTo>
                    <a:pt x="0" y="0"/>
                    <a:pt x="41" y="46"/>
                    <a:pt x="62" y="46"/>
                  </a:cubicBezTo>
                  <a:cubicBezTo>
                    <a:pt x="69" y="46"/>
                    <a:pt x="73" y="42"/>
                    <a:pt x="73" y="31"/>
                  </a:cubicBezTo>
                  <a:cubicBezTo>
                    <a:pt x="73" y="13"/>
                    <a:pt x="55" y="0"/>
                    <a:pt x="37" y="0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15"/>
            <p:cNvSpPr/>
            <p:nvPr/>
          </p:nvSpPr>
          <p:spPr>
            <a:xfrm>
              <a:off x="-986138" y="2089210"/>
              <a:ext cx="670026" cy="66112"/>
            </a:xfrm>
            <a:custGeom>
              <a:avLst/>
              <a:gdLst/>
              <a:ahLst/>
              <a:cxnLst/>
              <a:rect l="l" t="t" r="r" b="b"/>
              <a:pathLst>
                <a:path w="3010" h="297" extrusionOk="0">
                  <a:moveTo>
                    <a:pt x="1" y="0"/>
                  </a:moveTo>
                  <a:lnTo>
                    <a:pt x="1" y="73"/>
                  </a:lnTo>
                  <a:cubicBezTo>
                    <a:pt x="549" y="221"/>
                    <a:pt x="1114" y="296"/>
                    <a:pt x="1681" y="296"/>
                  </a:cubicBezTo>
                  <a:cubicBezTo>
                    <a:pt x="2126" y="296"/>
                    <a:pt x="2571" y="250"/>
                    <a:pt x="3010" y="157"/>
                  </a:cubicBezTo>
                  <a:lnTo>
                    <a:pt x="3010" y="79"/>
                  </a:lnTo>
                  <a:cubicBezTo>
                    <a:pt x="2567" y="175"/>
                    <a:pt x="2118" y="223"/>
                    <a:pt x="1669" y="223"/>
                  </a:cubicBezTo>
                  <a:cubicBezTo>
                    <a:pt x="1106" y="223"/>
                    <a:pt x="545" y="148"/>
                    <a:pt x="1" y="0"/>
                  </a:cubicBezTo>
                  <a:close/>
                </a:path>
              </a:pathLst>
            </a:custGeom>
            <a:solidFill>
              <a:srgbClr val="E51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15"/>
            <p:cNvSpPr/>
            <p:nvPr/>
          </p:nvSpPr>
          <p:spPr>
            <a:xfrm>
              <a:off x="-992816" y="2278642"/>
              <a:ext cx="671362" cy="67893"/>
            </a:xfrm>
            <a:custGeom>
              <a:avLst/>
              <a:gdLst/>
              <a:ahLst/>
              <a:cxnLst/>
              <a:rect l="l" t="t" r="r" b="b"/>
              <a:pathLst>
                <a:path w="3016" h="305" extrusionOk="0">
                  <a:moveTo>
                    <a:pt x="1" y="1"/>
                  </a:moveTo>
                  <a:lnTo>
                    <a:pt x="1" y="80"/>
                  </a:lnTo>
                  <a:cubicBezTo>
                    <a:pt x="556" y="229"/>
                    <a:pt x="1127" y="304"/>
                    <a:pt x="1698" y="304"/>
                  </a:cubicBezTo>
                  <a:cubicBezTo>
                    <a:pt x="2140" y="304"/>
                    <a:pt x="2581" y="260"/>
                    <a:pt x="3016" y="170"/>
                  </a:cubicBezTo>
                  <a:lnTo>
                    <a:pt x="3016" y="92"/>
                  </a:lnTo>
                  <a:cubicBezTo>
                    <a:pt x="2582" y="186"/>
                    <a:pt x="2141" y="233"/>
                    <a:pt x="1700" y="233"/>
                  </a:cubicBezTo>
                  <a:cubicBezTo>
                    <a:pt x="1128" y="233"/>
                    <a:pt x="557" y="154"/>
                    <a:pt x="1" y="1"/>
                  </a:cubicBezTo>
                  <a:close/>
                </a:path>
              </a:pathLst>
            </a:custGeom>
            <a:solidFill>
              <a:srgbClr val="E51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15"/>
            <p:cNvSpPr/>
            <p:nvPr/>
          </p:nvSpPr>
          <p:spPr>
            <a:xfrm>
              <a:off x="-977902" y="1914246"/>
              <a:ext cx="668690" cy="66780"/>
            </a:xfrm>
            <a:custGeom>
              <a:avLst/>
              <a:gdLst/>
              <a:ahLst/>
              <a:cxnLst/>
              <a:rect l="l" t="t" r="r" b="b"/>
              <a:pathLst>
                <a:path w="3004" h="300" extrusionOk="0">
                  <a:moveTo>
                    <a:pt x="6" y="1"/>
                  </a:moveTo>
                  <a:cubicBezTo>
                    <a:pt x="6" y="25"/>
                    <a:pt x="0" y="55"/>
                    <a:pt x="0" y="79"/>
                  </a:cubicBezTo>
                  <a:cubicBezTo>
                    <a:pt x="435" y="194"/>
                    <a:pt x="882" y="266"/>
                    <a:pt x="1329" y="291"/>
                  </a:cubicBezTo>
                  <a:cubicBezTo>
                    <a:pt x="1446" y="297"/>
                    <a:pt x="1563" y="300"/>
                    <a:pt x="1680" y="300"/>
                  </a:cubicBezTo>
                  <a:cubicBezTo>
                    <a:pt x="2125" y="300"/>
                    <a:pt x="2568" y="255"/>
                    <a:pt x="3003" y="164"/>
                  </a:cubicBezTo>
                  <a:cubicBezTo>
                    <a:pt x="3003" y="133"/>
                    <a:pt x="3003" y="109"/>
                    <a:pt x="3003" y="85"/>
                  </a:cubicBezTo>
                  <a:cubicBezTo>
                    <a:pt x="2567" y="178"/>
                    <a:pt x="2124" y="224"/>
                    <a:pt x="1681" y="224"/>
                  </a:cubicBezTo>
                  <a:cubicBezTo>
                    <a:pt x="1118" y="224"/>
                    <a:pt x="554" y="149"/>
                    <a:pt x="6" y="1"/>
                  </a:cubicBezTo>
                  <a:close/>
                </a:path>
              </a:pathLst>
            </a:custGeom>
            <a:solidFill>
              <a:srgbClr val="E51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15"/>
            <p:cNvSpPr/>
            <p:nvPr/>
          </p:nvSpPr>
          <p:spPr>
            <a:xfrm>
              <a:off x="-1868300" y="974209"/>
              <a:ext cx="398231" cy="395560"/>
            </a:xfrm>
            <a:custGeom>
              <a:avLst/>
              <a:gdLst/>
              <a:ahLst/>
              <a:cxnLst/>
              <a:rect l="l" t="t" r="r" b="b"/>
              <a:pathLst>
                <a:path w="1789" h="1777" extrusionOk="0">
                  <a:moveTo>
                    <a:pt x="822" y="0"/>
                  </a:moveTo>
                  <a:cubicBezTo>
                    <a:pt x="761" y="0"/>
                    <a:pt x="707" y="42"/>
                    <a:pt x="695" y="97"/>
                  </a:cubicBezTo>
                  <a:cubicBezTo>
                    <a:pt x="642" y="290"/>
                    <a:pt x="723" y="473"/>
                    <a:pt x="846" y="628"/>
                  </a:cubicBezTo>
                  <a:lnTo>
                    <a:pt x="846" y="628"/>
                  </a:lnTo>
                  <a:cubicBezTo>
                    <a:pt x="744" y="526"/>
                    <a:pt x="634" y="420"/>
                    <a:pt x="556" y="326"/>
                  </a:cubicBezTo>
                  <a:cubicBezTo>
                    <a:pt x="538" y="302"/>
                    <a:pt x="508" y="278"/>
                    <a:pt x="477" y="266"/>
                  </a:cubicBezTo>
                  <a:cubicBezTo>
                    <a:pt x="473" y="265"/>
                    <a:pt x="470" y="265"/>
                    <a:pt x="466" y="265"/>
                  </a:cubicBezTo>
                  <a:cubicBezTo>
                    <a:pt x="416" y="265"/>
                    <a:pt x="374" y="300"/>
                    <a:pt x="369" y="350"/>
                  </a:cubicBezTo>
                  <a:cubicBezTo>
                    <a:pt x="357" y="399"/>
                    <a:pt x="363" y="453"/>
                    <a:pt x="381" y="502"/>
                  </a:cubicBezTo>
                  <a:cubicBezTo>
                    <a:pt x="430" y="649"/>
                    <a:pt x="503" y="785"/>
                    <a:pt x="597" y="908"/>
                  </a:cubicBezTo>
                  <a:lnTo>
                    <a:pt x="597" y="908"/>
                  </a:lnTo>
                  <a:cubicBezTo>
                    <a:pt x="491" y="809"/>
                    <a:pt x="371" y="712"/>
                    <a:pt x="290" y="653"/>
                  </a:cubicBezTo>
                  <a:cubicBezTo>
                    <a:pt x="243" y="616"/>
                    <a:pt x="177" y="586"/>
                    <a:pt x="120" y="586"/>
                  </a:cubicBezTo>
                  <a:cubicBezTo>
                    <a:pt x="76" y="586"/>
                    <a:pt x="37" y="605"/>
                    <a:pt x="18" y="653"/>
                  </a:cubicBezTo>
                  <a:cubicBezTo>
                    <a:pt x="0" y="695"/>
                    <a:pt x="6" y="749"/>
                    <a:pt x="36" y="786"/>
                  </a:cubicBezTo>
                  <a:cubicBezTo>
                    <a:pt x="296" y="1136"/>
                    <a:pt x="604" y="1450"/>
                    <a:pt x="949" y="1716"/>
                  </a:cubicBezTo>
                  <a:cubicBezTo>
                    <a:pt x="985" y="1746"/>
                    <a:pt x="1064" y="1746"/>
                    <a:pt x="1094" y="1776"/>
                  </a:cubicBezTo>
                  <a:cubicBezTo>
                    <a:pt x="1281" y="1764"/>
                    <a:pt x="1462" y="1680"/>
                    <a:pt x="1595" y="1547"/>
                  </a:cubicBezTo>
                  <a:cubicBezTo>
                    <a:pt x="1740" y="1408"/>
                    <a:pt x="1789" y="1118"/>
                    <a:pt x="1650" y="979"/>
                  </a:cubicBezTo>
                  <a:cubicBezTo>
                    <a:pt x="1625" y="749"/>
                    <a:pt x="1625" y="520"/>
                    <a:pt x="1650" y="290"/>
                  </a:cubicBezTo>
                  <a:cubicBezTo>
                    <a:pt x="1654" y="242"/>
                    <a:pt x="1615" y="204"/>
                    <a:pt x="1572" y="204"/>
                  </a:cubicBezTo>
                  <a:cubicBezTo>
                    <a:pt x="1555" y="204"/>
                    <a:pt x="1538" y="210"/>
                    <a:pt x="1523" y="224"/>
                  </a:cubicBezTo>
                  <a:cubicBezTo>
                    <a:pt x="1396" y="320"/>
                    <a:pt x="1317" y="477"/>
                    <a:pt x="1311" y="647"/>
                  </a:cubicBezTo>
                  <a:cubicBezTo>
                    <a:pt x="1154" y="477"/>
                    <a:pt x="1021" y="296"/>
                    <a:pt x="919" y="91"/>
                  </a:cubicBezTo>
                  <a:cubicBezTo>
                    <a:pt x="900" y="48"/>
                    <a:pt x="876" y="6"/>
                    <a:pt x="822" y="0"/>
                  </a:cubicBezTo>
                  <a:close/>
                </a:path>
              </a:pathLst>
            </a:custGeom>
            <a:solidFill>
              <a:srgbClr val="FF9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15"/>
            <p:cNvSpPr/>
            <p:nvPr/>
          </p:nvSpPr>
          <p:spPr>
            <a:xfrm>
              <a:off x="-1713816" y="1074824"/>
              <a:ext cx="73013" cy="83030"/>
            </a:xfrm>
            <a:custGeom>
              <a:avLst/>
              <a:gdLst/>
              <a:ahLst/>
              <a:cxnLst/>
              <a:rect l="l" t="t" r="r" b="b"/>
              <a:pathLst>
                <a:path w="328" h="373" extrusionOk="0">
                  <a:moveTo>
                    <a:pt x="29" y="1"/>
                  </a:moveTo>
                  <a:cubicBezTo>
                    <a:pt x="23" y="1"/>
                    <a:pt x="18" y="3"/>
                    <a:pt x="13" y="7"/>
                  </a:cubicBezTo>
                  <a:cubicBezTo>
                    <a:pt x="7" y="13"/>
                    <a:pt x="1" y="19"/>
                    <a:pt x="7" y="31"/>
                  </a:cubicBezTo>
                  <a:cubicBezTo>
                    <a:pt x="1" y="31"/>
                    <a:pt x="7" y="37"/>
                    <a:pt x="7" y="43"/>
                  </a:cubicBezTo>
                  <a:cubicBezTo>
                    <a:pt x="86" y="158"/>
                    <a:pt x="176" y="267"/>
                    <a:pt x="279" y="364"/>
                  </a:cubicBezTo>
                  <a:cubicBezTo>
                    <a:pt x="282" y="370"/>
                    <a:pt x="288" y="373"/>
                    <a:pt x="295" y="373"/>
                  </a:cubicBezTo>
                  <a:cubicBezTo>
                    <a:pt x="302" y="373"/>
                    <a:pt x="309" y="370"/>
                    <a:pt x="315" y="364"/>
                  </a:cubicBezTo>
                  <a:cubicBezTo>
                    <a:pt x="327" y="352"/>
                    <a:pt x="327" y="334"/>
                    <a:pt x="315" y="327"/>
                  </a:cubicBezTo>
                  <a:cubicBezTo>
                    <a:pt x="218" y="231"/>
                    <a:pt x="128" y="122"/>
                    <a:pt x="55" y="13"/>
                  </a:cubicBezTo>
                  <a:cubicBezTo>
                    <a:pt x="48" y="6"/>
                    <a:pt x="38" y="1"/>
                    <a:pt x="29" y="1"/>
                  </a:cubicBezTo>
                  <a:close/>
                </a:path>
              </a:pathLst>
            </a:custGeom>
            <a:solidFill>
              <a:srgbClr val="DF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15"/>
            <p:cNvSpPr/>
            <p:nvPr/>
          </p:nvSpPr>
          <p:spPr>
            <a:xfrm>
              <a:off x="-1762120" y="1150730"/>
              <a:ext cx="70119" cy="74794"/>
            </a:xfrm>
            <a:custGeom>
              <a:avLst/>
              <a:gdLst/>
              <a:ahLst/>
              <a:cxnLst/>
              <a:rect l="l" t="t" r="r" b="b"/>
              <a:pathLst>
                <a:path w="315" h="336" extrusionOk="0">
                  <a:moveTo>
                    <a:pt x="25" y="1"/>
                  </a:moveTo>
                  <a:cubicBezTo>
                    <a:pt x="20" y="1"/>
                    <a:pt x="15" y="2"/>
                    <a:pt x="13" y="5"/>
                  </a:cubicBezTo>
                  <a:cubicBezTo>
                    <a:pt x="6" y="11"/>
                    <a:pt x="0" y="17"/>
                    <a:pt x="0" y="29"/>
                  </a:cubicBezTo>
                  <a:cubicBezTo>
                    <a:pt x="0" y="35"/>
                    <a:pt x="0" y="41"/>
                    <a:pt x="6" y="41"/>
                  </a:cubicBezTo>
                  <a:cubicBezTo>
                    <a:pt x="85" y="144"/>
                    <a:pt x="176" y="240"/>
                    <a:pt x="266" y="331"/>
                  </a:cubicBezTo>
                  <a:cubicBezTo>
                    <a:pt x="272" y="334"/>
                    <a:pt x="278" y="335"/>
                    <a:pt x="284" y="335"/>
                  </a:cubicBezTo>
                  <a:cubicBezTo>
                    <a:pt x="290" y="335"/>
                    <a:pt x="296" y="334"/>
                    <a:pt x="303" y="331"/>
                  </a:cubicBezTo>
                  <a:cubicBezTo>
                    <a:pt x="315" y="319"/>
                    <a:pt x="315" y="301"/>
                    <a:pt x="303" y="289"/>
                  </a:cubicBezTo>
                  <a:cubicBezTo>
                    <a:pt x="212" y="204"/>
                    <a:pt x="127" y="107"/>
                    <a:pt x="49" y="11"/>
                  </a:cubicBezTo>
                  <a:cubicBezTo>
                    <a:pt x="42" y="4"/>
                    <a:pt x="33" y="1"/>
                    <a:pt x="25" y="1"/>
                  </a:cubicBezTo>
                  <a:close/>
                </a:path>
              </a:pathLst>
            </a:custGeom>
            <a:solidFill>
              <a:srgbClr val="DF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15"/>
            <p:cNvSpPr/>
            <p:nvPr/>
          </p:nvSpPr>
          <p:spPr>
            <a:xfrm>
              <a:off x="-1657276" y="1191911"/>
              <a:ext cx="735916" cy="788449"/>
            </a:xfrm>
            <a:custGeom>
              <a:avLst/>
              <a:gdLst/>
              <a:ahLst/>
              <a:cxnLst/>
              <a:rect l="l" t="t" r="r" b="b"/>
              <a:pathLst>
                <a:path w="3306" h="3542" extrusionOk="0">
                  <a:moveTo>
                    <a:pt x="702" y="1"/>
                  </a:moveTo>
                  <a:lnTo>
                    <a:pt x="1" y="738"/>
                  </a:lnTo>
                  <a:lnTo>
                    <a:pt x="1004" y="3542"/>
                  </a:lnTo>
                  <a:lnTo>
                    <a:pt x="3306" y="3173"/>
                  </a:lnTo>
                  <a:lnTo>
                    <a:pt x="3125" y="1965"/>
                  </a:lnTo>
                  <a:lnTo>
                    <a:pt x="1662" y="2255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rgbClr val="FF9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15"/>
            <p:cNvSpPr/>
            <p:nvPr/>
          </p:nvSpPr>
          <p:spPr>
            <a:xfrm>
              <a:off x="-1239011" y="1561649"/>
              <a:ext cx="421382" cy="409361"/>
            </a:xfrm>
            <a:custGeom>
              <a:avLst/>
              <a:gdLst/>
              <a:ahLst/>
              <a:cxnLst/>
              <a:rect l="l" t="t" r="r" b="b"/>
              <a:pathLst>
                <a:path w="1893" h="1839" extrusionOk="0">
                  <a:moveTo>
                    <a:pt x="1308" y="1"/>
                  </a:moveTo>
                  <a:cubicBezTo>
                    <a:pt x="1265" y="1"/>
                    <a:pt x="1222" y="7"/>
                    <a:pt x="1179" y="20"/>
                  </a:cubicBezTo>
                  <a:lnTo>
                    <a:pt x="1" y="340"/>
                  </a:lnTo>
                  <a:lnTo>
                    <a:pt x="508" y="1838"/>
                  </a:lnTo>
                  <a:lnTo>
                    <a:pt x="1892" y="1385"/>
                  </a:lnTo>
                  <a:lnTo>
                    <a:pt x="1723" y="279"/>
                  </a:lnTo>
                  <a:cubicBezTo>
                    <a:pt x="1655" y="109"/>
                    <a:pt x="1488" y="1"/>
                    <a:pt x="13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15"/>
            <p:cNvSpPr/>
            <p:nvPr/>
          </p:nvSpPr>
          <p:spPr>
            <a:xfrm>
              <a:off x="280899" y="965972"/>
              <a:ext cx="399790" cy="395783"/>
            </a:xfrm>
            <a:custGeom>
              <a:avLst/>
              <a:gdLst/>
              <a:ahLst/>
              <a:cxnLst/>
              <a:rect l="l" t="t" r="r" b="b"/>
              <a:pathLst>
                <a:path w="1796" h="1778" extrusionOk="0">
                  <a:moveTo>
                    <a:pt x="973" y="1"/>
                  </a:moveTo>
                  <a:cubicBezTo>
                    <a:pt x="913" y="7"/>
                    <a:pt x="895" y="49"/>
                    <a:pt x="877" y="91"/>
                  </a:cubicBezTo>
                  <a:cubicBezTo>
                    <a:pt x="768" y="297"/>
                    <a:pt x="635" y="478"/>
                    <a:pt x="484" y="647"/>
                  </a:cubicBezTo>
                  <a:cubicBezTo>
                    <a:pt x="478" y="478"/>
                    <a:pt x="399" y="321"/>
                    <a:pt x="266" y="218"/>
                  </a:cubicBezTo>
                  <a:cubicBezTo>
                    <a:pt x="252" y="207"/>
                    <a:pt x="236" y="202"/>
                    <a:pt x="221" y="202"/>
                  </a:cubicBezTo>
                  <a:cubicBezTo>
                    <a:pt x="177" y="202"/>
                    <a:pt x="137" y="242"/>
                    <a:pt x="146" y="291"/>
                  </a:cubicBezTo>
                  <a:cubicBezTo>
                    <a:pt x="170" y="520"/>
                    <a:pt x="170" y="750"/>
                    <a:pt x="146" y="980"/>
                  </a:cubicBezTo>
                  <a:cubicBezTo>
                    <a:pt x="1" y="1119"/>
                    <a:pt x="55" y="1409"/>
                    <a:pt x="194" y="1548"/>
                  </a:cubicBezTo>
                  <a:cubicBezTo>
                    <a:pt x="333" y="1681"/>
                    <a:pt x="508" y="1765"/>
                    <a:pt x="702" y="1777"/>
                  </a:cubicBezTo>
                  <a:cubicBezTo>
                    <a:pt x="732" y="1747"/>
                    <a:pt x="810" y="1747"/>
                    <a:pt x="847" y="1717"/>
                  </a:cubicBezTo>
                  <a:cubicBezTo>
                    <a:pt x="1185" y="1451"/>
                    <a:pt x="1493" y="1137"/>
                    <a:pt x="1753" y="786"/>
                  </a:cubicBezTo>
                  <a:cubicBezTo>
                    <a:pt x="1783" y="750"/>
                    <a:pt x="1795" y="696"/>
                    <a:pt x="1777" y="653"/>
                  </a:cubicBezTo>
                  <a:cubicBezTo>
                    <a:pt x="1756" y="605"/>
                    <a:pt x="1717" y="587"/>
                    <a:pt x="1672" y="587"/>
                  </a:cubicBezTo>
                  <a:cubicBezTo>
                    <a:pt x="1616" y="587"/>
                    <a:pt x="1552" y="616"/>
                    <a:pt x="1505" y="653"/>
                  </a:cubicBezTo>
                  <a:cubicBezTo>
                    <a:pt x="1418" y="715"/>
                    <a:pt x="1294" y="816"/>
                    <a:pt x="1187" y="918"/>
                  </a:cubicBezTo>
                  <a:lnTo>
                    <a:pt x="1187" y="918"/>
                  </a:lnTo>
                  <a:cubicBezTo>
                    <a:pt x="1283" y="793"/>
                    <a:pt x="1358" y="654"/>
                    <a:pt x="1408" y="502"/>
                  </a:cubicBezTo>
                  <a:cubicBezTo>
                    <a:pt x="1433" y="454"/>
                    <a:pt x="1439" y="400"/>
                    <a:pt x="1427" y="351"/>
                  </a:cubicBezTo>
                  <a:cubicBezTo>
                    <a:pt x="1415" y="301"/>
                    <a:pt x="1373" y="266"/>
                    <a:pt x="1328" y="266"/>
                  </a:cubicBezTo>
                  <a:cubicBezTo>
                    <a:pt x="1325" y="266"/>
                    <a:pt x="1321" y="266"/>
                    <a:pt x="1318" y="267"/>
                  </a:cubicBezTo>
                  <a:cubicBezTo>
                    <a:pt x="1282" y="279"/>
                    <a:pt x="1257" y="297"/>
                    <a:pt x="1233" y="327"/>
                  </a:cubicBezTo>
                  <a:cubicBezTo>
                    <a:pt x="1158" y="418"/>
                    <a:pt x="1054" y="520"/>
                    <a:pt x="957" y="620"/>
                  </a:cubicBezTo>
                  <a:lnTo>
                    <a:pt x="957" y="620"/>
                  </a:lnTo>
                  <a:cubicBezTo>
                    <a:pt x="1075" y="467"/>
                    <a:pt x="1152" y="287"/>
                    <a:pt x="1100" y="97"/>
                  </a:cubicBezTo>
                  <a:cubicBezTo>
                    <a:pt x="1082" y="43"/>
                    <a:pt x="1034" y="1"/>
                    <a:pt x="973" y="1"/>
                  </a:cubicBezTo>
                  <a:close/>
                </a:path>
              </a:pathLst>
            </a:custGeom>
            <a:solidFill>
              <a:srgbClr val="FF9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15"/>
            <p:cNvSpPr/>
            <p:nvPr/>
          </p:nvSpPr>
          <p:spPr>
            <a:xfrm>
              <a:off x="453191" y="1066810"/>
              <a:ext cx="72790" cy="83030"/>
            </a:xfrm>
            <a:custGeom>
              <a:avLst/>
              <a:gdLst/>
              <a:ahLst/>
              <a:cxnLst/>
              <a:rect l="l" t="t" r="r" b="b"/>
              <a:pathLst>
                <a:path w="327" h="373" extrusionOk="0">
                  <a:moveTo>
                    <a:pt x="299" y="0"/>
                  </a:moveTo>
                  <a:cubicBezTo>
                    <a:pt x="290" y="0"/>
                    <a:pt x="282" y="6"/>
                    <a:pt x="278" y="13"/>
                  </a:cubicBezTo>
                  <a:cubicBezTo>
                    <a:pt x="199" y="122"/>
                    <a:pt x="109" y="231"/>
                    <a:pt x="12" y="327"/>
                  </a:cubicBezTo>
                  <a:cubicBezTo>
                    <a:pt x="0" y="333"/>
                    <a:pt x="0" y="351"/>
                    <a:pt x="12" y="363"/>
                  </a:cubicBezTo>
                  <a:cubicBezTo>
                    <a:pt x="18" y="370"/>
                    <a:pt x="26" y="373"/>
                    <a:pt x="32" y="373"/>
                  </a:cubicBezTo>
                  <a:cubicBezTo>
                    <a:pt x="39" y="373"/>
                    <a:pt x="45" y="370"/>
                    <a:pt x="48" y="363"/>
                  </a:cubicBezTo>
                  <a:cubicBezTo>
                    <a:pt x="151" y="267"/>
                    <a:pt x="242" y="158"/>
                    <a:pt x="320" y="43"/>
                  </a:cubicBezTo>
                  <a:cubicBezTo>
                    <a:pt x="320" y="37"/>
                    <a:pt x="326" y="31"/>
                    <a:pt x="326" y="31"/>
                  </a:cubicBezTo>
                  <a:cubicBezTo>
                    <a:pt x="326" y="19"/>
                    <a:pt x="320" y="13"/>
                    <a:pt x="314" y="7"/>
                  </a:cubicBezTo>
                  <a:cubicBezTo>
                    <a:pt x="310" y="2"/>
                    <a:pt x="304" y="0"/>
                    <a:pt x="299" y="0"/>
                  </a:cubicBezTo>
                  <a:close/>
                </a:path>
              </a:pathLst>
            </a:custGeom>
            <a:solidFill>
              <a:srgbClr val="DF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15"/>
            <p:cNvSpPr/>
            <p:nvPr/>
          </p:nvSpPr>
          <p:spPr>
            <a:xfrm>
              <a:off x="502830" y="1142716"/>
              <a:ext cx="71455" cy="74794"/>
            </a:xfrm>
            <a:custGeom>
              <a:avLst/>
              <a:gdLst/>
              <a:ahLst/>
              <a:cxnLst/>
              <a:rect l="l" t="t" r="r" b="b"/>
              <a:pathLst>
                <a:path w="321" h="336" extrusionOk="0">
                  <a:moveTo>
                    <a:pt x="292" y="0"/>
                  </a:moveTo>
                  <a:cubicBezTo>
                    <a:pt x="284" y="0"/>
                    <a:pt x="276" y="3"/>
                    <a:pt x="272" y="10"/>
                  </a:cubicBezTo>
                  <a:cubicBezTo>
                    <a:pt x="188" y="107"/>
                    <a:pt x="103" y="198"/>
                    <a:pt x="13" y="288"/>
                  </a:cubicBezTo>
                  <a:cubicBezTo>
                    <a:pt x="1" y="300"/>
                    <a:pt x="1" y="319"/>
                    <a:pt x="13" y="331"/>
                  </a:cubicBezTo>
                  <a:cubicBezTo>
                    <a:pt x="19" y="334"/>
                    <a:pt x="26" y="335"/>
                    <a:pt x="34" y="335"/>
                  </a:cubicBezTo>
                  <a:cubicBezTo>
                    <a:pt x="41" y="335"/>
                    <a:pt x="49" y="334"/>
                    <a:pt x="55" y="331"/>
                  </a:cubicBezTo>
                  <a:cubicBezTo>
                    <a:pt x="140" y="240"/>
                    <a:pt x="230" y="143"/>
                    <a:pt x="315" y="41"/>
                  </a:cubicBezTo>
                  <a:cubicBezTo>
                    <a:pt x="315" y="41"/>
                    <a:pt x="315" y="35"/>
                    <a:pt x="321" y="29"/>
                  </a:cubicBezTo>
                  <a:cubicBezTo>
                    <a:pt x="321" y="16"/>
                    <a:pt x="315" y="10"/>
                    <a:pt x="309" y="4"/>
                  </a:cubicBezTo>
                  <a:cubicBezTo>
                    <a:pt x="304" y="2"/>
                    <a:pt x="298" y="0"/>
                    <a:pt x="292" y="0"/>
                  </a:cubicBezTo>
                  <a:close/>
                </a:path>
              </a:pathLst>
            </a:custGeom>
            <a:solidFill>
              <a:srgbClr val="DF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15"/>
            <p:cNvSpPr/>
            <p:nvPr/>
          </p:nvSpPr>
          <p:spPr>
            <a:xfrm>
              <a:off x="-267809" y="1183897"/>
              <a:ext cx="737251" cy="788449"/>
            </a:xfrm>
            <a:custGeom>
              <a:avLst/>
              <a:gdLst/>
              <a:ahLst/>
              <a:cxnLst/>
              <a:rect l="l" t="t" r="r" b="b"/>
              <a:pathLst>
                <a:path w="3312" h="3542" extrusionOk="0">
                  <a:moveTo>
                    <a:pt x="2611" y="1"/>
                  </a:moveTo>
                  <a:lnTo>
                    <a:pt x="1644" y="2254"/>
                  </a:lnTo>
                  <a:lnTo>
                    <a:pt x="188" y="1964"/>
                  </a:lnTo>
                  <a:lnTo>
                    <a:pt x="0" y="3173"/>
                  </a:lnTo>
                  <a:lnTo>
                    <a:pt x="2302" y="3541"/>
                  </a:lnTo>
                  <a:lnTo>
                    <a:pt x="3312" y="738"/>
                  </a:lnTo>
                  <a:lnTo>
                    <a:pt x="2611" y="1"/>
                  </a:lnTo>
                  <a:close/>
                </a:path>
              </a:pathLst>
            </a:custGeom>
            <a:solidFill>
              <a:srgbClr val="FF9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15"/>
            <p:cNvSpPr/>
            <p:nvPr/>
          </p:nvSpPr>
          <p:spPr>
            <a:xfrm>
              <a:off x="-371318" y="1553635"/>
              <a:ext cx="422495" cy="409361"/>
            </a:xfrm>
            <a:custGeom>
              <a:avLst/>
              <a:gdLst/>
              <a:ahLst/>
              <a:cxnLst/>
              <a:rect l="l" t="t" r="r" b="b"/>
              <a:pathLst>
                <a:path w="1898" h="1839" extrusionOk="0">
                  <a:moveTo>
                    <a:pt x="585" y="1"/>
                  </a:moveTo>
                  <a:cubicBezTo>
                    <a:pt x="407" y="1"/>
                    <a:pt x="243" y="108"/>
                    <a:pt x="169" y="279"/>
                  </a:cubicBezTo>
                  <a:lnTo>
                    <a:pt x="0" y="1385"/>
                  </a:lnTo>
                  <a:lnTo>
                    <a:pt x="1390" y="1838"/>
                  </a:lnTo>
                  <a:lnTo>
                    <a:pt x="1897" y="340"/>
                  </a:lnTo>
                  <a:lnTo>
                    <a:pt x="713" y="19"/>
                  </a:lnTo>
                  <a:cubicBezTo>
                    <a:pt x="670" y="7"/>
                    <a:pt x="627" y="1"/>
                    <a:pt x="5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15"/>
            <p:cNvSpPr/>
            <p:nvPr/>
          </p:nvSpPr>
          <p:spPr>
            <a:xfrm>
              <a:off x="-851465" y="1547180"/>
              <a:ext cx="472135" cy="177635"/>
            </a:xfrm>
            <a:custGeom>
              <a:avLst/>
              <a:gdLst/>
              <a:ahLst/>
              <a:cxnLst/>
              <a:rect l="l" t="t" r="r" b="b"/>
              <a:pathLst>
                <a:path w="2121" h="798" extrusionOk="0">
                  <a:moveTo>
                    <a:pt x="2048" y="0"/>
                  </a:moveTo>
                  <a:cubicBezTo>
                    <a:pt x="1892" y="479"/>
                    <a:pt x="1472" y="721"/>
                    <a:pt x="1052" y="721"/>
                  </a:cubicBezTo>
                  <a:cubicBezTo>
                    <a:pt x="645" y="721"/>
                    <a:pt x="239" y="494"/>
                    <a:pt x="73" y="36"/>
                  </a:cubicBezTo>
                  <a:lnTo>
                    <a:pt x="0" y="60"/>
                  </a:lnTo>
                  <a:cubicBezTo>
                    <a:pt x="169" y="502"/>
                    <a:pt x="586" y="792"/>
                    <a:pt x="1057" y="798"/>
                  </a:cubicBezTo>
                  <a:lnTo>
                    <a:pt x="1076" y="798"/>
                  </a:lnTo>
                  <a:cubicBezTo>
                    <a:pt x="1553" y="779"/>
                    <a:pt x="1970" y="471"/>
                    <a:pt x="2121" y="24"/>
                  </a:cubicBezTo>
                  <a:lnTo>
                    <a:pt x="20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15"/>
            <p:cNvSpPr/>
            <p:nvPr/>
          </p:nvSpPr>
          <p:spPr>
            <a:xfrm>
              <a:off x="-1000830" y="1551187"/>
              <a:ext cx="86369" cy="377975"/>
            </a:xfrm>
            <a:custGeom>
              <a:avLst/>
              <a:gdLst/>
              <a:ahLst/>
              <a:cxnLst/>
              <a:rect l="l" t="t" r="r" b="b"/>
              <a:pathLst>
                <a:path w="388" h="1698" extrusionOk="0">
                  <a:moveTo>
                    <a:pt x="272" y="0"/>
                  </a:moveTo>
                  <a:lnTo>
                    <a:pt x="194" y="24"/>
                  </a:lnTo>
                  <a:cubicBezTo>
                    <a:pt x="290" y="338"/>
                    <a:pt x="308" y="671"/>
                    <a:pt x="254" y="997"/>
                  </a:cubicBezTo>
                  <a:cubicBezTo>
                    <a:pt x="248" y="1021"/>
                    <a:pt x="242" y="1045"/>
                    <a:pt x="236" y="1070"/>
                  </a:cubicBezTo>
                  <a:cubicBezTo>
                    <a:pt x="200" y="1257"/>
                    <a:pt x="133" y="1438"/>
                    <a:pt x="43" y="1607"/>
                  </a:cubicBezTo>
                  <a:cubicBezTo>
                    <a:pt x="31" y="1632"/>
                    <a:pt x="18" y="1650"/>
                    <a:pt x="0" y="1674"/>
                  </a:cubicBezTo>
                  <a:lnTo>
                    <a:pt x="79" y="1698"/>
                  </a:lnTo>
                  <a:cubicBezTo>
                    <a:pt x="91" y="1674"/>
                    <a:pt x="103" y="1650"/>
                    <a:pt x="115" y="1625"/>
                  </a:cubicBezTo>
                  <a:cubicBezTo>
                    <a:pt x="206" y="1456"/>
                    <a:pt x="272" y="1275"/>
                    <a:pt x="308" y="1088"/>
                  </a:cubicBezTo>
                  <a:cubicBezTo>
                    <a:pt x="315" y="1064"/>
                    <a:pt x="321" y="1033"/>
                    <a:pt x="327" y="1009"/>
                  </a:cubicBezTo>
                  <a:cubicBezTo>
                    <a:pt x="387" y="677"/>
                    <a:pt x="369" y="326"/>
                    <a:pt x="2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15"/>
            <p:cNvSpPr/>
            <p:nvPr/>
          </p:nvSpPr>
          <p:spPr>
            <a:xfrm>
              <a:off x="-339041" y="1547180"/>
              <a:ext cx="72790" cy="352598"/>
            </a:xfrm>
            <a:custGeom>
              <a:avLst/>
              <a:gdLst/>
              <a:ahLst/>
              <a:cxnLst/>
              <a:rect l="l" t="t" r="r" b="b"/>
              <a:pathLst>
                <a:path w="327" h="1584" extrusionOk="0">
                  <a:moveTo>
                    <a:pt x="242" y="0"/>
                  </a:moveTo>
                  <a:cubicBezTo>
                    <a:pt x="73" y="284"/>
                    <a:pt x="0" y="610"/>
                    <a:pt x="42" y="937"/>
                  </a:cubicBezTo>
                  <a:cubicBezTo>
                    <a:pt x="42" y="967"/>
                    <a:pt x="42" y="991"/>
                    <a:pt x="48" y="1015"/>
                  </a:cubicBezTo>
                  <a:cubicBezTo>
                    <a:pt x="73" y="1190"/>
                    <a:pt x="127" y="1359"/>
                    <a:pt x="212" y="1511"/>
                  </a:cubicBezTo>
                  <a:cubicBezTo>
                    <a:pt x="224" y="1535"/>
                    <a:pt x="236" y="1559"/>
                    <a:pt x="248" y="1583"/>
                  </a:cubicBezTo>
                  <a:cubicBezTo>
                    <a:pt x="272" y="1571"/>
                    <a:pt x="296" y="1565"/>
                    <a:pt x="326" y="1553"/>
                  </a:cubicBezTo>
                  <a:cubicBezTo>
                    <a:pt x="314" y="1535"/>
                    <a:pt x="302" y="1511"/>
                    <a:pt x="284" y="1486"/>
                  </a:cubicBezTo>
                  <a:cubicBezTo>
                    <a:pt x="200" y="1335"/>
                    <a:pt x="145" y="1166"/>
                    <a:pt x="121" y="997"/>
                  </a:cubicBezTo>
                  <a:cubicBezTo>
                    <a:pt x="121" y="973"/>
                    <a:pt x="115" y="943"/>
                    <a:pt x="115" y="918"/>
                  </a:cubicBezTo>
                  <a:cubicBezTo>
                    <a:pt x="79" y="616"/>
                    <a:pt x="145" y="308"/>
                    <a:pt x="302" y="42"/>
                  </a:cubicBezTo>
                  <a:lnTo>
                    <a:pt x="2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0" name="Google Shape;2380;p15"/>
          <p:cNvSpPr/>
          <p:nvPr/>
        </p:nvSpPr>
        <p:spPr>
          <a:xfrm>
            <a:off x="679469" y="922509"/>
            <a:ext cx="348645" cy="373948"/>
          </a:xfrm>
          <a:custGeom>
            <a:avLst/>
            <a:gdLst/>
            <a:ahLst/>
            <a:cxnLst/>
            <a:rect l="l" t="t" r="r" b="b"/>
            <a:pathLst>
              <a:path w="1185" h="1271" extrusionOk="0">
                <a:moveTo>
                  <a:pt x="478" y="153"/>
                </a:moveTo>
                <a:cubicBezTo>
                  <a:pt x="538" y="153"/>
                  <a:pt x="598" y="171"/>
                  <a:pt x="653" y="207"/>
                </a:cubicBezTo>
                <a:cubicBezTo>
                  <a:pt x="762" y="274"/>
                  <a:pt x="846" y="377"/>
                  <a:pt x="900" y="497"/>
                </a:cubicBezTo>
                <a:cubicBezTo>
                  <a:pt x="1009" y="751"/>
                  <a:pt x="967" y="1023"/>
                  <a:pt x="804" y="1096"/>
                </a:cubicBezTo>
                <a:cubicBezTo>
                  <a:pt x="769" y="1109"/>
                  <a:pt x="733" y="1116"/>
                  <a:pt x="698" y="1116"/>
                </a:cubicBezTo>
                <a:cubicBezTo>
                  <a:pt x="642" y="1116"/>
                  <a:pt x="586" y="1099"/>
                  <a:pt x="538" y="1065"/>
                </a:cubicBezTo>
                <a:cubicBezTo>
                  <a:pt x="429" y="993"/>
                  <a:pt x="339" y="890"/>
                  <a:pt x="290" y="769"/>
                </a:cubicBezTo>
                <a:cubicBezTo>
                  <a:pt x="175" y="522"/>
                  <a:pt x="224" y="244"/>
                  <a:pt x="387" y="171"/>
                </a:cubicBezTo>
                <a:cubicBezTo>
                  <a:pt x="417" y="159"/>
                  <a:pt x="447" y="153"/>
                  <a:pt x="478" y="153"/>
                </a:cubicBezTo>
                <a:close/>
                <a:moveTo>
                  <a:pt x="480" y="1"/>
                </a:moveTo>
                <a:cubicBezTo>
                  <a:pt x="426" y="1"/>
                  <a:pt x="372" y="11"/>
                  <a:pt x="320" y="32"/>
                </a:cubicBezTo>
                <a:cubicBezTo>
                  <a:pt x="79" y="141"/>
                  <a:pt x="0" y="497"/>
                  <a:pt x="151" y="830"/>
                </a:cubicBezTo>
                <a:cubicBezTo>
                  <a:pt x="212" y="981"/>
                  <a:pt x="320" y="1108"/>
                  <a:pt x="459" y="1192"/>
                </a:cubicBezTo>
                <a:cubicBezTo>
                  <a:pt x="532" y="1241"/>
                  <a:pt x="617" y="1265"/>
                  <a:pt x="707" y="1271"/>
                </a:cubicBezTo>
                <a:cubicBezTo>
                  <a:pt x="762" y="1265"/>
                  <a:pt x="810" y="1259"/>
                  <a:pt x="858" y="1234"/>
                </a:cubicBezTo>
                <a:cubicBezTo>
                  <a:pt x="1106" y="1126"/>
                  <a:pt x="1184" y="769"/>
                  <a:pt x="1033" y="437"/>
                </a:cubicBezTo>
                <a:cubicBezTo>
                  <a:pt x="967" y="286"/>
                  <a:pt x="864" y="159"/>
                  <a:pt x="725" y="74"/>
                </a:cubicBezTo>
                <a:cubicBezTo>
                  <a:pt x="651" y="26"/>
                  <a:pt x="566" y="1"/>
                  <a:pt x="48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15"/>
          <p:cNvSpPr/>
          <p:nvPr/>
        </p:nvSpPr>
        <p:spPr>
          <a:xfrm>
            <a:off x="900719" y="1236732"/>
            <a:ext cx="228605" cy="431320"/>
          </a:xfrm>
          <a:custGeom>
            <a:avLst/>
            <a:gdLst/>
            <a:ahLst/>
            <a:cxnLst/>
            <a:rect l="l" t="t" r="r" b="b"/>
            <a:pathLst>
              <a:path w="777" h="1466" extrusionOk="0">
                <a:moveTo>
                  <a:pt x="99" y="1"/>
                </a:moveTo>
                <a:cubicBezTo>
                  <a:pt x="49" y="1"/>
                  <a:pt x="0" y="47"/>
                  <a:pt x="28" y="106"/>
                </a:cubicBezTo>
                <a:lnTo>
                  <a:pt x="626" y="1417"/>
                </a:lnTo>
                <a:cubicBezTo>
                  <a:pt x="638" y="1447"/>
                  <a:pt x="662" y="1466"/>
                  <a:pt x="692" y="1466"/>
                </a:cubicBezTo>
                <a:cubicBezTo>
                  <a:pt x="704" y="1466"/>
                  <a:pt x="716" y="1460"/>
                  <a:pt x="723" y="1460"/>
                </a:cubicBezTo>
                <a:cubicBezTo>
                  <a:pt x="759" y="1441"/>
                  <a:pt x="777" y="1393"/>
                  <a:pt x="759" y="1357"/>
                </a:cubicBezTo>
                <a:lnTo>
                  <a:pt x="167" y="46"/>
                </a:lnTo>
                <a:cubicBezTo>
                  <a:pt x="152" y="14"/>
                  <a:pt x="125" y="1"/>
                  <a:pt x="9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15"/>
          <p:cNvSpPr/>
          <p:nvPr/>
        </p:nvSpPr>
        <p:spPr>
          <a:xfrm>
            <a:off x="843787" y="583106"/>
            <a:ext cx="592256" cy="553125"/>
          </a:xfrm>
          <a:custGeom>
            <a:avLst/>
            <a:gdLst/>
            <a:ahLst/>
            <a:cxnLst/>
            <a:rect l="l" t="t" r="r" b="b"/>
            <a:pathLst>
              <a:path w="2013" h="1880" extrusionOk="0">
                <a:moveTo>
                  <a:pt x="1294" y="31"/>
                </a:moveTo>
                <a:cubicBezTo>
                  <a:pt x="1004" y="1"/>
                  <a:pt x="738" y="194"/>
                  <a:pt x="672" y="478"/>
                </a:cubicBezTo>
                <a:cubicBezTo>
                  <a:pt x="635" y="659"/>
                  <a:pt x="539" y="829"/>
                  <a:pt x="394" y="949"/>
                </a:cubicBezTo>
                <a:lnTo>
                  <a:pt x="376" y="968"/>
                </a:lnTo>
                <a:cubicBezTo>
                  <a:pt x="1" y="1318"/>
                  <a:pt x="527" y="1880"/>
                  <a:pt x="901" y="1529"/>
                </a:cubicBezTo>
                <a:cubicBezTo>
                  <a:pt x="931" y="1505"/>
                  <a:pt x="956" y="1469"/>
                  <a:pt x="980" y="1433"/>
                </a:cubicBezTo>
                <a:cubicBezTo>
                  <a:pt x="1052" y="1306"/>
                  <a:pt x="1185" y="1215"/>
                  <a:pt x="1330" y="1191"/>
                </a:cubicBezTo>
                <a:cubicBezTo>
                  <a:pt x="1439" y="1179"/>
                  <a:pt x="1536" y="1131"/>
                  <a:pt x="1614" y="1064"/>
                </a:cubicBezTo>
                <a:lnTo>
                  <a:pt x="1644" y="1046"/>
                </a:lnTo>
                <a:cubicBezTo>
                  <a:pt x="2013" y="702"/>
                  <a:pt x="1802" y="79"/>
                  <a:pt x="1300" y="31"/>
                </a:cubicBezTo>
                <a:close/>
              </a:path>
            </a:pathLst>
          </a:custGeom>
          <a:solidFill>
            <a:srgbClr val="F8FD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15"/>
          <p:cNvSpPr/>
          <p:nvPr/>
        </p:nvSpPr>
        <p:spPr>
          <a:xfrm>
            <a:off x="843787" y="583106"/>
            <a:ext cx="592256" cy="553125"/>
          </a:xfrm>
          <a:custGeom>
            <a:avLst/>
            <a:gdLst/>
            <a:ahLst/>
            <a:cxnLst/>
            <a:rect l="l" t="t" r="r" b="b"/>
            <a:pathLst>
              <a:path w="2013" h="1880" fill="none" extrusionOk="0">
                <a:moveTo>
                  <a:pt x="1294" y="31"/>
                </a:moveTo>
                <a:cubicBezTo>
                  <a:pt x="1004" y="1"/>
                  <a:pt x="738" y="194"/>
                  <a:pt x="672" y="478"/>
                </a:cubicBezTo>
                <a:cubicBezTo>
                  <a:pt x="635" y="659"/>
                  <a:pt x="539" y="829"/>
                  <a:pt x="394" y="949"/>
                </a:cubicBezTo>
                <a:lnTo>
                  <a:pt x="376" y="968"/>
                </a:lnTo>
                <a:cubicBezTo>
                  <a:pt x="1" y="1318"/>
                  <a:pt x="527" y="1880"/>
                  <a:pt x="901" y="1529"/>
                </a:cubicBezTo>
                <a:cubicBezTo>
                  <a:pt x="931" y="1505"/>
                  <a:pt x="956" y="1469"/>
                  <a:pt x="980" y="1433"/>
                </a:cubicBezTo>
                <a:cubicBezTo>
                  <a:pt x="1052" y="1306"/>
                  <a:pt x="1185" y="1215"/>
                  <a:pt x="1330" y="1191"/>
                </a:cubicBezTo>
                <a:cubicBezTo>
                  <a:pt x="1439" y="1179"/>
                  <a:pt x="1536" y="1131"/>
                  <a:pt x="1614" y="1064"/>
                </a:cubicBezTo>
                <a:lnTo>
                  <a:pt x="1644" y="1046"/>
                </a:lnTo>
                <a:cubicBezTo>
                  <a:pt x="2013" y="702"/>
                  <a:pt x="1802" y="79"/>
                  <a:pt x="1300" y="3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rgbClr val="FFFFFF"/>
            </a:solidFill>
            <a:prstDash val="solid"/>
            <a:miter lim="604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15"/>
          <p:cNvSpPr/>
          <p:nvPr/>
        </p:nvSpPr>
        <p:spPr>
          <a:xfrm>
            <a:off x="970007" y="691083"/>
            <a:ext cx="318635" cy="310986"/>
          </a:xfrm>
          <a:custGeom>
            <a:avLst/>
            <a:gdLst/>
            <a:ahLst/>
            <a:cxnLst/>
            <a:rect l="l" t="t" r="r" b="b"/>
            <a:pathLst>
              <a:path w="1083" h="1057" extrusionOk="0">
                <a:moveTo>
                  <a:pt x="623" y="1"/>
                </a:moveTo>
                <a:cubicBezTo>
                  <a:pt x="564" y="1"/>
                  <a:pt x="504" y="15"/>
                  <a:pt x="448" y="45"/>
                </a:cubicBezTo>
                <a:cubicBezTo>
                  <a:pt x="321" y="117"/>
                  <a:pt x="249" y="256"/>
                  <a:pt x="261" y="401"/>
                </a:cubicBezTo>
                <a:cubicBezTo>
                  <a:pt x="267" y="474"/>
                  <a:pt x="231" y="540"/>
                  <a:pt x="170" y="576"/>
                </a:cubicBezTo>
                <a:cubicBezTo>
                  <a:pt x="158" y="582"/>
                  <a:pt x="146" y="594"/>
                  <a:pt x="128" y="607"/>
                </a:cubicBezTo>
                <a:cubicBezTo>
                  <a:pt x="1" y="721"/>
                  <a:pt x="25" y="927"/>
                  <a:pt x="170" y="1017"/>
                </a:cubicBezTo>
                <a:cubicBezTo>
                  <a:pt x="213" y="1044"/>
                  <a:pt x="261" y="1057"/>
                  <a:pt x="307" y="1057"/>
                </a:cubicBezTo>
                <a:cubicBezTo>
                  <a:pt x="417" y="1057"/>
                  <a:pt x="523" y="987"/>
                  <a:pt x="557" y="872"/>
                </a:cubicBezTo>
                <a:cubicBezTo>
                  <a:pt x="581" y="800"/>
                  <a:pt x="635" y="752"/>
                  <a:pt x="708" y="733"/>
                </a:cubicBezTo>
                <a:cubicBezTo>
                  <a:pt x="968" y="679"/>
                  <a:pt x="1082" y="377"/>
                  <a:pt x="931" y="159"/>
                </a:cubicBezTo>
                <a:cubicBezTo>
                  <a:pt x="859" y="58"/>
                  <a:pt x="743" y="1"/>
                  <a:pt x="6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5" name="Google Shape;2385;p15"/>
          <p:cNvGrpSpPr/>
          <p:nvPr/>
        </p:nvGrpSpPr>
        <p:grpSpPr>
          <a:xfrm flipH="1">
            <a:off x="7658118" y="1002069"/>
            <a:ext cx="764834" cy="623019"/>
            <a:chOff x="682613" y="478406"/>
            <a:chExt cx="860524" cy="700888"/>
          </a:xfrm>
        </p:grpSpPr>
        <p:sp>
          <p:nvSpPr>
            <p:cNvPr id="2386" name="Google Shape;2386;p15"/>
            <p:cNvSpPr/>
            <p:nvPr/>
          </p:nvSpPr>
          <p:spPr>
            <a:xfrm>
              <a:off x="996464" y="478406"/>
              <a:ext cx="124542" cy="106424"/>
            </a:xfrm>
            <a:custGeom>
              <a:avLst/>
              <a:gdLst/>
              <a:ahLst/>
              <a:cxnLst/>
              <a:rect l="l" t="t" r="r" b="b"/>
              <a:pathLst>
                <a:path w="873" h="746" extrusionOk="0">
                  <a:moveTo>
                    <a:pt x="489" y="0"/>
                  </a:moveTo>
                  <a:cubicBezTo>
                    <a:pt x="485" y="0"/>
                    <a:pt x="481" y="0"/>
                    <a:pt x="478" y="0"/>
                  </a:cubicBezTo>
                  <a:cubicBezTo>
                    <a:pt x="151" y="19"/>
                    <a:pt x="0" y="423"/>
                    <a:pt x="242" y="647"/>
                  </a:cubicBezTo>
                  <a:cubicBezTo>
                    <a:pt x="318" y="715"/>
                    <a:pt x="406" y="746"/>
                    <a:pt x="492" y="746"/>
                  </a:cubicBezTo>
                  <a:cubicBezTo>
                    <a:pt x="689" y="746"/>
                    <a:pt x="873" y="588"/>
                    <a:pt x="864" y="357"/>
                  </a:cubicBezTo>
                  <a:cubicBezTo>
                    <a:pt x="858" y="155"/>
                    <a:pt x="690" y="0"/>
                    <a:pt x="489" y="0"/>
                  </a:cubicBezTo>
                  <a:close/>
                </a:path>
              </a:pathLst>
            </a:custGeom>
            <a:solidFill>
              <a:srgbClr val="0000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15"/>
            <p:cNvSpPr/>
            <p:nvPr/>
          </p:nvSpPr>
          <p:spPr>
            <a:xfrm>
              <a:off x="682613" y="567140"/>
              <a:ext cx="827713" cy="612154"/>
            </a:xfrm>
            <a:custGeom>
              <a:avLst/>
              <a:gdLst/>
              <a:ahLst/>
              <a:cxnLst/>
              <a:rect l="l" t="t" r="r" b="b"/>
              <a:pathLst>
                <a:path w="5802" h="4291" extrusionOk="0">
                  <a:moveTo>
                    <a:pt x="4895" y="1"/>
                  </a:moveTo>
                  <a:lnTo>
                    <a:pt x="37" y="200"/>
                  </a:lnTo>
                  <a:cubicBezTo>
                    <a:pt x="1" y="829"/>
                    <a:pt x="1" y="1463"/>
                    <a:pt x="31" y="2097"/>
                  </a:cubicBezTo>
                  <a:cubicBezTo>
                    <a:pt x="73" y="2955"/>
                    <a:pt x="152" y="3366"/>
                    <a:pt x="388" y="3771"/>
                  </a:cubicBezTo>
                  <a:cubicBezTo>
                    <a:pt x="496" y="3965"/>
                    <a:pt x="623" y="4140"/>
                    <a:pt x="780" y="4291"/>
                  </a:cubicBezTo>
                  <a:lnTo>
                    <a:pt x="5801" y="4013"/>
                  </a:lnTo>
                  <a:cubicBezTo>
                    <a:pt x="5566" y="3759"/>
                    <a:pt x="5372" y="3475"/>
                    <a:pt x="5227" y="3167"/>
                  </a:cubicBezTo>
                  <a:cubicBezTo>
                    <a:pt x="4913" y="2496"/>
                    <a:pt x="4901" y="1856"/>
                    <a:pt x="4889" y="786"/>
                  </a:cubicBezTo>
                  <a:cubicBezTo>
                    <a:pt x="4883" y="448"/>
                    <a:pt x="4889" y="176"/>
                    <a:pt x="4895" y="1"/>
                  </a:cubicBezTo>
                  <a:close/>
                </a:path>
              </a:pathLst>
            </a:custGeom>
            <a:solidFill>
              <a:srgbClr val="4586F1">
                <a:alpha val="21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15"/>
            <p:cNvSpPr/>
            <p:nvPr/>
          </p:nvSpPr>
          <p:spPr>
            <a:xfrm>
              <a:off x="715424" y="544743"/>
              <a:ext cx="827713" cy="612154"/>
            </a:xfrm>
            <a:custGeom>
              <a:avLst/>
              <a:gdLst/>
              <a:ahLst/>
              <a:cxnLst/>
              <a:rect l="l" t="t" r="r" b="b"/>
              <a:pathLst>
                <a:path w="5802" h="4291" extrusionOk="0">
                  <a:moveTo>
                    <a:pt x="4895" y="1"/>
                  </a:moveTo>
                  <a:lnTo>
                    <a:pt x="37" y="194"/>
                  </a:lnTo>
                  <a:cubicBezTo>
                    <a:pt x="1" y="829"/>
                    <a:pt x="1" y="1463"/>
                    <a:pt x="31" y="2091"/>
                  </a:cubicBezTo>
                  <a:cubicBezTo>
                    <a:pt x="73" y="2955"/>
                    <a:pt x="152" y="3360"/>
                    <a:pt x="387" y="3771"/>
                  </a:cubicBezTo>
                  <a:cubicBezTo>
                    <a:pt x="496" y="3958"/>
                    <a:pt x="629" y="4134"/>
                    <a:pt x="780" y="4291"/>
                  </a:cubicBezTo>
                  <a:lnTo>
                    <a:pt x="5801" y="4007"/>
                  </a:lnTo>
                  <a:cubicBezTo>
                    <a:pt x="5565" y="3759"/>
                    <a:pt x="5378" y="3475"/>
                    <a:pt x="5233" y="3167"/>
                  </a:cubicBezTo>
                  <a:cubicBezTo>
                    <a:pt x="4919" y="2496"/>
                    <a:pt x="4901" y="1850"/>
                    <a:pt x="4889" y="786"/>
                  </a:cubicBezTo>
                  <a:cubicBezTo>
                    <a:pt x="4883" y="448"/>
                    <a:pt x="4889" y="170"/>
                    <a:pt x="4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15"/>
            <p:cNvSpPr/>
            <p:nvPr/>
          </p:nvSpPr>
          <p:spPr>
            <a:xfrm>
              <a:off x="980059" y="496381"/>
              <a:ext cx="125398" cy="105711"/>
            </a:xfrm>
            <a:custGeom>
              <a:avLst/>
              <a:gdLst/>
              <a:ahLst/>
              <a:cxnLst/>
              <a:rect l="l" t="t" r="r" b="b"/>
              <a:pathLst>
                <a:path w="879" h="741" extrusionOk="0">
                  <a:moveTo>
                    <a:pt x="505" y="1"/>
                  </a:moveTo>
                  <a:cubicBezTo>
                    <a:pt x="498" y="1"/>
                    <a:pt x="491" y="1"/>
                    <a:pt x="484" y="1"/>
                  </a:cubicBezTo>
                  <a:cubicBezTo>
                    <a:pt x="152" y="13"/>
                    <a:pt x="1" y="418"/>
                    <a:pt x="248" y="642"/>
                  </a:cubicBezTo>
                  <a:cubicBezTo>
                    <a:pt x="322" y="710"/>
                    <a:pt x="410" y="741"/>
                    <a:pt x="497" y="741"/>
                  </a:cubicBezTo>
                  <a:cubicBezTo>
                    <a:pt x="692" y="741"/>
                    <a:pt x="879" y="584"/>
                    <a:pt x="871" y="358"/>
                  </a:cubicBezTo>
                  <a:cubicBezTo>
                    <a:pt x="859" y="160"/>
                    <a:pt x="701" y="1"/>
                    <a:pt x="5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15"/>
            <p:cNvSpPr/>
            <p:nvPr/>
          </p:nvSpPr>
          <p:spPr>
            <a:xfrm>
              <a:off x="1151536" y="769575"/>
              <a:ext cx="201864" cy="195302"/>
            </a:xfrm>
            <a:custGeom>
              <a:avLst/>
              <a:gdLst/>
              <a:ahLst/>
              <a:cxnLst/>
              <a:rect l="l" t="t" r="r" b="b"/>
              <a:pathLst>
                <a:path w="1415" h="1369" extrusionOk="0">
                  <a:moveTo>
                    <a:pt x="712" y="0"/>
                  </a:moveTo>
                  <a:cubicBezTo>
                    <a:pt x="356" y="0"/>
                    <a:pt x="54" y="276"/>
                    <a:pt x="25" y="636"/>
                  </a:cubicBezTo>
                  <a:cubicBezTo>
                    <a:pt x="1" y="1017"/>
                    <a:pt x="285" y="1343"/>
                    <a:pt x="666" y="1367"/>
                  </a:cubicBezTo>
                  <a:cubicBezTo>
                    <a:pt x="680" y="1368"/>
                    <a:pt x="695" y="1369"/>
                    <a:pt x="710" y="1369"/>
                  </a:cubicBezTo>
                  <a:cubicBezTo>
                    <a:pt x="1066" y="1369"/>
                    <a:pt x="1367" y="1092"/>
                    <a:pt x="1391" y="727"/>
                  </a:cubicBezTo>
                  <a:cubicBezTo>
                    <a:pt x="1415" y="352"/>
                    <a:pt x="1131" y="26"/>
                    <a:pt x="756" y="2"/>
                  </a:cubicBezTo>
                  <a:cubicBezTo>
                    <a:pt x="741" y="1"/>
                    <a:pt x="726" y="0"/>
                    <a:pt x="7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15"/>
            <p:cNvSpPr/>
            <p:nvPr/>
          </p:nvSpPr>
          <p:spPr>
            <a:xfrm>
              <a:off x="1288632" y="852460"/>
              <a:ext cx="22540" cy="32099"/>
            </a:xfrm>
            <a:custGeom>
              <a:avLst/>
              <a:gdLst/>
              <a:ahLst/>
              <a:cxnLst/>
              <a:rect l="l" t="t" r="r" b="b"/>
              <a:pathLst>
                <a:path w="158" h="225" extrusionOk="0">
                  <a:moveTo>
                    <a:pt x="90" y="0"/>
                  </a:moveTo>
                  <a:cubicBezTo>
                    <a:pt x="57" y="0"/>
                    <a:pt x="24" y="41"/>
                    <a:pt x="13" y="97"/>
                  </a:cubicBezTo>
                  <a:cubicBezTo>
                    <a:pt x="1" y="164"/>
                    <a:pt x="25" y="218"/>
                    <a:pt x="61" y="224"/>
                  </a:cubicBezTo>
                  <a:cubicBezTo>
                    <a:pt x="63" y="225"/>
                    <a:pt x="66" y="225"/>
                    <a:pt x="68" y="225"/>
                  </a:cubicBezTo>
                  <a:cubicBezTo>
                    <a:pt x="102" y="225"/>
                    <a:pt x="134" y="184"/>
                    <a:pt x="146" y="122"/>
                  </a:cubicBezTo>
                  <a:cubicBezTo>
                    <a:pt x="158" y="61"/>
                    <a:pt x="134" y="7"/>
                    <a:pt x="97" y="1"/>
                  </a:cubicBezTo>
                  <a:cubicBezTo>
                    <a:pt x="95" y="0"/>
                    <a:pt x="93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2" name="Google Shape;2392;p15"/>
            <p:cNvSpPr/>
            <p:nvPr/>
          </p:nvSpPr>
          <p:spPr>
            <a:xfrm>
              <a:off x="1194762" y="833486"/>
              <a:ext cx="21684" cy="32241"/>
            </a:xfrm>
            <a:custGeom>
              <a:avLst/>
              <a:gdLst/>
              <a:ahLst/>
              <a:cxnLst/>
              <a:rect l="l" t="t" r="r" b="b"/>
              <a:pathLst>
                <a:path w="152" h="226" extrusionOk="0">
                  <a:moveTo>
                    <a:pt x="90" y="0"/>
                  </a:moveTo>
                  <a:cubicBezTo>
                    <a:pt x="56" y="0"/>
                    <a:pt x="23" y="41"/>
                    <a:pt x="12" y="104"/>
                  </a:cubicBezTo>
                  <a:cubicBezTo>
                    <a:pt x="0" y="164"/>
                    <a:pt x="18" y="218"/>
                    <a:pt x="54" y="224"/>
                  </a:cubicBezTo>
                  <a:cubicBezTo>
                    <a:pt x="57" y="225"/>
                    <a:pt x="59" y="225"/>
                    <a:pt x="61" y="225"/>
                  </a:cubicBezTo>
                  <a:cubicBezTo>
                    <a:pt x="96" y="225"/>
                    <a:pt x="134" y="184"/>
                    <a:pt x="145" y="128"/>
                  </a:cubicBezTo>
                  <a:cubicBezTo>
                    <a:pt x="151" y="61"/>
                    <a:pt x="133" y="7"/>
                    <a:pt x="97" y="1"/>
                  </a:cubicBezTo>
                  <a:cubicBezTo>
                    <a:pt x="94" y="0"/>
                    <a:pt x="92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3" name="Google Shape;2393;p15"/>
            <p:cNvSpPr/>
            <p:nvPr/>
          </p:nvSpPr>
          <p:spPr>
            <a:xfrm>
              <a:off x="1204177" y="875428"/>
              <a:ext cx="82885" cy="36093"/>
            </a:xfrm>
            <a:custGeom>
              <a:avLst/>
              <a:gdLst/>
              <a:ahLst/>
              <a:cxnLst/>
              <a:rect l="l" t="t" r="r" b="b"/>
              <a:pathLst>
                <a:path w="581" h="253" extrusionOk="0">
                  <a:moveTo>
                    <a:pt x="35" y="1"/>
                  </a:moveTo>
                  <a:cubicBezTo>
                    <a:pt x="32" y="1"/>
                    <a:pt x="28" y="1"/>
                    <a:pt x="25" y="3"/>
                  </a:cubicBezTo>
                  <a:cubicBezTo>
                    <a:pt x="7" y="15"/>
                    <a:pt x="0" y="33"/>
                    <a:pt x="7" y="45"/>
                  </a:cubicBezTo>
                  <a:cubicBezTo>
                    <a:pt x="55" y="142"/>
                    <a:pt x="139" y="214"/>
                    <a:pt x="242" y="245"/>
                  </a:cubicBezTo>
                  <a:cubicBezTo>
                    <a:pt x="248" y="245"/>
                    <a:pt x="260" y="251"/>
                    <a:pt x="266" y="251"/>
                  </a:cubicBezTo>
                  <a:cubicBezTo>
                    <a:pt x="278" y="252"/>
                    <a:pt x="290" y="253"/>
                    <a:pt x="302" y="253"/>
                  </a:cubicBezTo>
                  <a:cubicBezTo>
                    <a:pt x="404" y="253"/>
                    <a:pt x="504" y="206"/>
                    <a:pt x="575" y="136"/>
                  </a:cubicBezTo>
                  <a:cubicBezTo>
                    <a:pt x="581" y="118"/>
                    <a:pt x="581" y="100"/>
                    <a:pt x="575" y="88"/>
                  </a:cubicBezTo>
                  <a:cubicBezTo>
                    <a:pt x="568" y="81"/>
                    <a:pt x="561" y="78"/>
                    <a:pt x="553" y="78"/>
                  </a:cubicBezTo>
                  <a:cubicBezTo>
                    <a:pt x="546" y="78"/>
                    <a:pt x="538" y="81"/>
                    <a:pt x="532" y="88"/>
                  </a:cubicBezTo>
                  <a:cubicBezTo>
                    <a:pt x="476" y="157"/>
                    <a:pt x="396" y="190"/>
                    <a:pt x="317" y="190"/>
                  </a:cubicBezTo>
                  <a:cubicBezTo>
                    <a:pt x="211" y="190"/>
                    <a:pt x="106" y="130"/>
                    <a:pt x="61" y="15"/>
                  </a:cubicBezTo>
                  <a:cubicBezTo>
                    <a:pt x="56" y="6"/>
                    <a:pt x="46" y="1"/>
                    <a:pt x="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15"/>
            <p:cNvSpPr/>
            <p:nvPr/>
          </p:nvSpPr>
          <p:spPr>
            <a:xfrm>
              <a:off x="844674" y="746464"/>
              <a:ext cx="298587" cy="255361"/>
            </a:xfrm>
            <a:custGeom>
              <a:avLst/>
              <a:gdLst/>
              <a:ahLst/>
              <a:cxnLst/>
              <a:rect l="l" t="t" r="r" b="b"/>
              <a:pathLst>
                <a:path w="2093" h="1790" extrusionOk="0">
                  <a:moveTo>
                    <a:pt x="1021" y="1"/>
                  </a:moveTo>
                  <a:cubicBezTo>
                    <a:pt x="907" y="1"/>
                    <a:pt x="789" y="23"/>
                    <a:pt x="672" y="73"/>
                  </a:cubicBezTo>
                  <a:cubicBezTo>
                    <a:pt x="212" y="260"/>
                    <a:pt x="1" y="786"/>
                    <a:pt x="194" y="1239"/>
                  </a:cubicBezTo>
                  <a:cubicBezTo>
                    <a:pt x="348" y="1606"/>
                    <a:pt x="682" y="1789"/>
                    <a:pt x="1017" y="1789"/>
                  </a:cubicBezTo>
                  <a:cubicBezTo>
                    <a:pt x="1355" y="1789"/>
                    <a:pt x="1692" y="1603"/>
                    <a:pt x="1844" y="1233"/>
                  </a:cubicBezTo>
                  <a:cubicBezTo>
                    <a:pt x="2092" y="615"/>
                    <a:pt x="1613" y="1"/>
                    <a:pt x="10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15"/>
            <p:cNvSpPr/>
            <p:nvPr/>
          </p:nvSpPr>
          <p:spPr>
            <a:xfrm>
              <a:off x="1029990" y="827067"/>
              <a:ext cx="31243" cy="41657"/>
            </a:xfrm>
            <a:custGeom>
              <a:avLst/>
              <a:gdLst/>
              <a:ahLst/>
              <a:cxnLst/>
              <a:rect l="l" t="t" r="r" b="b"/>
              <a:pathLst>
                <a:path w="219" h="292" extrusionOk="0">
                  <a:moveTo>
                    <a:pt x="85" y="0"/>
                  </a:moveTo>
                  <a:cubicBezTo>
                    <a:pt x="79" y="0"/>
                    <a:pt x="73" y="1"/>
                    <a:pt x="67" y="4"/>
                  </a:cubicBezTo>
                  <a:cubicBezTo>
                    <a:pt x="19" y="16"/>
                    <a:pt x="1" y="94"/>
                    <a:pt x="25" y="173"/>
                  </a:cubicBezTo>
                  <a:cubicBezTo>
                    <a:pt x="46" y="241"/>
                    <a:pt x="95" y="291"/>
                    <a:pt x="135" y="291"/>
                  </a:cubicBezTo>
                  <a:cubicBezTo>
                    <a:pt x="141" y="291"/>
                    <a:pt x="146" y="290"/>
                    <a:pt x="152" y="288"/>
                  </a:cubicBezTo>
                  <a:cubicBezTo>
                    <a:pt x="200" y="275"/>
                    <a:pt x="218" y="197"/>
                    <a:pt x="194" y="118"/>
                  </a:cubicBezTo>
                  <a:cubicBezTo>
                    <a:pt x="173" y="50"/>
                    <a:pt x="125" y="0"/>
                    <a:pt x="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15"/>
            <p:cNvSpPr/>
            <p:nvPr/>
          </p:nvSpPr>
          <p:spPr>
            <a:xfrm>
              <a:off x="909442" y="860877"/>
              <a:ext cx="31100" cy="41371"/>
            </a:xfrm>
            <a:custGeom>
              <a:avLst/>
              <a:gdLst/>
              <a:ahLst/>
              <a:cxnLst/>
              <a:rect l="l" t="t" r="r" b="b"/>
              <a:pathLst>
                <a:path w="218" h="290" extrusionOk="0">
                  <a:moveTo>
                    <a:pt x="74" y="1"/>
                  </a:moveTo>
                  <a:cubicBezTo>
                    <a:pt x="70" y="1"/>
                    <a:pt x="65" y="1"/>
                    <a:pt x="60" y="2"/>
                  </a:cubicBezTo>
                  <a:cubicBezTo>
                    <a:pt x="18" y="20"/>
                    <a:pt x="0" y="93"/>
                    <a:pt x="24" y="171"/>
                  </a:cubicBezTo>
                  <a:cubicBezTo>
                    <a:pt x="45" y="240"/>
                    <a:pt x="89" y="290"/>
                    <a:pt x="132" y="290"/>
                  </a:cubicBezTo>
                  <a:cubicBezTo>
                    <a:pt x="138" y="290"/>
                    <a:pt x="145" y="289"/>
                    <a:pt x="151" y="286"/>
                  </a:cubicBezTo>
                  <a:cubicBezTo>
                    <a:pt x="199" y="274"/>
                    <a:pt x="218" y="196"/>
                    <a:pt x="193" y="117"/>
                  </a:cubicBezTo>
                  <a:cubicBezTo>
                    <a:pt x="171" y="51"/>
                    <a:pt x="120" y="1"/>
                    <a:pt x="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15"/>
            <p:cNvSpPr/>
            <p:nvPr/>
          </p:nvSpPr>
          <p:spPr>
            <a:xfrm>
              <a:off x="941255" y="878567"/>
              <a:ext cx="104427" cy="55780"/>
            </a:xfrm>
            <a:custGeom>
              <a:avLst/>
              <a:gdLst/>
              <a:ahLst/>
              <a:cxnLst/>
              <a:rect l="l" t="t" r="r" b="b"/>
              <a:pathLst>
                <a:path w="732" h="391" extrusionOk="0">
                  <a:moveTo>
                    <a:pt x="686" y="0"/>
                  </a:moveTo>
                  <a:cubicBezTo>
                    <a:pt x="672" y="0"/>
                    <a:pt x="658" y="12"/>
                    <a:pt x="653" y="29"/>
                  </a:cubicBezTo>
                  <a:cubicBezTo>
                    <a:pt x="617" y="205"/>
                    <a:pt x="462" y="312"/>
                    <a:pt x="302" y="312"/>
                  </a:cubicBezTo>
                  <a:cubicBezTo>
                    <a:pt x="220" y="312"/>
                    <a:pt x="137" y="284"/>
                    <a:pt x="67" y="223"/>
                  </a:cubicBezTo>
                  <a:cubicBezTo>
                    <a:pt x="59" y="215"/>
                    <a:pt x="51" y="212"/>
                    <a:pt x="42" y="212"/>
                  </a:cubicBezTo>
                  <a:cubicBezTo>
                    <a:pt x="31" y="212"/>
                    <a:pt x="20" y="218"/>
                    <a:pt x="13" y="229"/>
                  </a:cubicBezTo>
                  <a:cubicBezTo>
                    <a:pt x="1" y="247"/>
                    <a:pt x="7" y="271"/>
                    <a:pt x="25" y="289"/>
                  </a:cubicBezTo>
                  <a:cubicBezTo>
                    <a:pt x="103" y="354"/>
                    <a:pt x="207" y="390"/>
                    <a:pt x="311" y="390"/>
                  </a:cubicBezTo>
                  <a:cubicBezTo>
                    <a:pt x="342" y="390"/>
                    <a:pt x="374" y="387"/>
                    <a:pt x="405" y="380"/>
                  </a:cubicBezTo>
                  <a:lnTo>
                    <a:pt x="442" y="374"/>
                  </a:lnTo>
                  <a:cubicBezTo>
                    <a:pt x="581" y="319"/>
                    <a:pt x="683" y="198"/>
                    <a:pt x="726" y="53"/>
                  </a:cubicBezTo>
                  <a:cubicBezTo>
                    <a:pt x="732" y="35"/>
                    <a:pt x="720" y="11"/>
                    <a:pt x="702" y="5"/>
                  </a:cubicBezTo>
                  <a:cubicBezTo>
                    <a:pt x="697" y="2"/>
                    <a:pt x="691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8" name="Google Shape;2398;p15"/>
          <p:cNvSpPr txBox="1">
            <a:spLocks noGrp="1"/>
          </p:cNvSpPr>
          <p:nvPr>
            <p:ph type="subTitle" idx="4294967295"/>
          </p:nvPr>
        </p:nvSpPr>
        <p:spPr>
          <a:xfrm>
            <a:off x="2210042" y="1054728"/>
            <a:ext cx="4699770" cy="1107137"/>
          </a:xfrm>
          <a:prstGeom prst="rect">
            <a:avLst/>
          </a:prstGeom>
          <a:solidFill>
            <a:srgbClr val="FBD7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4773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llerta"/>
              <a:buNone/>
            </a:pPr>
            <a:r>
              <a:rPr lang="en-US" sz="5400" b="1" i="0" u="none" strike="noStrike" cap="none">
                <a:solidFill>
                  <a:srgbClr val="0A3D9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See you later!</a:t>
            </a:r>
            <a:endParaRPr sz="5400" b="1" i="0" u="none" strike="noStrike" cap="none">
              <a:solidFill>
                <a:srgbClr val="0A3D9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99" name="Google Shape;2399;p15"/>
          <p:cNvSpPr/>
          <p:nvPr/>
        </p:nvSpPr>
        <p:spPr>
          <a:xfrm>
            <a:off x="2430473" y="4384886"/>
            <a:ext cx="112275" cy="11846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EF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0" name="Google Shape;2400;p15"/>
          <p:cNvSpPr/>
          <p:nvPr/>
        </p:nvSpPr>
        <p:spPr>
          <a:xfrm>
            <a:off x="7121086" y="3499223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EF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1" name="Google Shape;2401;p15"/>
          <p:cNvSpPr/>
          <p:nvPr/>
        </p:nvSpPr>
        <p:spPr>
          <a:xfrm>
            <a:off x="6351555" y="4525268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EF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2" name="Google Shape;2402;p15"/>
          <p:cNvSpPr/>
          <p:nvPr/>
        </p:nvSpPr>
        <p:spPr>
          <a:xfrm>
            <a:off x="6601254" y="3155867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EF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3" name="Google Shape;2403;p15"/>
          <p:cNvSpPr/>
          <p:nvPr/>
        </p:nvSpPr>
        <p:spPr>
          <a:xfrm>
            <a:off x="3080991" y="4417778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EF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4" name="Google Shape;2404;p15"/>
          <p:cNvSpPr/>
          <p:nvPr/>
        </p:nvSpPr>
        <p:spPr>
          <a:xfrm>
            <a:off x="1453665" y="2308730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EF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5" name="Google Shape;2405;p15"/>
          <p:cNvSpPr/>
          <p:nvPr/>
        </p:nvSpPr>
        <p:spPr>
          <a:xfrm>
            <a:off x="2318775" y="2963872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EF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6" name="Google Shape;2406;p15"/>
          <p:cNvSpPr/>
          <p:nvPr/>
        </p:nvSpPr>
        <p:spPr>
          <a:xfrm>
            <a:off x="1337955" y="3103229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EF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15"/>
          <p:cNvSpPr/>
          <p:nvPr/>
        </p:nvSpPr>
        <p:spPr>
          <a:xfrm>
            <a:off x="2770228" y="3499218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EF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8" name="Google Shape;2408;p15"/>
          <p:cNvSpPr/>
          <p:nvPr/>
        </p:nvSpPr>
        <p:spPr>
          <a:xfrm flipH="1">
            <a:off x="5833037" y="3155888"/>
            <a:ext cx="112275" cy="11846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EF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9" name="Google Shape;2409;p15"/>
          <p:cNvSpPr/>
          <p:nvPr/>
        </p:nvSpPr>
        <p:spPr>
          <a:xfrm flipH="1">
            <a:off x="5862933" y="3688517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EF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0" name="Google Shape;2410;p15"/>
          <p:cNvSpPr/>
          <p:nvPr/>
        </p:nvSpPr>
        <p:spPr>
          <a:xfrm flipH="1">
            <a:off x="6518394" y="3699254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EF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1" name="Google Shape;2411;p15"/>
          <p:cNvSpPr/>
          <p:nvPr/>
        </p:nvSpPr>
        <p:spPr>
          <a:xfrm>
            <a:off x="1873428" y="3554042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EF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15"/>
          <p:cNvSpPr/>
          <p:nvPr/>
        </p:nvSpPr>
        <p:spPr>
          <a:xfrm flipH="1">
            <a:off x="2968736" y="4788236"/>
            <a:ext cx="112275" cy="11846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EF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15"/>
          <p:cNvSpPr/>
          <p:nvPr/>
        </p:nvSpPr>
        <p:spPr>
          <a:xfrm flipH="1">
            <a:off x="2595211" y="3985673"/>
            <a:ext cx="99474" cy="8527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EF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15"/>
          <p:cNvSpPr/>
          <p:nvPr/>
        </p:nvSpPr>
        <p:spPr>
          <a:xfrm flipH="1">
            <a:off x="2404533" y="3484028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EF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15"/>
          <p:cNvSpPr/>
          <p:nvPr/>
        </p:nvSpPr>
        <p:spPr>
          <a:xfrm>
            <a:off x="6838140" y="4362954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EF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15"/>
          <p:cNvSpPr/>
          <p:nvPr/>
        </p:nvSpPr>
        <p:spPr>
          <a:xfrm>
            <a:off x="6092525" y="3932310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EF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15"/>
          <p:cNvSpPr/>
          <p:nvPr/>
        </p:nvSpPr>
        <p:spPr>
          <a:xfrm flipH="1">
            <a:off x="5839438" y="4759700"/>
            <a:ext cx="99475" cy="8527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EF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15"/>
          <p:cNvSpPr/>
          <p:nvPr/>
        </p:nvSpPr>
        <p:spPr>
          <a:xfrm>
            <a:off x="1873424" y="2873987"/>
            <a:ext cx="112275" cy="11846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EF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15"/>
          <p:cNvSpPr/>
          <p:nvPr/>
        </p:nvSpPr>
        <p:spPr>
          <a:xfrm flipH="1">
            <a:off x="7459088" y="3070325"/>
            <a:ext cx="112275" cy="11846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EF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15"/>
          <p:cNvSpPr/>
          <p:nvPr/>
        </p:nvSpPr>
        <p:spPr>
          <a:xfrm flipH="1">
            <a:off x="1925911" y="3932300"/>
            <a:ext cx="99474" cy="8527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EF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1" name="Google Shape;2421;p15"/>
          <p:cNvSpPr/>
          <p:nvPr/>
        </p:nvSpPr>
        <p:spPr>
          <a:xfrm>
            <a:off x="2025378" y="4470416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EF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2" name="Google Shape;2422;p15"/>
          <p:cNvSpPr/>
          <p:nvPr/>
        </p:nvSpPr>
        <p:spPr>
          <a:xfrm>
            <a:off x="7291697" y="2590361"/>
            <a:ext cx="112275" cy="11846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EF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3" name="Google Shape;2423;p15"/>
          <p:cNvSpPr/>
          <p:nvPr/>
        </p:nvSpPr>
        <p:spPr>
          <a:xfrm>
            <a:off x="7220553" y="4001978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EF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4" name="Google Shape;2424;p15"/>
          <p:cNvSpPr/>
          <p:nvPr/>
        </p:nvSpPr>
        <p:spPr>
          <a:xfrm>
            <a:off x="664910" y="3155888"/>
            <a:ext cx="112275" cy="11846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EF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5" name="Google Shape;2425;p15"/>
          <p:cNvSpPr/>
          <p:nvPr/>
        </p:nvSpPr>
        <p:spPr>
          <a:xfrm flipH="1">
            <a:off x="1337963" y="3655625"/>
            <a:ext cx="112275" cy="11846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EF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93988B-6DBE-43A3-B867-850ABCDD8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947" y="17895"/>
            <a:ext cx="56205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6" name="Google Shape;2136;p5"/>
          <p:cNvSpPr txBox="1">
            <a:spLocks noGrp="1"/>
          </p:cNvSpPr>
          <p:nvPr>
            <p:ph type="title"/>
          </p:nvPr>
        </p:nvSpPr>
        <p:spPr>
          <a:xfrm>
            <a:off x="-764755" y="1610949"/>
            <a:ext cx="7011180" cy="27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Skills 1</a:t>
            </a:r>
            <a:endParaRPr/>
          </a:p>
        </p:txBody>
      </p:sp>
      <p:grpSp>
        <p:nvGrpSpPr>
          <p:cNvPr id="2137" name="Google Shape;2137;p5"/>
          <p:cNvGrpSpPr/>
          <p:nvPr/>
        </p:nvGrpSpPr>
        <p:grpSpPr>
          <a:xfrm rot="-5400000">
            <a:off x="76202" y="1060140"/>
            <a:ext cx="214917" cy="230335"/>
            <a:chOff x="424275" y="4593075"/>
            <a:chExt cx="307025" cy="329050"/>
          </a:xfrm>
        </p:grpSpPr>
        <p:sp>
          <p:nvSpPr>
            <p:cNvPr id="2138" name="Google Shape;2138;p5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9" name="Google Shape;2139;p5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0" name="Google Shape;2140;p5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41" name="Google Shape;2141;p5"/>
          <p:cNvSpPr txBox="1"/>
          <p:nvPr/>
        </p:nvSpPr>
        <p:spPr>
          <a:xfrm>
            <a:off x="1128552" y="1016363"/>
            <a:ext cx="2777542" cy="143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xo 2 Black"/>
              <a:buNone/>
            </a:pPr>
            <a:r>
              <a:rPr lang="en-US" sz="5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Lesson 3:</a:t>
            </a:r>
            <a:endParaRPr/>
          </a:p>
        </p:txBody>
      </p:sp>
      <p:pic>
        <p:nvPicPr>
          <p:cNvPr id="2142" name="Google Shape;2142;p5" descr="230 Lesson Preparation Illustrations - Free in SVG, PNG, EPS - IconScou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0850" y="1070756"/>
            <a:ext cx="4223167" cy="3001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1ACA67-AFE1-4827-85B8-13D7EF1CA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7210" y="0"/>
            <a:ext cx="466790" cy="76210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62950" y="1087168"/>
            <a:ext cx="3786934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VIDEO WATCHING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3166718" y="279255"/>
            <a:ext cx="3179397" cy="80791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WARM-UP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E5A5FD-05E6-4D7B-8871-5E3F2DD31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3835" y="16919"/>
            <a:ext cx="466790" cy="7240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7A2971-B444-4DCA-BED5-7C5AD391C680}"/>
              </a:ext>
            </a:extLst>
          </p:cNvPr>
          <p:cNvSpPr txBox="1"/>
          <p:nvPr/>
        </p:nvSpPr>
        <p:spPr>
          <a:xfrm>
            <a:off x="1146713" y="2045943"/>
            <a:ext cx="721940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270" rtl="0">
              <a:spcBef>
                <a:spcPts val="0"/>
              </a:spcBef>
              <a:spcAft>
                <a:spcPts val="0"/>
              </a:spcAft>
            </a:pPr>
            <a:r>
              <a:rPr lang="en-US" sz="1800" b="1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Link video:</a:t>
            </a:r>
            <a:endParaRPr lang="en-US" sz="1800" b="0" dirty="0">
              <a:effectLst/>
            </a:endParaRPr>
          </a:p>
          <a:p>
            <a:pPr indent="-1270" rtl="0">
              <a:spcBef>
                <a:spcPts val="0"/>
              </a:spcBef>
              <a:spcAft>
                <a:spcPts val="0"/>
              </a:spcAft>
            </a:pP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Mui Ne: https://youtu.be/kTOtS_q0CIY?si=MlsTf56qurqdW88N</a:t>
            </a:r>
            <a:endParaRPr lang="en-US" sz="1800" b="0" dirty="0">
              <a:effectLst/>
            </a:endParaRPr>
          </a:p>
          <a:p>
            <a:pPr indent="-1270" rtl="0">
              <a:spcBef>
                <a:spcPts val="0"/>
              </a:spcBef>
              <a:spcAft>
                <a:spcPts val="0"/>
              </a:spcAft>
            </a:pP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Ha Long Bay: https://youtu.be/SpOWgms2uto?si=eyQ2YKriSw4MR_Bl</a:t>
            </a:r>
            <a:endParaRPr lang="en-US" sz="1800" b="0" dirty="0">
              <a:effectLst/>
            </a:endParaRPr>
          </a:p>
          <a:p>
            <a:br>
              <a:rPr lang="en-US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70563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40FAEF">
            <a:alpha val="43137"/>
          </a:srgbClr>
        </a:solidFill>
        <a:effectLst/>
      </p:bgPr>
    </p:bg>
    <p:spTree>
      <p:nvGrpSpPr>
        <p:cNvPr id="1" name="Shape 2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7" name="Google Shape;2147;p6" descr="World travel map attraction tourist symbols sightseeing illustration 007  Stock Vector Image &amp; Art - Alamy"/>
          <p:cNvPicPr preferRelativeResize="0"/>
          <p:nvPr/>
        </p:nvPicPr>
        <p:blipFill rotWithShape="1">
          <a:blip r:embed="rId11">
            <a:alphaModFix/>
          </a:blip>
          <a:srcRect l="1164" t="8049" r="2041" b="6579"/>
          <a:stretch/>
        </p:blipFill>
        <p:spPr>
          <a:xfrm>
            <a:off x="736062" y="1613309"/>
            <a:ext cx="2150437" cy="139883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149" name="Google Shape;2149;p6" descr="Ly Son Island - All You Need to Know BEFORE You Go (with Photos)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38879" y="3312946"/>
            <a:ext cx="2103393" cy="139794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150" name="Google Shape;2150;p6"/>
          <p:cNvSpPr/>
          <p:nvPr/>
        </p:nvSpPr>
        <p:spPr>
          <a:xfrm>
            <a:off x="2913851" y="496175"/>
            <a:ext cx="3316297" cy="579912"/>
          </a:xfrm>
          <a:prstGeom prst="snip2SameRect">
            <a:avLst>
              <a:gd name="adj1" fmla="val 16667"/>
              <a:gd name="adj2" fmla="val 0"/>
            </a:avLst>
          </a:prstGeom>
          <a:solidFill>
            <a:schemeClr val="accent3"/>
          </a:solidFill>
          <a:ln w="38100" cap="flat" cmpd="sng">
            <a:solidFill>
              <a:srgbClr val="0690AD"/>
            </a:solidFill>
            <a:prstDash val="lgDash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1" name="Google Shape;2151;p6"/>
          <p:cNvSpPr/>
          <p:nvPr/>
        </p:nvSpPr>
        <p:spPr>
          <a:xfrm>
            <a:off x="466165" y="1281952"/>
            <a:ext cx="3989290" cy="3523129"/>
          </a:xfrm>
          <a:prstGeom prst="snip2SameRect">
            <a:avLst>
              <a:gd name="adj1" fmla="val 16667"/>
              <a:gd name="adj2" fmla="val 0"/>
            </a:avLst>
          </a:prstGeom>
          <a:noFill/>
          <a:ln w="38100" cap="flat" cmpd="sng">
            <a:solidFill>
              <a:schemeClr val="accent6"/>
            </a:solidFill>
            <a:prstDash val="lgDash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2" name="Google Shape;2152;p6"/>
          <p:cNvSpPr txBox="1"/>
          <p:nvPr/>
        </p:nvSpPr>
        <p:spPr>
          <a:xfrm>
            <a:off x="3349728" y="468444"/>
            <a:ext cx="2444541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xo 2 Black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/>
          </a:p>
        </p:txBody>
      </p:sp>
      <p:sp>
        <p:nvSpPr>
          <p:cNvPr id="2153" name="Google Shape;2153;p6"/>
          <p:cNvSpPr txBox="1"/>
          <p:nvPr/>
        </p:nvSpPr>
        <p:spPr>
          <a:xfrm>
            <a:off x="2743833" y="3761525"/>
            <a:ext cx="1711622" cy="96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landscape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1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/ˈ</a:t>
            </a:r>
            <a:r>
              <a:rPr lang="en-US" sz="2000" b="0" i="1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lænd.skeɪp</a:t>
            </a:r>
            <a:r>
              <a:rPr lang="en-US" sz="2000" b="0" i="1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endParaRPr dirty="0"/>
          </a:p>
        </p:txBody>
      </p:sp>
      <p:sp>
        <p:nvSpPr>
          <p:cNvPr id="2154" name="Google Shape;2154;p6"/>
          <p:cNvSpPr txBox="1"/>
          <p:nvPr/>
        </p:nvSpPr>
        <p:spPr>
          <a:xfrm>
            <a:off x="2824298" y="1949112"/>
            <a:ext cx="1550478" cy="96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attraction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0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əˈtræk.ʃən</a:t>
            </a:r>
            <a:r>
              <a:rPr lang="en-US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endParaRPr dirty="0"/>
          </a:p>
        </p:txBody>
      </p:sp>
      <p:sp>
        <p:nvSpPr>
          <p:cNvPr id="2155" name="Google Shape;2155;p6"/>
          <p:cNvSpPr/>
          <p:nvPr/>
        </p:nvSpPr>
        <p:spPr>
          <a:xfrm>
            <a:off x="4816410" y="1281951"/>
            <a:ext cx="3861425" cy="3502801"/>
          </a:xfrm>
          <a:prstGeom prst="snip2SameRect">
            <a:avLst>
              <a:gd name="adj1" fmla="val 16667"/>
              <a:gd name="adj2" fmla="val 0"/>
            </a:avLst>
          </a:prstGeom>
          <a:noFill/>
          <a:ln w="38100" cap="flat" cmpd="sng">
            <a:solidFill>
              <a:schemeClr val="accent6"/>
            </a:solidFill>
            <a:prstDash val="lgDash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6" name="Google Shape;2156;p6"/>
          <p:cNvSpPr txBox="1"/>
          <p:nvPr/>
        </p:nvSpPr>
        <p:spPr>
          <a:xfrm>
            <a:off x="4727787" y="2055335"/>
            <a:ext cx="1658148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dune</a:t>
            </a:r>
            <a:endParaRPr dirty="0"/>
          </a:p>
          <a:p>
            <a:pPr algn="ctr"/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1800" dirty="0">
                <a:solidFill>
                  <a:srgbClr val="3F3F3F"/>
                </a:solidFill>
                <a:latin typeface="Calibri"/>
                <a:ea typeface="Calibri"/>
                <a:cs typeface="Calibri"/>
              </a:rPr>
              <a:t>ˈ</a:t>
            </a:r>
            <a:r>
              <a:rPr lang="en-US" sz="1800" dirty="0" err="1">
                <a:solidFill>
                  <a:srgbClr val="3F3F3F"/>
                </a:solidFill>
                <a:latin typeface="Calibri"/>
                <a:ea typeface="Calibri"/>
                <a:cs typeface="Calibri"/>
              </a:rPr>
              <a:t>sænd</a:t>
            </a:r>
            <a:r>
              <a:rPr lang="en-US" sz="1800" dirty="0">
                <a:solidFill>
                  <a:srgbClr val="3F3F3F"/>
                </a:solidFill>
                <a:latin typeface="Calibri"/>
                <a:ea typeface="Calibri"/>
                <a:cs typeface="Calibri"/>
              </a:rPr>
              <a:t> ˌ</a:t>
            </a:r>
            <a:r>
              <a:rPr lang="en-US" sz="1800" dirty="0" err="1">
                <a:solidFill>
                  <a:srgbClr val="3F3F3F"/>
                </a:solidFill>
                <a:latin typeface="Calibri"/>
                <a:ea typeface="Calibri"/>
                <a:cs typeface="Calibri"/>
              </a:rPr>
              <a:t>djuːn</a:t>
            </a:r>
            <a:r>
              <a:rPr lang="en-US" sz="1800" dirty="0">
                <a:solidFill>
                  <a:srgbClr val="3F3F3F"/>
                </a:solidFill>
                <a:latin typeface="Calibri"/>
                <a:ea typeface="Calibri"/>
                <a:cs typeface="Calibri"/>
              </a:rPr>
              <a:t>/</a:t>
            </a:r>
          </a:p>
        </p:txBody>
      </p:sp>
      <p:sp>
        <p:nvSpPr>
          <p:cNvPr id="2157" name="Google Shape;2157;p6"/>
          <p:cNvSpPr txBox="1"/>
          <p:nvPr/>
        </p:nvSpPr>
        <p:spPr>
          <a:xfrm>
            <a:off x="4942092" y="3761525"/>
            <a:ext cx="1181301" cy="96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cave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0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keɪv</a:t>
            </a:r>
            <a:r>
              <a:rPr lang="en-US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endParaRPr dirty="0"/>
          </a:p>
        </p:txBody>
      </p:sp>
      <p:pic>
        <p:nvPicPr>
          <p:cNvPr id="2162" name="Google Shape;2162;p6" descr="Son Doong Cave Pictures | Download Free Images on Unsplash"/>
          <p:cNvPicPr preferRelativeResize="0"/>
          <p:nvPr/>
        </p:nvPicPr>
        <p:blipFill rotWithShape="1">
          <a:blip r:embed="rId13">
            <a:alphaModFix/>
          </a:blip>
          <a:srcRect t="16358" r="16416" b="5176"/>
          <a:stretch/>
        </p:blipFill>
        <p:spPr>
          <a:xfrm>
            <a:off x="6213215" y="3299553"/>
            <a:ext cx="2200871" cy="141944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landscape__gb_1">
            <a:hlinkClick r:id="" action="ppaction://media"/>
            <a:extLst>
              <a:ext uri="{FF2B5EF4-FFF2-40B4-BE49-F238E27FC236}">
                <a16:creationId xmlns:a16="http://schemas.microsoft.com/office/drawing/2014/main" id="{36E99164-8757-F60F-FFB2-2D97221735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420007" y="3335199"/>
            <a:ext cx="501939" cy="501939"/>
          </a:xfrm>
          <a:prstGeom prst="rect">
            <a:avLst/>
          </a:prstGeom>
        </p:spPr>
      </p:pic>
      <p:pic>
        <p:nvPicPr>
          <p:cNvPr id="3" name="cave__gb_4">
            <a:hlinkClick r:id="" action="ppaction://media"/>
            <a:extLst>
              <a:ext uri="{FF2B5EF4-FFF2-40B4-BE49-F238E27FC236}">
                <a16:creationId xmlns:a16="http://schemas.microsoft.com/office/drawing/2014/main" id="{3CDA9DDD-FA44-6FB6-0979-7EC6D4EA116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279829" y="3359150"/>
            <a:ext cx="501939" cy="501939"/>
          </a:xfrm>
          <a:prstGeom prst="rect">
            <a:avLst/>
          </a:prstGeom>
        </p:spPr>
      </p:pic>
      <p:pic>
        <p:nvPicPr>
          <p:cNvPr id="4" name="attraction__gb_3">
            <a:hlinkClick r:id="" action="ppaction://media"/>
            <a:extLst>
              <a:ext uri="{FF2B5EF4-FFF2-40B4-BE49-F238E27FC236}">
                <a16:creationId xmlns:a16="http://schemas.microsoft.com/office/drawing/2014/main" id="{4467F8DE-87CD-06CD-7AA5-95597866CBF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420007" y="1646640"/>
            <a:ext cx="501939" cy="5019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C14C148-869B-4161-82A4-93EC981CFF8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13215" y="1646640"/>
            <a:ext cx="2200871" cy="1502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mp3-output-ttsfree(dot)com (3)">
            <a:hlinkClick r:id="" action="ppaction://media"/>
            <a:extLst>
              <a:ext uri="{FF2B5EF4-FFF2-40B4-BE49-F238E27FC236}">
                <a16:creationId xmlns:a16="http://schemas.microsoft.com/office/drawing/2014/main" id="{414E19A2-59AD-43CD-83E2-BF3FDA3E657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370712" y="1731487"/>
            <a:ext cx="481548" cy="481548"/>
          </a:xfrm>
          <a:prstGeom prst="rect">
            <a:avLst/>
          </a:prstGeom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95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153" grpId="0"/>
      <p:bldP spid="2154" grpId="0"/>
      <p:bldP spid="2156" grpId="0"/>
      <p:bldP spid="21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40FAEF">
            <a:alpha val="43137"/>
          </a:srgbClr>
        </a:solidFill>
        <a:effectLst/>
      </p:bgPr>
    </p:bg>
    <p:spTree>
      <p:nvGrpSpPr>
        <p:cNvPr id="1" name="Shape 2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7" name="Google Shape;2167;p7"/>
          <p:cNvSpPr/>
          <p:nvPr/>
        </p:nvSpPr>
        <p:spPr>
          <a:xfrm>
            <a:off x="2913851" y="496175"/>
            <a:ext cx="3316297" cy="579912"/>
          </a:xfrm>
          <a:prstGeom prst="snip2SameRect">
            <a:avLst>
              <a:gd name="adj1" fmla="val 16667"/>
              <a:gd name="adj2" fmla="val 0"/>
            </a:avLst>
          </a:prstGeom>
          <a:solidFill>
            <a:schemeClr val="accent3"/>
          </a:solidFill>
          <a:ln w="38100" cap="flat" cmpd="sng">
            <a:solidFill>
              <a:srgbClr val="0690AD"/>
            </a:solidFill>
            <a:prstDash val="lgDash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8" name="Google Shape;2168;p7"/>
          <p:cNvSpPr/>
          <p:nvPr/>
        </p:nvSpPr>
        <p:spPr>
          <a:xfrm>
            <a:off x="490557" y="1216800"/>
            <a:ext cx="3884219" cy="3588282"/>
          </a:xfrm>
          <a:prstGeom prst="snip2SameRect">
            <a:avLst>
              <a:gd name="adj1" fmla="val 16667"/>
              <a:gd name="adj2" fmla="val 0"/>
            </a:avLst>
          </a:prstGeom>
          <a:noFill/>
          <a:ln w="38100" cap="flat" cmpd="sng">
            <a:solidFill>
              <a:schemeClr val="accent6"/>
            </a:solidFill>
            <a:prstDash val="lgDash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9" name="Google Shape;2169;p7"/>
          <p:cNvSpPr txBox="1"/>
          <p:nvPr/>
        </p:nvSpPr>
        <p:spPr>
          <a:xfrm>
            <a:off x="3349728" y="468444"/>
            <a:ext cx="2444541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xo 2 Black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/>
          </a:p>
        </p:txBody>
      </p:sp>
      <p:sp>
        <p:nvSpPr>
          <p:cNvPr id="2170" name="Google Shape;2170;p7"/>
          <p:cNvSpPr txBox="1"/>
          <p:nvPr/>
        </p:nvSpPr>
        <p:spPr>
          <a:xfrm>
            <a:off x="2851413" y="3761525"/>
            <a:ext cx="1711622" cy="96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slope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0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sləʊp</a:t>
            </a:r>
            <a:r>
              <a:rPr lang="en-US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endParaRPr dirty="0"/>
          </a:p>
        </p:txBody>
      </p:sp>
      <p:sp>
        <p:nvSpPr>
          <p:cNvPr id="2171" name="Google Shape;2171;p7"/>
          <p:cNvSpPr txBox="1"/>
          <p:nvPr/>
        </p:nvSpPr>
        <p:spPr>
          <a:xfrm>
            <a:off x="2922913" y="1949112"/>
            <a:ext cx="1550478" cy="96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tourist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/ˈ</a:t>
            </a:r>
            <a:r>
              <a:rPr lang="en-US" sz="20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tʊə.rɪst</a:t>
            </a:r>
            <a:r>
              <a:rPr lang="en-US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endParaRPr dirty="0"/>
          </a:p>
        </p:txBody>
      </p:sp>
      <p:sp>
        <p:nvSpPr>
          <p:cNvPr id="2172" name="Google Shape;2172;p7"/>
          <p:cNvSpPr/>
          <p:nvPr/>
        </p:nvSpPr>
        <p:spPr>
          <a:xfrm>
            <a:off x="4793615" y="1196471"/>
            <a:ext cx="3884220" cy="3588282"/>
          </a:xfrm>
          <a:prstGeom prst="snip2SameRect">
            <a:avLst>
              <a:gd name="adj1" fmla="val 16667"/>
              <a:gd name="adj2" fmla="val 0"/>
            </a:avLst>
          </a:prstGeom>
          <a:noFill/>
          <a:ln w="38100" cap="flat" cmpd="sng">
            <a:solidFill>
              <a:schemeClr val="accent6"/>
            </a:solidFill>
            <a:prstDash val="lgDash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3" name="Google Shape;2173;p7"/>
          <p:cNvSpPr txBox="1"/>
          <p:nvPr/>
        </p:nvSpPr>
        <p:spPr>
          <a:xfrm>
            <a:off x="4838043" y="1949112"/>
            <a:ext cx="1446210" cy="96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popular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/ˈ</a:t>
            </a:r>
            <a:r>
              <a:rPr lang="en-US" sz="20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pɒp.jə.lər</a:t>
            </a:r>
            <a:r>
              <a:rPr lang="en-US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endParaRPr dirty="0"/>
          </a:p>
        </p:txBody>
      </p:sp>
      <p:sp>
        <p:nvSpPr>
          <p:cNvPr id="2174" name="Google Shape;2174;p7"/>
          <p:cNvSpPr txBox="1"/>
          <p:nvPr/>
        </p:nvSpPr>
        <p:spPr>
          <a:xfrm>
            <a:off x="4977952" y="3761525"/>
            <a:ext cx="1181301" cy="96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seafood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/ˈ</a:t>
            </a:r>
            <a:r>
              <a:rPr lang="en-US" sz="20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ː.</a:t>
            </a:r>
            <a:r>
              <a:rPr lang="en-US" sz="20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fuːd</a:t>
            </a:r>
            <a:r>
              <a:rPr lang="en-US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endParaRPr dirty="0"/>
          </a:p>
        </p:txBody>
      </p:sp>
      <p:pic>
        <p:nvPicPr>
          <p:cNvPr id="2179" name="Google Shape;2179;p7" descr="Are you ready to visit Vietnam as foreign tourists? - Vietnam Insider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4633" y="1526972"/>
            <a:ext cx="2084541" cy="1470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180" name="Google Shape;2180;p7" descr="Seafood consumers are a lucrative market, report says | Nation's Restaurant  News"/>
          <p:cNvPicPr preferRelativeResize="0"/>
          <p:nvPr/>
        </p:nvPicPr>
        <p:blipFill rotWithShape="1">
          <a:blip r:embed="rId12">
            <a:alphaModFix/>
          </a:blip>
          <a:srcRect l="5822" r="21469"/>
          <a:stretch/>
        </p:blipFill>
        <p:spPr>
          <a:xfrm>
            <a:off x="6327077" y="3216718"/>
            <a:ext cx="2009680" cy="143572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181" name="Google Shape;2181;p7" descr="80+ Car On Steep Hill Illustrations, Royalty-Free Vector Graphics &amp; Clip  Art - iStock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82667" y="3248555"/>
            <a:ext cx="2093939" cy="143371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tourist__gb_2">
            <a:hlinkClick r:id="" action="ppaction://media"/>
            <a:extLst>
              <a:ext uri="{FF2B5EF4-FFF2-40B4-BE49-F238E27FC236}">
                <a16:creationId xmlns:a16="http://schemas.microsoft.com/office/drawing/2014/main" id="{BEBC5014-C889-7067-65CA-9E3FF3C456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540847" y="1614585"/>
            <a:ext cx="487589" cy="487589"/>
          </a:xfrm>
          <a:prstGeom prst="rect">
            <a:avLst/>
          </a:prstGeom>
        </p:spPr>
      </p:pic>
      <p:pic>
        <p:nvPicPr>
          <p:cNvPr id="3" name="popular__gb_3">
            <a:hlinkClick r:id="" action="ppaction://media"/>
            <a:extLst>
              <a:ext uri="{FF2B5EF4-FFF2-40B4-BE49-F238E27FC236}">
                <a16:creationId xmlns:a16="http://schemas.microsoft.com/office/drawing/2014/main" id="{41EFA39A-6B69-B5DE-4C85-1FEFAF6D92D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306680" y="1591496"/>
            <a:ext cx="487589" cy="487589"/>
          </a:xfrm>
          <a:prstGeom prst="rect">
            <a:avLst/>
          </a:prstGeom>
        </p:spPr>
      </p:pic>
      <p:pic>
        <p:nvPicPr>
          <p:cNvPr id="4" name="slope__gb_1">
            <a:hlinkClick r:id="" action="ppaction://media"/>
            <a:extLst>
              <a:ext uri="{FF2B5EF4-FFF2-40B4-BE49-F238E27FC236}">
                <a16:creationId xmlns:a16="http://schemas.microsoft.com/office/drawing/2014/main" id="{6FDF5F21-12AE-D212-5AAA-962D0ABED45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540848" y="3286650"/>
            <a:ext cx="487589" cy="487589"/>
          </a:xfrm>
          <a:prstGeom prst="rect">
            <a:avLst/>
          </a:prstGeom>
        </p:spPr>
      </p:pic>
      <p:pic>
        <p:nvPicPr>
          <p:cNvPr id="5" name="seafood__gb_1">
            <a:hlinkClick r:id="" action="ppaction://media"/>
            <a:extLst>
              <a:ext uri="{FF2B5EF4-FFF2-40B4-BE49-F238E27FC236}">
                <a16:creationId xmlns:a16="http://schemas.microsoft.com/office/drawing/2014/main" id="{96C2FC43-93B5-115D-0E79-CC69292E0B0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324807" y="3277125"/>
            <a:ext cx="487589" cy="4875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F84967-BDB1-46ED-9E1A-78AC701CC90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60627" y="1538819"/>
            <a:ext cx="2076130" cy="1429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170" grpId="0"/>
      <p:bldP spid="2171" grpId="0"/>
      <p:bldP spid="2173" grpId="0"/>
      <p:bldP spid="21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D58">
            <a:alpha val="14509"/>
          </a:srgbClr>
        </a:solidFill>
        <a:effectLst/>
      </p:bgPr>
    </p:bg>
    <p:spTree>
      <p:nvGrpSpPr>
        <p:cNvPr id="1" name="Shape 2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7" name="Google Shape;2187;p8"/>
          <p:cNvSpPr/>
          <p:nvPr/>
        </p:nvSpPr>
        <p:spPr>
          <a:xfrm>
            <a:off x="2415973" y="1514707"/>
            <a:ext cx="4522709" cy="412240"/>
          </a:xfrm>
          <a:prstGeom prst="snip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 w="25400" cap="flat" cmpd="sng">
            <a:solidFill>
              <a:srgbClr val="B7B5AC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8" name="Google Shape;2188;p8"/>
          <p:cNvSpPr/>
          <p:nvPr/>
        </p:nvSpPr>
        <p:spPr>
          <a:xfrm>
            <a:off x="2415972" y="2043031"/>
            <a:ext cx="4522709" cy="412240"/>
          </a:xfrm>
          <a:prstGeom prst="snip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 w="25400" cap="flat" cmpd="sng">
            <a:solidFill>
              <a:srgbClr val="B7B5AC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89" name="Google Shape;2189;p8"/>
          <p:cNvGrpSpPr/>
          <p:nvPr/>
        </p:nvGrpSpPr>
        <p:grpSpPr>
          <a:xfrm>
            <a:off x="2415973" y="1531146"/>
            <a:ext cx="4296613" cy="375822"/>
            <a:chOff x="363373" y="1262747"/>
            <a:chExt cx="5728817" cy="501095"/>
          </a:xfrm>
        </p:grpSpPr>
        <p:sp>
          <p:nvSpPr>
            <p:cNvPr id="2190" name="Google Shape;2190;p8"/>
            <p:cNvSpPr txBox="1"/>
            <p:nvPr/>
          </p:nvSpPr>
          <p:spPr>
            <a:xfrm>
              <a:off x="363373" y="1262747"/>
              <a:ext cx="639503" cy="4924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</a:t>
              </a:r>
              <a:endParaRPr/>
            </a:p>
          </p:txBody>
        </p:sp>
        <p:sp>
          <p:nvSpPr>
            <p:cNvPr id="2191" name="Google Shape;2191;p8"/>
            <p:cNvSpPr txBox="1"/>
            <p:nvPr/>
          </p:nvSpPr>
          <p:spPr>
            <a:xfrm>
              <a:off x="827314" y="1271400"/>
              <a:ext cx="5264876" cy="4924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What is the reading about?</a:t>
              </a:r>
              <a:endParaRPr sz="18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2" name="Google Shape;2192;p8"/>
          <p:cNvGrpSpPr/>
          <p:nvPr/>
        </p:nvGrpSpPr>
        <p:grpSpPr>
          <a:xfrm>
            <a:off x="2415973" y="2050078"/>
            <a:ext cx="4296613" cy="375822"/>
            <a:chOff x="363373" y="1214935"/>
            <a:chExt cx="5728817" cy="501095"/>
          </a:xfrm>
        </p:grpSpPr>
        <p:sp>
          <p:nvSpPr>
            <p:cNvPr id="2193" name="Google Shape;2193;p8"/>
            <p:cNvSpPr txBox="1"/>
            <p:nvPr/>
          </p:nvSpPr>
          <p:spPr>
            <a:xfrm>
              <a:off x="363373" y="1214935"/>
              <a:ext cx="639503" cy="4924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2.</a:t>
              </a:r>
              <a:endParaRPr/>
            </a:p>
          </p:txBody>
        </p:sp>
        <p:sp>
          <p:nvSpPr>
            <p:cNvPr id="2194" name="Google Shape;2194;p8"/>
            <p:cNvSpPr txBox="1"/>
            <p:nvPr/>
          </p:nvSpPr>
          <p:spPr>
            <a:xfrm>
              <a:off x="827314" y="1223588"/>
              <a:ext cx="5264876" cy="4924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What do you know about these places?</a:t>
              </a:r>
              <a:endParaRPr sz="18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95" name="Google Shape;219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3832" y="2703251"/>
            <a:ext cx="3401352" cy="2128112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196" name="Google Shape;219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96781">
            <a:off x="4826964" y="2801359"/>
            <a:ext cx="2847779" cy="1898248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197" name="Google Shape;2197;p8"/>
          <p:cNvSpPr txBox="1"/>
          <p:nvPr/>
        </p:nvSpPr>
        <p:spPr>
          <a:xfrm>
            <a:off x="950871" y="266900"/>
            <a:ext cx="8076588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Exo 2 Black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Before you read, look at the pictures below.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Exo 2 Black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Make predictions about the reading. Then read and check your ideas.</a:t>
            </a:r>
            <a:endParaRPr/>
          </a:p>
        </p:txBody>
      </p:sp>
      <p:sp>
        <p:nvSpPr>
          <p:cNvPr id="2198" name="Google Shape;2198;p8"/>
          <p:cNvSpPr txBox="1"/>
          <p:nvPr/>
        </p:nvSpPr>
        <p:spPr>
          <a:xfrm>
            <a:off x="550605" y="574662"/>
            <a:ext cx="400267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D58">
            <a:alpha val="14509"/>
          </a:srgbClr>
        </a:solidFill>
        <a:effectLst/>
      </p:bgPr>
    </p:bg>
    <p:spTree>
      <p:nvGrpSpPr>
        <p:cNvPr id="1" name="Shape 2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3" name="Google Shape;2203;p9"/>
          <p:cNvSpPr/>
          <p:nvPr/>
        </p:nvSpPr>
        <p:spPr>
          <a:xfrm>
            <a:off x="1143000" y="0"/>
            <a:ext cx="6858000" cy="5423647"/>
          </a:xfrm>
          <a:prstGeom prst="roundRect">
            <a:avLst>
              <a:gd name="adj" fmla="val 0"/>
            </a:avLst>
          </a:prstGeom>
          <a:solidFill>
            <a:srgbClr val="C4E0B2"/>
          </a:solidFill>
          <a:ln w="12700" cap="flat" cmpd="sng">
            <a:solidFill>
              <a:srgbClr val="00B050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4" name="Google Shape;2204;p9"/>
          <p:cNvSpPr txBox="1"/>
          <p:nvPr/>
        </p:nvSpPr>
        <p:spPr>
          <a:xfrm>
            <a:off x="1816450" y="1734568"/>
            <a:ext cx="5677994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 Long Bay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 in Quang Ninh. It has many islands and caves. Tuan Chau, with its beautiful beaches, is a popular tourist attraction in Ha Long Bay. There you can enjoy great seafood. And you can join in exciting activities. Ha Long Bay is Viet Nam’s best natural wonder.</a:t>
            </a:r>
            <a:endParaRPr/>
          </a:p>
        </p:txBody>
      </p:sp>
      <p:sp>
        <p:nvSpPr>
          <p:cNvPr id="2205" name="Google Shape;2205;p9"/>
          <p:cNvSpPr txBox="1"/>
          <p:nvPr/>
        </p:nvSpPr>
        <p:spPr>
          <a:xfrm>
            <a:off x="1816448" y="3298400"/>
            <a:ext cx="5849445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Mui Ne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 popular for its amazing landscapes. The sand has different colours: white, yellow, red ... It’s like a desert here. You can ride a bike down the slopes. You can also fly kites, or have a picnic by the beach. The best time to visit the Mui Ne Sand Dunes is early morning or late afternoon. Remember to wear suncream and bring water.</a:t>
            </a:r>
            <a:endParaRPr/>
          </a:p>
        </p:txBody>
      </p:sp>
      <p:pic>
        <p:nvPicPr>
          <p:cNvPr id="2206" name="Google Shape;220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3716" y="249203"/>
            <a:ext cx="1975752" cy="1236162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207" name="Google Shape;220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96781">
            <a:off x="4811943" y="315964"/>
            <a:ext cx="1654197" cy="110264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208" name="Google Shape;2208;p9" descr="Tour Guide PNG Transparent Images Free Download | Vector Files | Pngtre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09890" y="3131175"/>
            <a:ext cx="2088776" cy="2088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D58">
            <a:alpha val="14509"/>
          </a:srgbClr>
        </a:solidFill>
        <a:effectLst/>
      </p:bgPr>
    </p:bg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3" name="Google Shape;2213;p10"/>
          <p:cNvSpPr/>
          <p:nvPr/>
        </p:nvSpPr>
        <p:spPr>
          <a:xfrm>
            <a:off x="604114" y="1711302"/>
            <a:ext cx="3890595" cy="2973644"/>
          </a:xfrm>
          <a:prstGeom prst="snip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 w="25400" cap="flat" cmpd="sng">
            <a:solidFill>
              <a:srgbClr val="B7B5AC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4" name="Google Shape;2214;p10"/>
          <p:cNvSpPr/>
          <p:nvPr/>
        </p:nvSpPr>
        <p:spPr>
          <a:xfrm>
            <a:off x="4724348" y="1677249"/>
            <a:ext cx="3890595" cy="2973644"/>
          </a:xfrm>
          <a:prstGeom prst="snip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 w="25400" cap="flat" cmpd="sng">
            <a:solidFill>
              <a:srgbClr val="B7B5AC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5" name="Google Shape;2215;p10"/>
          <p:cNvSpPr/>
          <p:nvPr/>
        </p:nvSpPr>
        <p:spPr>
          <a:xfrm>
            <a:off x="4206557" y="1303638"/>
            <a:ext cx="772205" cy="650567"/>
          </a:xfrm>
          <a:prstGeom prst="plaque">
            <a:avLst>
              <a:gd name="adj" fmla="val 16667"/>
            </a:avLst>
          </a:prstGeom>
          <a:solidFill>
            <a:srgbClr val="DA7145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6" name="Google Shape;2216;p10"/>
          <p:cNvSpPr txBox="1"/>
          <p:nvPr/>
        </p:nvSpPr>
        <p:spPr>
          <a:xfrm>
            <a:off x="642099" y="1982412"/>
            <a:ext cx="3695756" cy="734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rgbClr val="F16649"/>
                </a:solidFill>
                <a:latin typeface="Calibri"/>
                <a:ea typeface="Calibri"/>
                <a:cs typeface="Calibri"/>
                <a:sym typeface="Calibri"/>
              </a:rPr>
              <a:t>- Tuan Chau: </a:t>
            </a:r>
            <a:r>
              <a:rPr lang="en-US" sz="1800" b="0" i="0" u="none" strike="noStrike" cap="none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a large island in Ha Long Bay, a popular tourist destination</a:t>
            </a:r>
            <a:endParaRPr/>
          </a:p>
        </p:txBody>
      </p:sp>
      <p:sp>
        <p:nvSpPr>
          <p:cNvPr id="2217" name="Google Shape;2217;p10"/>
          <p:cNvSpPr txBox="1"/>
          <p:nvPr/>
        </p:nvSpPr>
        <p:spPr>
          <a:xfrm>
            <a:off x="950871" y="266900"/>
            <a:ext cx="8076588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Exo 2 Black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Before you read, look at the pictures below.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Exo 2 Black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Make predictions about the reading. Then read and check your ideas.</a:t>
            </a:r>
            <a:endParaRPr/>
          </a:p>
        </p:txBody>
      </p:sp>
      <p:sp>
        <p:nvSpPr>
          <p:cNvPr id="2218" name="Google Shape;2218;p10"/>
          <p:cNvSpPr txBox="1"/>
          <p:nvPr/>
        </p:nvSpPr>
        <p:spPr>
          <a:xfrm>
            <a:off x="550605" y="574662"/>
            <a:ext cx="400267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endParaRPr/>
          </a:p>
        </p:txBody>
      </p:sp>
      <p:pic>
        <p:nvPicPr>
          <p:cNvPr id="2219" name="Google Shape;2219;p10" descr="Tuan Chau Group: Looking back 20 years – Tập đoàn Tuần Châu"/>
          <p:cNvPicPr preferRelativeResize="0"/>
          <p:nvPr/>
        </p:nvPicPr>
        <p:blipFill rotWithShape="1">
          <a:blip r:embed="rId3">
            <a:alphaModFix/>
          </a:blip>
          <a:srcRect t="3011" b="7164"/>
          <a:stretch/>
        </p:blipFill>
        <p:spPr>
          <a:xfrm>
            <a:off x="804528" y="2807709"/>
            <a:ext cx="3489568" cy="1758509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220" name="Google Shape;2220;p10"/>
          <p:cNvSpPr txBox="1"/>
          <p:nvPr/>
        </p:nvSpPr>
        <p:spPr>
          <a:xfrm>
            <a:off x="4806146" y="1982413"/>
            <a:ext cx="3647571" cy="734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rgbClr val="F16649"/>
                </a:solidFill>
                <a:latin typeface="Calibri"/>
                <a:ea typeface="Calibri"/>
                <a:cs typeface="Calibri"/>
                <a:sym typeface="Calibri"/>
              </a:rPr>
              <a:t>- Mui Ne:</a:t>
            </a:r>
            <a:r>
              <a:rPr lang="en-US" sz="1800" b="0" i="1" u="none" strike="noStrike" cap="none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a tourist attraction in Binh Thuan Province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2221" name="Google Shape;2221;p10" descr="Mui Ne: Top 10 activité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48332" y="2811784"/>
            <a:ext cx="3444070" cy="1758509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222" name="Google Shape;2222;p10"/>
          <p:cNvSpPr txBox="1"/>
          <p:nvPr/>
        </p:nvSpPr>
        <p:spPr>
          <a:xfrm>
            <a:off x="4276154" y="1388498"/>
            <a:ext cx="772205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Note:</a:t>
            </a:r>
            <a:endParaRPr sz="1800" b="0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ath Subject for Middle School - 8th Grade: Measurement by Slidesgo">
  <a:themeElements>
    <a:clrScheme name="Simple Light">
      <a:dk1>
        <a:srgbClr val="000000"/>
      </a:dk1>
      <a:lt1>
        <a:srgbClr val="D97245"/>
      </a:lt1>
      <a:dk2>
        <a:srgbClr val="FCC353"/>
      </a:dk2>
      <a:lt2>
        <a:srgbClr val="FFD4D4"/>
      </a:lt2>
      <a:accent1>
        <a:srgbClr val="FCF9ED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un Students of the Year Awards by Slidesgo">
  <a:themeElements>
    <a:clrScheme name="Simple Light">
      <a:dk1>
        <a:srgbClr val="FFFEF8"/>
      </a:dk1>
      <a:lt1>
        <a:srgbClr val="D0F7FD"/>
      </a:lt1>
      <a:dk2>
        <a:srgbClr val="96F0FF"/>
      </a:dk2>
      <a:lt2>
        <a:srgbClr val="84B2FF"/>
      </a:lt2>
      <a:accent1>
        <a:srgbClr val="4586F1"/>
      </a:accent1>
      <a:accent2>
        <a:srgbClr val="28397E"/>
      </a:accent2>
      <a:accent3>
        <a:srgbClr val="FFE061"/>
      </a:accent3>
      <a:accent4>
        <a:srgbClr val="F9851F"/>
      </a:accent4>
      <a:accent5>
        <a:srgbClr val="E51F38"/>
      </a:accent5>
      <a:accent6>
        <a:srgbClr val="000000"/>
      </a:accent6>
      <a:hlink>
        <a:srgbClr val="28397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1005</Words>
  <Application>Microsoft Office PowerPoint</Application>
  <PresentationFormat>On-screen Show (16:9)</PresentationFormat>
  <Paragraphs>156</Paragraphs>
  <Slides>20</Slides>
  <Notes>15</Notes>
  <HiddenSlides>0</HiddenSlides>
  <MMClips>8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Allerta</vt:lpstr>
      <vt:lpstr>Barrio</vt:lpstr>
      <vt:lpstr>Exo 2 Black</vt:lpstr>
      <vt:lpstr>Montserrat Medium</vt:lpstr>
      <vt:lpstr>Bebas Neue</vt:lpstr>
      <vt:lpstr>Montserrat</vt:lpstr>
      <vt:lpstr>Arial</vt:lpstr>
      <vt:lpstr>Twentieth Century</vt:lpstr>
      <vt:lpstr>Calibri</vt:lpstr>
      <vt:lpstr>Times New Roman</vt:lpstr>
      <vt:lpstr>Math Subject for Middle School - 8th Grade: Measurement by Slidesgo</vt:lpstr>
      <vt:lpstr>Fun Students of the Year Awards by Slidesgo</vt:lpstr>
      <vt:lpstr>Unit 5</vt:lpstr>
      <vt:lpstr>Lesson 1</vt:lpstr>
      <vt:lpstr>Skills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</dc:title>
  <cp:lastModifiedBy>LENOVO</cp:lastModifiedBy>
  <cp:revision>4</cp:revision>
  <dcterms:modified xsi:type="dcterms:W3CDTF">2025-01-12T02:34:45Z</dcterms:modified>
</cp:coreProperties>
</file>