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1" r:id="rId2"/>
    <p:sldId id="636" r:id="rId3"/>
    <p:sldId id="531" r:id="rId4"/>
    <p:sldId id="436" r:id="rId5"/>
    <p:sldId id="722" r:id="rId6"/>
    <p:sldId id="798" r:id="rId7"/>
    <p:sldId id="788" r:id="rId8"/>
    <p:sldId id="739" r:id="rId9"/>
    <p:sldId id="707" r:id="rId10"/>
    <p:sldId id="799" r:id="rId11"/>
    <p:sldId id="790" r:id="rId12"/>
    <p:sldId id="791" r:id="rId13"/>
    <p:sldId id="605" r:id="rId14"/>
    <p:sldId id="727" r:id="rId15"/>
    <p:sldId id="782" r:id="rId16"/>
    <p:sldId id="314" r:id="rId17"/>
    <p:sldId id="330" r:id="rId18"/>
    <p:sldId id="3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ECD"/>
    <a:srgbClr val="DED9C4"/>
    <a:srgbClr val="89B5AF"/>
    <a:srgbClr val="FFFFFF"/>
    <a:srgbClr val="D6E5FA"/>
    <a:srgbClr val="BAABDA"/>
    <a:srgbClr val="7882A4"/>
    <a:srgbClr val="D1D1D1"/>
    <a:srgbClr val="F4DF4E"/>
    <a:srgbClr val="949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6" y="186"/>
      </p:cViewPr>
      <p:guideLst>
        <p:guide orient="horz" pos="210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 Khoa To Nguyen" userId="5d3dbb68a482bd50" providerId="LiveId" clId="{769BBFEF-76FA-448C-8307-E69AFDCF5E86}"/>
    <pc:docChg chg="undo custSel delSld modSld">
      <pc:chgData name="Gia Khoa To Nguyen" userId="5d3dbb68a482bd50" providerId="LiveId" clId="{769BBFEF-76FA-448C-8307-E69AFDCF5E86}" dt="2024-08-09T03:15:41.782" v="177"/>
      <pc:docMkLst>
        <pc:docMk/>
      </pc:docMkLst>
      <pc:sldChg chg="modSp mod">
        <pc:chgData name="Gia Khoa To Nguyen" userId="5d3dbb68a482bd50" providerId="LiveId" clId="{769BBFEF-76FA-448C-8307-E69AFDCF5E86}" dt="2024-08-09T03:15:41.782" v="177"/>
        <pc:sldMkLst>
          <pc:docMk/>
          <pc:sldMk cId="0" sldId="350"/>
        </pc:sldMkLst>
        <pc:spChg chg="mod">
          <ac:chgData name="Gia Khoa To Nguyen" userId="5d3dbb68a482bd50" providerId="LiveId" clId="{769BBFEF-76FA-448C-8307-E69AFDCF5E86}" dt="2024-08-09T03:15:41.782" v="177"/>
          <ac:spMkLst>
            <pc:docMk/>
            <pc:sldMk cId="0" sldId="350"/>
            <ac:spMk id="3" creationId="{00000000-0000-0000-0000-000000000000}"/>
          </ac:spMkLst>
        </pc:spChg>
      </pc:sldChg>
      <pc:sldChg chg="modSp mod">
        <pc:chgData name="Gia Khoa To Nguyen" userId="5d3dbb68a482bd50" providerId="LiveId" clId="{769BBFEF-76FA-448C-8307-E69AFDCF5E86}" dt="2024-08-09T02:48:50.462" v="5" actId="20577"/>
        <pc:sldMkLst>
          <pc:docMk/>
          <pc:sldMk cId="0" sldId="531"/>
        </pc:sldMkLst>
        <pc:spChg chg="mod">
          <ac:chgData name="Gia Khoa To Nguyen" userId="5d3dbb68a482bd50" providerId="LiveId" clId="{769BBFEF-76FA-448C-8307-E69AFDCF5E86}" dt="2024-08-09T02:48:46.703" v="2" actId="20577"/>
          <ac:spMkLst>
            <pc:docMk/>
            <pc:sldMk cId="0" sldId="531"/>
            <ac:spMk id="21" creationId="{00000000-0000-0000-0000-000000000000}"/>
          </ac:spMkLst>
        </pc:spChg>
        <pc:spChg chg="mod">
          <ac:chgData name="Gia Khoa To Nguyen" userId="5d3dbb68a482bd50" providerId="LiveId" clId="{769BBFEF-76FA-448C-8307-E69AFDCF5E86}" dt="2024-08-09T02:48:50.462" v="5" actId="20577"/>
          <ac:spMkLst>
            <pc:docMk/>
            <pc:sldMk cId="0" sldId="531"/>
            <ac:spMk id="22" creationId="{00000000-0000-0000-0000-000000000000}"/>
          </ac:spMkLst>
        </pc:spChg>
      </pc:sldChg>
      <pc:sldChg chg="modSp mod">
        <pc:chgData name="Gia Khoa To Nguyen" userId="5d3dbb68a482bd50" providerId="LiveId" clId="{769BBFEF-76FA-448C-8307-E69AFDCF5E86}" dt="2024-08-09T02:48:09.793" v="0" actId="1076"/>
        <pc:sldMkLst>
          <pc:docMk/>
          <pc:sldMk cId="0" sldId="636"/>
        </pc:sldMkLst>
        <pc:spChg chg="mod">
          <ac:chgData name="Gia Khoa To Nguyen" userId="5d3dbb68a482bd50" providerId="LiveId" clId="{769BBFEF-76FA-448C-8307-E69AFDCF5E86}" dt="2024-08-09T02:48:09.793" v="0" actId="1076"/>
          <ac:spMkLst>
            <pc:docMk/>
            <pc:sldMk cId="0" sldId="636"/>
            <ac:spMk id="48" creationId="{00000000-0000-0000-0000-000000000000}"/>
          </ac:spMkLst>
        </pc:spChg>
      </pc:sldChg>
      <pc:sldChg chg="modSp mod">
        <pc:chgData name="Gia Khoa To Nguyen" userId="5d3dbb68a482bd50" providerId="LiveId" clId="{769BBFEF-76FA-448C-8307-E69AFDCF5E86}" dt="2024-08-09T03:01:45.727" v="74" actId="1076"/>
        <pc:sldMkLst>
          <pc:docMk/>
          <pc:sldMk cId="0" sldId="707"/>
        </pc:sldMkLst>
        <pc:spChg chg="mod">
          <ac:chgData name="Gia Khoa To Nguyen" userId="5d3dbb68a482bd50" providerId="LiveId" clId="{769BBFEF-76FA-448C-8307-E69AFDCF5E86}" dt="2024-08-09T03:01:45.727" v="74" actId="1076"/>
          <ac:spMkLst>
            <pc:docMk/>
            <pc:sldMk cId="0" sldId="707"/>
            <ac:spMk id="8" creationId="{00000000-0000-0000-0000-000000000000}"/>
          </ac:spMkLst>
        </pc:spChg>
        <pc:spChg chg="mod">
          <ac:chgData name="Gia Khoa To Nguyen" userId="5d3dbb68a482bd50" providerId="LiveId" clId="{769BBFEF-76FA-448C-8307-E69AFDCF5E86}" dt="2024-08-09T03:01:15.705" v="70" actId="1076"/>
          <ac:spMkLst>
            <pc:docMk/>
            <pc:sldMk cId="0" sldId="707"/>
            <ac:spMk id="12" creationId="{00000000-0000-0000-0000-000000000000}"/>
          </ac:spMkLst>
        </pc:spChg>
        <pc:spChg chg="mod">
          <ac:chgData name="Gia Khoa To Nguyen" userId="5d3dbb68a482bd50" providerId="LiveId" clId="{769BBFEF-76FA-448C-8307-E69AFDCF5E86}" dt="2024-08-09T03:01:36.395" v="72" actId="1076"/>
          <ac:spMkLst>
            <pc:docMk/>
            <pc:sldMk cId="0" sldId="707"/>
            <ac:spMk id="16" creationId="{00000000-0000-0000-0000-000000000000}"/>
          </ac:spMkLst>
        </pc:spChg>
        <pc:spChg chg="mod">
          <ac:chgData name="Gia Khoa To Nguyen" userId="5d3dbb68a482bd50" providerId="LiveId" clId="{769BBFEF-76FA-448C-8307-E69AFDCF5E86}" dt="2024-08-09T03:01:40.856" v="73" actId="1076"/>
          <ac:spMkLst>
            <pc:docMk/>
            <pc:sldMk cId="0" sldId="707"/>
            <ac:spMk id="17" creationId="{00000000-0000-0000-0000-000000000000}"/>
          </ac:spMkLst>
        </pc:spChg>
        <pc:picChg chg="mod">
          <ac:chgData name="Gia Khoa To Nguyen" userId="5d3dbb68a482bd50" providerId="LiveId" clId="{769BBFEF-76FA-448C-8307-E69AFDCF5E86}" dt="2024-08-09T03:01:03.572" v="69" actId="1076"/>
          <ac:picMkLst>
            <pc:docMk/>
            <pc:sldMk cId="0" sldId="707"/>
            <ac:picMk id="9" creationId="{00000000-0000-0000-0000-000000000000}"/>
          </ac:picMkLst>
        </pc:picChg>
      </pc:sldChg>
      <pc:sldChg chg="addSp delSp modSp mod">
        <pc:chgData name="Gia Khoa To Nguyen" userId="5d3dbb68a482bd50" providerId="LiveId" clId="{769BBFEF-76FA-448C-8307-E69AFDCF5E86}" dt="2024-08-09T03:00:47.213" v="66" actId="1076"/>
        <pc:sldMkLst>
          <pc:docMk/>
          <pc:sldMk cId="0" sldId="739"/>
        </pc:sldMkLst>
        <pc:spChg chg="mod">
          <ac:chgData name="Gia Khoa To Nguyen" userId="5d3dbb68a482bd50" providerId="LiveId" clId="{769BBFEF-76FA-448C-8307-E69AFDCF5E86}" dt="2024-08-09T02:53:02.726" v="45" actId="1076"/>
          <ac:spMkLst>
            <pc:docMk/>
            <pc:sldMk cId="0" sldId="739"/>
            <ac:spMk id="8" creationId="{00000000-0000-0000-0000-000000000000}"/>
          </ac:spMkLst>
        </pc:spChg>
        <pc:graphicFrameChg chg="modGraphic">
          <ac:chgData name="Gia Khoa To Nguyen" userId="5d3dbb68a482bd50" providerId="LiveId" clId="{769BBFEF-76FA-448C-8307-E69AFDCF5E86}" dt="2024-08-09T03:00:34.094" v="64" actId="207"/>
          <ac:graphicFrameMkLst>
            <pc:docMk/>
            <pc:sldMk cId="0" sldId="739"/>
            <ac:graphicFrameMk id="2" creationId="{00000000-0000-0000-0000-000000000000}"/>
          </ac:graphicFrameMkLst>
        </pc:graphicFrameChg>
        <pc:picChg chg="mod">
          <ac:chgData name="Gia Khoa To Nguyen" userId="5d3dbb68a482bd50" providerId="LiveId" clId="{769BBFEF-76FA-448C-8307-E69AFDCF5E86}" dt="2024-08-09T03:00:47.213" v="66" actId="1076"/>
          <ac:picMkLst>
            <pc:docMk/>
            <pc:sldMk cId="0" sldId="739"/>
            <ac:picMk id="30" creationId="{00000000-0000-0000-0000-000000000000}"/>
          </ac:picMkLst>
        </pc:picChg>
        <pc:inkChg chg="add del">
          <ac:chgData name="Gia Khoa To Nguyen" userId="5d3dbb68a482bd50" providerId="LiveId" clId="{769BBFEF-76FA-448C-8307-E69AFDCF5E86}" dt="2024-08-09T02:55:36.410" v="56" actId="9405"/>
          <ac:inkMkLst>
            <pc:docMk/>
            <pc:sldMk cId="0" sldId="739"/>
            <ac:inkMk id="3" creationId="{7880470C-0D61-DA7A-A8A4-775DB5B2B702}"/>
          </ac:inkMkLst>
        </pc:inkChg>
        <pc:inkChg chg="add del">
          <ac:chgData name="Gia Khoa To Nguyen" userId="5d3dbb68a482bd50" providerId="LiveId" clId="{769BBFEF-76FA-448C-8307-E69AFDCF5E86}" dt="2024-08-09T02:55:35.567" v="55" actId="9405"/>
          <ac:inkMkLst>
            <pc:docMk/>
            <pc:sldMk cId="0" sldId="739"/>
            <ac:inkMk id="4" creationId="{12F3A0B2-3105-C6F1-014B-B487DB355F9D}"/>
          </ac:inkMkLst>
        </pc:inkChg>
        <pc:inkChg chg="add del">
          <ac:chgData name="Gia Khoa To Nguyen" userId="5d3dbb68a482bd50" providerId="LiveId" clId="{769BBFEF-76FA-448C-8307-E69AFDCF5E86}" dt="2024-08-09T02:55:35.160" v="54" actId="9405"/>
          <ac:inkMkLst>
            <pc:docMk/>
            <pc:sldMk cId="0" sldId="739"/>
            <ac:inkMk id="5" creationId="{8BD1CB09-C870-94FE-6E38-861B13504E68}"/>
          </ac:inkMkLst>
        </pc:inkChg>
        <pc:inkChg chg="add">
          <ac:chgData name="Gia Khoa To Nguyen" userId="5d3dbb68a482bd50" providerId="LiveId" clId="{769BBFEF-76FA-448C-8307-E69AFDCF5E86}" dt="2024-08-09T02:55:43.143" v="57" actId="9405"/>
          <ac:inkMkLst>
            <pc:docMk/>
            <pc:sldMk cId="0" sldId="739"/>
            <ac:inkMk id="6" creationId="{00D14DF4-A258-C09E-8CD8-F72C4AE67239}"/>
          </ac:inkMkLst>
        </pc:inkChg>
      </pc:sldChg>
      <pc:sldChg chg="addSp delSp modSp mod">
        <pc:chgData name="Gia Khoa To Nguyen" userId="5d3dbb68a482bd50" providerId="LiveId" clId="{769BBFEF-76FA-448C-8307-E69AFDCF5E86}" dt="2024-08-09T02:52:02.598" v="43" actId="1076"/>
        <pc:sldMkLst>
          <pc:docMk/>
          <pc:sldMk cId="0" sldId="788"/>
        </pc:sldMkLst>
        <pc:spChg chg="mod">
          <ac:chgData name="Gia Khoa To Nguyen" userId="5d3dbb68a482bd50" providerId="LiveId" clId="{769BBFEF-76FA-448C-8307-E69AFDCF5E86}" dt="2024-08-09T02:50:23.820" v="30"/>
          <ac:spMkLst>
            <pc:docMk/>
            <pc:sldMk cId="0" sldId="788"/>
            <ac:spMk id="3" creationId="{F7A6F1A1-14B6-2365-3B8E-0424172992F1}"/>
          </ac:spMkLst>
        </pc:spChg>
        <pc:spChg chg="mod">
          <ac:chgData name="Gia Khoa To Nguyen" userId="5d3dbb68a482bd50" providerId="LiveId" clId="{769BBFEF-76FA-448C-8307-E69AFDCF5E86}" dt="2024-08-09T02:50:23.820" v="30"/>
          <ac:spMkLst>
            <pc:docMk/>
            <pc:sldMk cId="0" sldId="788"/>
            <ac:spMk id="4" creationId="{20DF0D00-FADC-C2E2-7684-A7AA95FC86AA}"/>
          </ac:spMkLst>
        </pc:spChg>
        <pc:spChg chg="mod">
          <ac:chgData name="Gia Khoa To Nguyen" userId="5d3dbb68a482bd50" providerId="LiveId" clId="{769BBFEF-76FA-448C-8307-E69AFDCF5E86}" dt="2024-08-09T02:50:23.820" v="30"/>
          <ac:spMkLst>
            <pc:docMk/>
            <pc:sldMk cId="0" sldId="788"/>
            <ac:spMk id="5" creationId="{771C06FF-C5CC-5DFD-DE86-657E086F068D}"/>
          </ac:spMkLst>
        </pc:spChg>
        <pc:spChg chg="mod">
          <ac:chgData name="Gia Khoa To Nguyen" userId="5d3dbb68a482bd50" providerId="LiveId" clId="{769BBFEF-76FA-448C-8307-E69AFDCF5E86}" dt="2024-08-09T02:52:02.598" v="43" actId="1076"/>
          <ac:spMkLst>
            <pc:docMk/>
            <pc:sldMk cId="0" sldId="788"/>
            <ac:spMk id="7" creationId="{00000000-0000-0000-0000-000000000000}"/>
          </ac:spMkLst>
        </pc:spChg>
        <pc:spChg chg="del mod">
          <ac:chgData name="Gia Khoa To Nguyen" userId="5d3dbb68a482bd50" providerId="LiveId" clId="{769BBFEF-76FA-448C-8307-E69AFDCF5E86}" dt="2024-08-09T02:50:22.301" v="29"/>
          <ac:spMkLst>
            <pc:docMk/>
            <pc:sldMk cId="0" sldId="788"/>
            <ac:spMk id="8" creationId="{00000000-0000-0000-0000-000000000000}"/>
          </ac:spMkLst>
        </pc:spChg>
        <pc:spChg chg="add mod">
          <ac:chgData name="Gia Khoa To Nguyen" userId="5d3dbb68a482bd50" providerId="LiveId" clId="{769BBFEF-76FA-448C-8307-E69AFDCF5E86}" dt="2024-08-09T02:51:59.935" v="42" actId="1076"/>
          <ac:spMkLst>
            <pc:docMk/>
            <pc:sldMk cId="0" sldId="788"/>
            <ac:spMk id="10" creationId="{FC90DE0A-55BB-43B2-4CA2-F2E81EEF0D41}"/>
          </ac:spMkLst>
        </pc:spChg>
        <pc:grpChg chg="add mod">
          <ac:chgData name="Gia Khoa To Nguyen" userId="5d3dbb68a482bd50" providerId="LiveId" clId="{769BBFEF-76FA-448C-8307-E69AFDCF5E86}" dt="2024-08-09T02:51:43.865" v="40" actId="14100"/>
          <ac:grpSpMkLst>
            <pc:docMk/>
            <pc:sldMk cId="0" sldId="788"/>
            <ac:grpSpMk id="2" creationId="{8C7F8444-E32E-5198-7DF1-EB669A761CE0}"/>
          </ac:grpSpMkLst>
        </pc:grpChg>
        <pc:grpChg chg="del">
          <ac:chgData name="Gia Khoa To Nguyen" userId="5d3dbb68a482bd50" providerId="LiveId" clId="{769BBFEF-76FA-448C-8307-E69AFDCF5E86}" dt="2024-08-09T02:50:06.936" v="26" actId="478"/>
          <ac:grpSpMkLst>
            <pc:docMk/>
            <pc:sldMk cId="0" sldId="788"/>
            <ac:grpSpMk id="13" creationId="{00000000-0000-0000-0000-000000000000}"/>
          </ac:grpSpMkLst>
        </pc:grpChg>
      </pc:sldChg>
      <pc:sldChg chg="modSp mod">
        <pc:chgData name="Gia Khoa To Nguyen" userId="5d3dbb68a482bd50" providerId="LiveId" clId="{769BBFEF-76FA-448C-8307-E69AFDCF5E86}" dt="2024-08-09T03:03:41.541" v="96" actId="1076"/>
        <pc:sldMkLst>
          <pc:docMk/>
          <pc:sldMk cId="0" sldId="789"/>
        </pc:sldMkLst>
        <pc:spChg chg="mod">
          <ac:chgData name="Gia Khoa To Nguyen" userId="5d3dbb68a482bd50" providerId="LiveId" clId="{769BBFEF-76FA-448C-8307-E69AFDCF5E86}" dt="2024-08-09T03:03:29.771" v="91" actId="14100"/>
          <ac:spMkLst>
            <pc:docMk/>
            <pc:sldMk cId="0" sldId="789"/>
            <ac:spMk id="14" creationId="{C5C1C316-1024-ACDB-C2DC-2B079F803E07}"/>
          </ac:spMkLst>
        </pc:spChg>
        <pc:spChg chg="mod">
          <ac:chgData name="Gia Khoa To Nguyen" userId="5d3dbb68a482bd50" providerId="LiveId" clId="{769BBFEF-76FA-448C-8307-E69AFDCF5E86}" dt="2024-08-09T03:02:55.823" v="88" actId="1076"/>
          <ac:spMkLst>
            <pc:docMk/>
            <pc:sldMk cId="0" sldId="789"/>
            <ac:spMk id="18" creationId="{F8AC8ED0-4D96-C4B5-B70B-AB9BE412E297}"/>
          </ac:spMkLst>
        </pc:spChg>
        <pc:spChg chg="mod">
          <ac:chgData name="Gia Khoa To Nguyen" userId="5d3dbb68a482bd50" providerId="LiveId" clId="{769BBFEF-76FA-448C-8307-E69AFDCF5E86}" dt="2024-08-09T03:03:01.589" v="89" actId="1076"/>
          <ac:spMkLst>
            <pc:docMk/>
            <pc:sldMk cId="0" sldId="789"/>
            <ac:spMk id="19" creationId="{4706C9E0-CE80-4DA6-0F74-A262E913606C}"/>
          </ac:spMkLst>
        </pc:spChg>
        <pc:spChg chg="mod">
          <ac:chgData name="Gia Khoa To Nguyen" userId="5d3dbb68a482bd50" providerId="LiveId" clId="{769BBFEF-76FA-448C-8307-E69AFDCF5E86}" dt="2024-08-09T03:01:55.846" v="76" actId="1076"/>
          <ac:spMkLst>
            <pc:docMk/>
            <pc:sldMk cId="0" sldId="789"/>
            <ac:spMk id="20" creationId="{D09BAEF4-2806-85ED-3489-E9189C3A58E8}"/>
          </ac:spMkLst>
        </pc:spChg>
        <pc:picChg chg="mod">
          <ac:chgData name="Gia Khoa To Nguyen" userId="5d3dbb68a482bd50" providerId="LiveId" clId="{769BBFEF-76FA-448C-8307-E69AFDCF5E86}" dt="2024-08-09T03:03:41.541" v="96" actId="1076"/>
          <ac:picMkLst>
            <pc:docMk/>
            <pc:sldMk cId="0" sldId="789"/>
            <ac:picMk id="9" creationId="{00000000-0000-0000-0000-000000000000}"/>
          </ac:picMkLst>
        </pc:picChg>
      </pc:sldChg>
      <pc:sldChg chg="modSp mod">
        <pc:chgData name="Gia Khoa To Nguyen" userId="5d3dbb68a482bd50" providerId="LiveId" clId="{769BBFEF-76FA-448C-8307-E69AFDCF5E86}" dt="2024-08-09T03:05:16.484" v="168" actId="1076"/>
        <pc:sldMkLst>
          <pc:docMk/>
          <pc:sldMk cId="0" sldId="790"/>
        </pc:sldMkLst>
        <pc:spChg chg="mod">
          <ac:chgData name="Gia Khoa To Nguyen" userId="5d3dbb68a482bd50" providerId="LiveId" clId="{769BBFEF-76FA-448C-8307-E69AFDCF5E86}" dt="2024-08-09T03:05:03.362" v="165" actId="1076"/>
          <ac:spMkLst>
            <pc:docMk/>
            <pc:sldMk cId="0" sldId="790"/>
            <ac:spMk id="8" creationId="{00000000-0000-0000-0000-000000000000}"/>
          </ac:spMkLst>
        </pc:spChg>
        <pc:spChg chg="mod">
          <ac:chgData name="Gia Khoa To Nguyen" userId="5d3dbb68a482bd50" providerId="LiveId" clId="{769BBFEF-76FA-448C-8307-E69AFDCF5E86}" dt="2024-08-09T03:05:16.484" v="168" actId="1076"/>
          <ac:spMkLst>
            <pc:docMk/>
            <pc:sldMk cId="0" sldId="790"/>
            <ac:spMk id="10" creationId="{00000000-0000-0000-0000-000000000000}"/>
          </ac:spMkLst>
        </pc:spChg>
        <pc:grpChg chg="mod">
          <ac:chgData name="Gia Khoa To Nguyen" userId="5d3dbb68a482bd50" providerId="LiveId" clId="{769BBFEF-76FA-448C-8307-E69AFDCF5E86}" dt="2024-08-09T03:04:27.152" v="99" actId="14100"/>
          <ac:grpSpMkLst>
            <pc:docMk/>
            <pc:sldMk cId="0" sldId="790"/>
            <ac:grpSpMk id="15" creationId="{00000000-0000-0000-0000-000000000000}"/>
          </ac:grpSpMkLst>
        </pc:grpChg>
      </pc:sldChg>
      <pc:sldChg chg="modSp mod">
        <pc:chgData name="Gia Khoa To Nguyen" userId="5d3dbb68a482bd50" providerId="LiveId" clId="{769BBFEF-76FA-448C-8307-E69AFDCF5E86}" dt="2024-08-09T03:05:32.839" v="172" actId="122"/>
        <pc:sldMkLst>
          <pc:docMk/>
          <pc:sldMk cId="0" sldId="791"/>
        </pc:sldMkLst>
        <pc:spChg chg="mod">
          <ac:chgData name="Gia Khoa To Nguyen" userId="5d3dbb68a482bd50" providerId="LiveId" clId="{769BBFEF-76FA-448C-8307-E69AFDCF5E86}" dt="2024-08-09T03:05:32.839" v="172" actId="122"/>
          <ac:spMkLst>
            <pc:docMk/>
            <pc:sldMk cId="0" sldId="791"/>
            <ac:spMk id="8" creationId="{00000000-0000-0000-0000-000000000000}"/>
          </ac:spMkLst>
        </pc:spChg>
      </pc:sldChg>
      <pc:sldChg chg="del">
        <pc:chgData name="Gia Khoa To Nguyen" userId="5d3dbb68a482bd50" providerId="LiveId" clId="{769BBFEF-76FA-448C-8307-E69AFDCF5E86}" dt="2024-08-09T03:05:47.492" v="173" actId="47"/>
        <pc:sldMkLst>
          <pc:docMk/>
          <pc:sldMk cId="2522611858" sldId="795"/>
        </pc:sldMkLst>
      </pc:sldChg>
      <pc:sldChg chg="del">
        <pc:chgData name="Gia Khoa To Nguyen" userId="5d3dbb68a482bd50" providerId="LiveId" clId="{769BBFEF-76FA-448C-8307-E69AFDCF5E86}" dt="2024-08-09T03:05:57.833" v="174" actId="47"/>
        <pc:sldMkLst>
          <pc:docMk/>
          <pc:sldMk cId="4046915587" sldId="796"/>
        </pc:sldMkLst>
      </pc:sldChg>
      <pc:sldChg chg="modSp mod">
        <pc:chgData name="Gia Khoa To Nguyen" userId="5d3dbb68a482bd50" providerId="LiveId" clId="{769BBFEF-76FA-448C-8307-E69AFDCF5E86}" dt="2024-08-09T02:51:38.568" v="39" actId="14100"/>
        <pc:sldMkLst>
          <pc:docMk/>
          <pc:sldMk cId="308942932" sldId="798"/>
        </pc:sldMkLst>
        <pc:spChg chg="mod">
          <ac:chgData name="Gia Khoa To Nguyen" userId="5d3dbb68a482bd50" providerId="LiveId" clId="{769BBFEF-76FA-448C-8307-E69AFDCF5E86}" dt="2024-08-09T02:51:21.525" v="38" actId="255"/>
          <ac:spMkLst>
            <pc:docMk/>
            <pc:sldMk cId="308942932" sldId="798"/>
            <ac:spMk id="8" creationId="{00000000-0000-0000-0000-000000000000}"/>
          </ac:spMkLst>
        </pc:spChg>
        <pc:grpChg chg="mod">
          <ac:chgData name="Gia Khoa To Nguyen" userId="5d3dbb68a482bd50" providerId="LiveId" clId="{769BBFEF-76FA-448C-8307-E69AFDCF5E86}" dt="2024-08-09T02:51:38.568" v="39" actId="14100"/>
          <ac:grpSpMkLst>
            <pc:docMk/>
            <pc:sldMk cId="308942932" sldId="798"/>
            <ac:grpSpMk id="13" creationId="{00000000-0000-0000-0000-000000000000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71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16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0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8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4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70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90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1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78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8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1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6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Talk-about-your-dream-job-Luat-su"/>
          <p:cNvPicPr>
            <a:picLocks noChangeAspect="1"/>
          </p:cNvPicPr>
          <p:nvPr/>
        </p:nvPicPr>
        <p:blipFill>
          <a:blip r:embed="rId4"/>
          <a:srcRect l="8667" t="-10017" r="8675" b="-9317"/>
          <a:stretch>
            <a:fillRect/>
          </a:stretch>
        </p:blipFill>
        <p:spPr>
          <a:xfrm>
            <a:off x="-7083815" y="-2838079"/>
            <a:ext cx="6298565" cy="4546600"/>
          </a:xfrm>
          <a:prstGeom prst="rect">
            <a:avLst/>
          </a:prstGeom>
          <a:scene3d>
            <a:camera prst="orthographicFront">
              <a:rot lat="21272237" lon="1482870" rev="127231"/>
            </a:camera>
            <a:lightRig rig="threePt" dir="t">
              <a:rot lat="0" lon="0" rev="7200000"/>
            </a:lightRig>
          </a:scene3d>
          <a:sp3d extrusionH="127000" prstMaterial="dkEdge">
            <a:bevelT h="127000"/>
            <a:bevelB h="127000"/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2540"/>
            <a:ext cx="12207496" cy="58356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15366" y="637610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answers A, B or 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975" y="6582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2760" y="5340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296" y="11561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3" name="077">
            <a:hlinkClick r:id="" action="ppaction://media"/>
            <a:extLst>
              <a:ext uri="{FF2B5EF4-FFF2-40B4-BE49-F238E27FC236}">
                <a16:creationId xmlns:a16="http://schemas.microsoft.com/office/drawing/2014/main" id="{0E05E64A-83EE-FE1A-5BFA-47C285848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7625" y="631226"/>
            <a:ext cx="609600" cy="609600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B669146C-1EAB-D66C-6C3D-803C3193F4F6}"/>
              </a:ext>
            </a:extLst>
          </p:cNvPr>
          <p:cNvSpPr txBox="1"/>
          <p:nvPr/>
        </p:nvSpPr>
        <p:spPr>
          <a:xfrm>
            <a:off x="659975" y="2149679"/>
            <a:ext cx="11259820" cy="1754326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A.</a:t>
            </a:r>
            <a:r>
              <a:rPr lang="en-US" sz="3600" dirty="0">
                <a:solidFill>
                  <a:schemeClr val="tx1"/>
                </a:solidFill>
              </a:rPr>
              <a:t> By taking a short course in cooking.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B. </a:t>
            </a:r>
            <a:r>
              <a:rPr lang="en-US" sz="3600" dirty="0">
                <a:solidFill>
                  <a:schemeClr val="tx1"/>
                </a:solidFill>
              </a:rPr>
              <a:t>By attending a vocational college.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C.</a:t>
            </a:r>
            <a:r>
              <a:rPr lang="en-US" sz="3600" dirty="0">
                <a:solidFill>
                  <a:schemeClr val="tx1"/>
                </a:solidFill>
              </a:rPr>
              <a:t> By enrolling in an online course.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E370190-11D2-B8EF-8348-4A12B5F1D252}"/>
              </a:ext>
            </a:extLst>
          </p:cNvPr>
          <p:cNvSpPr txBox="1"/>
          <p:nvPr/>
        </p:nvSpPr>
        <p:spPr>
          <a:xfrm>
            <a:off x="660610" y="1400742"/>
            <a:ext cx="11259185" cy="646331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3. </a:t>
            </a:r>
            <a:r>
              <a:rPr lang="en-US" sz="3600" dirty="0"/>
              <a:t>How did Ann earn her cooking certificate?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53F9CB4-EB23-8413-8985-105F205A4E13}"/>
              </a:ext>
            </a:extLst>
          </p:cNvPr>
          <p:cNvSpPr txBox="1"/>
          <p:nvPr/>
        </p:nvSpPr>
        <p:spPr>
          <a:xfrm>
            <a:off x="660610" y="3965169"/>
            <a:ext cx="11259185" cy="646331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dirty="0"/>
              <a:t>In the future, Ann wants to ______.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178D40-C8B3-14E9-CA12-4A37FAFF4835}"/>
              </a:ext>
            </a:extLst>
          </p:cNvPr>
          <p:cNvSpPr/>
          <p:nvPr/>
        </p:nvSpPr>
        <p:spPr>
          <a:xfrm>
            <a:off x="698500" y="2970751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3599D2FE-55E8-6643-C37A-ED6F269E78D8}"/>
              </a:ext>
            </a:extLst>
          </p:cNvPr>
          <p:cNvSpPr txBox="1"/>
          <p:nvPr/>
        </p:nvSpPr>
        <p:spPr>
          <a:xfrm>
            <a:off x="659975" y="4716460"/>
            <a:ext cx="11259820" cy="1754326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A. </a:t>
            </a:r>
            <a:r>
              <a:rPr lang="en-US" sz="3600" dirty="0">
                <a:solidFill>
                  <a:schemeClr val="tx1"/>
                </a:solidFill>
              </a:rPr>
              <a:t>work in a hotel restaurant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B.</a:t>
            </a:r>
            <a:r>
              <a:rPr lang="en-US" sz="3600" dirty="0">
                <a:solidFill>
                  <a:schemeClr val="tx1"/>
                </a:solidFill>
              </a:rPr>
              <a:t> get another cooking certificate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C.</a:t>
            </a:r>
            <a:r>
              <a:rPr lang="en-US" sz="3600" dirty="0">
                <a:solidFill>
                  <a:schemeClr val="tx1"/>
                </a:solidFill>
              </a:rPr>
              <a:t> open her own restaurant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C7586C-6809-B0F9-8616-9AA44F914E1E}"/>
              </a:ext>
            </a:extLst>
          </p:cNvPr>
          <p:cNvSpPr/>
          <p:nvPr/>
        </p:nvSpPr>
        <p:spPr>
          <a:xfrm>
            <a:off x="707565" y="5994536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7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3" grpId="0" bldLvl="0" animBg="1"/>
      <p:bldP spid="13" grpId="1" animBg="1"/>
      <p:bldP spid="14" grpId="0" animBg="1"/>
      <p:bldP spid="14" grpId="1" animBg="1"/>
      <p:bldP spid="18" grpId="0" bldLvl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902043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36174" y="108171"/>
            <a:ext cx="1005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 from Listening to Writing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792295" y="1501367"/>
            <a:ext cx="8607409" cy="4247317"/>
          </a:xfrm>
          <a:prstGeom prst="rect">
            <a:avLst/>
          </a:prstGeom>
          <a:solidFill>
            <a:srgbClr val="D6E5F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What is his / her job?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What training did they have?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What does his / her job involve?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What skills does the job need?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How is the job?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1140460" y="8522335"/>
          <a:ext cx="10515600" cy="5746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8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6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8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Minh</a:t>
                      </a: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</a:t>
                      </a:r>
                    </a:p>
                  </a:txBody>
                  <a:tcPr>
                    <a:solidFill>
                      <a:srgbClr val="89B5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970">
                <a:tc>
                  <a:txBody>
                    <a:bodyPr/>
                    <a:lstStyle/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is his/her job?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training did they have?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does his/her job involve?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skills does the job need?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just" fontAlgn="auto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How is the job?</a:t>
                      </a:r>
                      <a:endParaRPr lang="en-US" sz="3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5215235" y="5080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62039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65836" y="-7172"/>
            <a:ext cx="1005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 from Listening to Writing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788789688"/>
              </p:ext>
            </p:extLst>
          </p:nvPr>
        </p:nvGraphicFramePr>
        <p:xfrm>
          <a:off x="103505" y="661353"/>
          <a:ext cx="11984990" cy="5725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7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1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6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9258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Minh</a:t>
                      </a:r>
                    </a:p>
                  </a:txBody>
                  <a:tcPr>
                    <a:solidFill>
                      <a:srgbClr val="89B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</a:t>
                      </a:r>
                    </a:p>
                  </a:txBody>
                  <a:tcPr>
                    <a:solidFill>
                      <a:srgbClr val="89B5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541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is his / her job?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training did they have?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does his / her job involve?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What skills does the job need?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+ How is the job?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E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5546879" y="1575634"/>
            <a:ext cx="355155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agricultural engineer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46879" y="2565189"/>
            <a:ext cx="362013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degree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517098" y="3222184"/>
            <a:ext cx="355155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farmers grow better crops by using farming technology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517098" y="4527668"/>
            <a:ext cx="330565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farming technology; persuading skills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549419" y="5600496"/>
            <a:ext cx="362013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demanding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109278" y="1575634"/>
            <a:ext cx="139890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chef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954655" y="2569834"/>
            <a:ext cx="319595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vocational training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9068653" y="3429000"/>
            <a:ext cx="317829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tasty and healthy food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098434" y="4527668"/>
            <a:ext cx="237684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 skills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068653" y="5605331"/>
            <a:ext cx="305031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well-paid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24427"/>
            <a:ext cx="12192000" cy="912397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93821" y="887970"/>
            <a:ext cx="108883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8430" y="92634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215" y="82370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855" y="103017"/>
            <a:ext cx="58718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30981" y="1575958"/>
            <a:ext cx="10888346" cy="4613571"/>
          </a:xfrm>
          <a:prstGeom prst="rect">
            <a:avLst/>
          </a:prstGeom>
          <a:solidFill>
            <a:srgbClr val="FAF0D7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1. What is your favourite job?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2. What does this job involve?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3. What skills does this job need?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4. What personal qualities do you need to have for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this job?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6447" y="1071843"/>
            <a:ext cx="111309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Write an email (100 - 120 words) to your friend telling him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her about your future favorite job. You can use the ideas from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1780" y="120895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565" y="110631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89610" y="2565794"/>
            <a:ext cx="11324590" cy="3810635"/>
          </a:xfrm>
          <a:prstGeom prst="rect">
            <a:avLst/>
          </a:prstGeom>
          <a:solidFill>
            <a:srgbClr val="FEEECD"/>
          </a:solidFill>
        </p:spPr>
        <p:txBody>
          <a:bodyPr wrap="square" rtlCol="0" anchor="t">
            <a:noAutofit/>
          </a:bodyPr>
          <a:lstStyle/>
          <a:p>
            <a:r>
              <a:rPr lang="en-US" sz="3400" dirty="0"/>
              <a:t>Dear ______,</a:t>
            </a:r>
          </a:p>
          <a:p>
            <a:r>
              <a:rPr lang="en-US" sz="3400" dirty="0"/>
              <a:t>It’s nice to hear from you again. Let me tell you about _______ ___________________________________________________</a:t>
            </a:r>
          </a:p>
          <a:p>
            <a:r>
              <a:rPr lang="en-US" sz="3400" dirty="0"/>
              <a:t>______________________________________________________________________________________________________</a:t>
            </a:r>
          </a:p>
          <a:p>
            <a:r>
              <a:rPr lang="en-US" sz="3400" dirty="0"/>
              <a:t>Write to me soon.</a:t>
            </a:r>
          </a:p>
          <a:p>
            <a:r>
              <a:rPr lang="en-US" sz="3400" i="1" dirty="0"/>
              <a:t>Cheers,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71780" y="7218680"/>
            <a:ext cx="11692890" cy="6784340"/>
          </a:xfrm>
          <a:prstGeom prst="rect">
            <a:avLst/>
          </a:prstGeom>
          <a:solidFill>
            <a:srgbClr val="FEEECD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dirty="0"/>
              <a:t>Dear Tom,</a:t>
            </a:r>
          </a:p>
          <a:p>
            <a:pPr algn="just"/>
            <a:r>
              <a:rPr lang="en-US" sz="3000" dirty="0"/>
              <a:t>It’s nice to hear from you again. Let me tell you about the job I want to do in the future. </a:t>
            </a:r>
          </a:p>
          <a:p>
            <a:pPr algn="just"/>
            <a:r>
              <a:rPr lang="en-US" sz="3000" dirty="0"/>
              <a:t>When I was a child, I decided that I would be a teacher like my mother. Now I’m sure that teaching English is my favourite future job. As a teacher, I will prepare interesting lessons, explain difficult concepts to my students, mark their exams and help them to make progress in English. I will need excellent knowledge of English and good skills of reading, listening, speaking and writing in English. I also need teaching skills and time management skills. I think this is the job for me because I’m confident, creative and persuasive.       </a:t>
            </a:r>
          </a:p>
          <a:p>
            <a:pPr algn="just"/>
            <a:r>
              <a:rPr lang="en-US" sz="3000" dirty="0"/>
              <a:t>How about your future job? </a:t>
            </a:r>
          </a:p>
          <a:p>
            <a:pPr algn="just"/>
            <a:r>
              <a:rPr lang="en-US" sz="3000" dirty="0"/>
              <a:t>Write to me soon.</a:t>
            </a:r>
          </a:p>
          <a:p>
            <a:pPr algn="just"/>
            <a:r>
              <a:rPr lang="en-US" sz="3000" i="1" dirty="0"/>
              <a:t>Cheers,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FC737A-1990-F437-2419-8EB324BC4818}"/>
              </a:ext>
            </a:extLst>
          </p:cNvPr>
          <p:cNvGrpSpPr/>
          <p:nvPr/>
        </p:nvGrpSpPr>
        <p:grpSpPr>
          <a:xfrm>
            <a:off x="0" y="-24427"/>
            <a:ext cx="12192000" cy="954107"/>
            <a:chOff x="7620" y="-7620"/>
            <a:chExt cx="12192000" cy="1083309"/>
          </a:xfrm>
        </p:grpSpPr>
        <p:sp>
          <p:nvSpPr>
            <p:cNvPr id="4" name="Round Single Corner Rectangle 25">
              <a:extLst>
                <a:ext uri="{FF2B5EF4-FFF2-40B4-BE49-F238E27FC236}">
                  <a16:creationId xmlns:a16="http://schemas.microsoft.com/office/drawing/2014/main" id="{F9A1CFDF-FFDF-B6D1-8E3A-08430842AFD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6">
              <a:extLst>
                <a:ext uri="{FF2B5EF4-FFF2-40B4-BE49-F238E27FC236}">
                  <a16:creationId xmlns:a16="http://schemas.microsoft.com/office/drawing/2014/main" id="{B3DD906A-3DEC-F562-8684-BAEA400A31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2AB91817-0116-3510-4EEB-991C6AD5AD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48E690-B2BA-B906-4A69-15CA761CFB55}"/>
              </a:ext>
            </a:extLst>
          </p:cNvPr>
          <p:cNvSpPr txBox="1"/>
          <p:nvPr/>
        </p:nvSpPr>
        <p:spPr>
          <a:xfrm>
            <a:off x="324566" y="123599"/>
            <a:ext cx="305681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138430" y="511309"/>
            <a:ext cx="2287905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6710" y="1106170"/>
            <a:ext cx="11692890" cy="5654675"/>
          </a:xfrm>
          <a:prstGeom prst="rect">
            <a:avLst/>
          </a:prstGeom>
          <a:solidFill>
            <a:srgbClr val="FEEECD"/>
          </a:solidFill>
        </p:spPr>
        <p:txBody>
          <a:bodyPr wrap="square" rtlCol="0" anchor="t">
            <a:noAutofit/>
          </a:bodyPr>
          <a:lstStyle/>
          <a:p>
            <a:r>
              <a:rPr lang="en-US" sz="2800" i="1" dirty="0"/>
              <a:t>Dear Tom</a:t>
            </a:r>
            <a:r>
              <a:rPr lang="en-US" sz="2800" dirty="0"/>
              <a:t>,</a:t>
            </a:r>
          </a:p>
          <a:p>
            <a:r>
              <a:rPr lang="en-US" sz="2800" dirty="0"/>
              <a:t>It’s nice to hear from you again. Let me tell you about the job I want to do in the future. </a:t>
            </a:r>
          </a:p>
          <a:p>
            <a:r>
              <a:rPr lang="en-US" sz="2800" dirty="0"/>
              <a:t>When I was a child, I decided that I would be a teacher like my mother. Now I’m sure that teaching English is my future favourite job. As a teacher, I will prepare interesting lessons, explain difficult concepts to my students, mark their exams and help them to make progress in English. I will need excellent knowledge of English and good skills of reading, listening, speaking and writing in English. I also need teaching skills and time management skills. I think this is the job for me because I’m confident, creative and persuasive.       </a:t>
            </a:r>
          </a:p>
          <a:p>
            <a:r>
              <a:rPr lang="en-US" sz="2800" dirty="0"/>
              <a:t>How about your future job? </a:t>
            </a:r>
          </a:p>
          <a:p>
            <a:r>
              <a:rPr lang="en-US" sz="2800" dirty="0"/>
              <a:t>Write to me soon.</a:t>
            </a:r>
          </a:p>
          <a:p>
            <a:r>
              <a:rPr lang="en-US" sz="2800" i="1" dirty="0"/>
              <a:t>Cheers,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278A07-C9E0-1FA2-5388-3B6284188713}"/>
              </a:ext>
            </a:extLst>
          </p:cNvPr>
          <p:cNvGrpSpPr/>
          <p:nvPr/>
        </p:nvGrpSpPr>
        <p:grpSpPr>
          <a:xfrm>
            <a:off x="0" y="-24427"/>
            <a:ext cx="12192000" cy="661967"/>
            <a:chOff x="7620" y="-7620"/>
            <a:chExt cx="12192000" cy="1083309"/>
          </a:xfrm>
        </p:grpSpPr>
        <p:sp>
          <p:nvSpPr>
            <p:cNvPr id="4" name="Round Single Corner Rectangle 25">
              <a:extLst>
                <a:ext uri="{FF2B5EF4-FFF2-40B4-BE49-F238E27FC236}">
                  <a16:creationId xmlns:a16="http://schemas.microsoft.com/office/drawing/2014/main" id="{961A2CAE-C6AF-1CD4-D488-EDD91AB4D27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6">
              <a:extLst>
                <a:ext uri="{FF2B5EF4-FFF2-40B4-BE49-F238E27FC236}">
                  <a16:creationId xmlns:a16="http://schemas.microsoft.com/office/drawing/2014/main" id="{AC7BF77A-7992-1571-7CB3-A062AA74F74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3F5674B3-5AA3-DE49-8EC2-131F74F79EF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F8071F-57D1-7692-58F4-3EC20AF49855}"/>
              </a:ext>
            </a:extLst>
          </p:cNvPr>
          <p:cNvSpPr txBox="1"/>
          <p:nvPr/>
        </p:nvSpPr>
        <p:spPr>
          <a:xfrm>
            <a:off x="138430" y="-18307"/>
            <a:ext cx="58718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9847"/>
            <a:ext cx="28031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8778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2017" y="2288529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Listen for specific information in two talks about career paths.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Write an email about their favourite future job.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02" y="1108308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89230"/>
            <a:ext cx="3367465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700" y="1971258"/>
            <a:ext cx="1118425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www.facebook.com/tienganhglobalsuccess.vn/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59550" y="1183005"/>
            <a:ext cx="5975985" cy="2954655"/>
            <a:chOff x="10330" y="1413"/>
            <a:chExt cx="9411" cy="4653"/>
          </a:xfrm>
        </p:grpSpPr>
        <p:sp>
          <p:nvSpPr>
            <p:cNvPr id="49" name="TextBox 1"/>
            <p:cNvSpPr txBox="1"/>
            <p:nvPr/>
          </p:nvSpPr>
          <p:spPr>
            <a:xfrm>
              <a:off x="10330" y="3277"/>
              <a:ext cx="9411" cy="12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scene3d>
              <a:camera prst="orthographicFront"/>
              <a:lightRig rig="threePt" dir="t"/>
            </a:scene3d>
            <a:sp3d>
              <a:bevelB w="12700000" h="0"/>
            </a:sp3d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400" b="1">
                  <a:solidFill>
                    <a:srgbClr val="F4DF4E"/>
                  </a:solidFill>
                  <a:latin typeface="Cooper Black" panose="0208090404030B020404" charset="0"/>
                  <a:cs typeface="Cooper Black" panose="0208090404030B020404" charset="0"/>
                </a:rPr>
                <a:t>CAREER CHOICES</a:t>
              </a:r>
              <a:endParaRPr lang="en-US" sz="4400" b="1" dirty="0">
                <a:solidFill>
                  <a:srgbClr val="F4DF4E"/>
                </a:solidFill>
                <a:latin typeface="Cooper Black" panose="0208090404030B020404" charset="0"/>
                <a:cs typeface="Cooper Black" panose="0208090404030B020404" charset="0"/>
              </a:endParaRPr>
            </a:p>
          </p:txBody>
        </p:sp>
        <p:sp>
          <p:nvSpPr>
            <p:cNvPr id="2" name="Rounded Rectangle 13"/>
            <p:cNvSpPr/>
            <p:nvPr/>
          </p:nvSpPr>
          <p:spPr>
            <a:xfrm>
              <a:off x="12104" y="4849"/>
              <a:ext cx="7096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35"/>
            <p:cNvSpPr txBox="1"/>
            <p:nvPr/>
          </p:nvSpPr>
          <p:spPr>
            <a:xfrm>
              <a:off x="12807" y="4767"/>
              <a:ext cx="683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LESSON 6: SKILLS 2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247" y="4583"/>
              <a:ext cx="1560" cy="1483"/>
              <a:chOff x="2766630" y="1746890"/>
              <a:chExt cx="990895" cy="94161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sp>
          <p:nvSpPr>
            <p:cNvPr id="45" name="Oval 44"/>
            <p:cNvSpPr/>
            <p:nvPr/>
          </p:nvSpPr>
          <p:spPr>
            <a:xfrm>
              <a:off x="15195" y="1413"/>
              <a:ext cx="1371" cy="1307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47" name="TextBox 39"/>
            <p:cNvSpPr txBox="1"/>
            <p:nvPr/>
          </p:nvSpPr>
          <p:spPr>
            <a:xfrm>
              <a:off x="12216" y="1413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4DF4E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48" name="TextBox 16"/>
            <p:cNvSpPr txBox="1"/>
            <p:nvPr/>
          </p:nvSpPr>
          <p:spPr>
            <a:xfrm>
              <a:off x="15035" y="1413"/>
              <a:ext cx="172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12</a:t>
              </a:r>
            </a:p>
          </p:txBody>
        </p:sp>
      </p:grpSp>
      <p:pic>
        <p:nvPicPr>
          <p:cNvPr id="9" name="Picture 8" descr="Talk-about-your-dream-job-Luat-su"/>
          <p:cNvPicPr>
            <a:picLocks noChangeAspect="1"/>
          </p:cNvPicPr>
          <p:nvPr/>
        </p:nvPicPr>
        <p:blipFill>
          <a:blip r:embed="rId5"/>
          <a:srcRect l="8667" t="-10017" r="8675" b="-9317"/>
          <a:stretch>
            <a:fillRect/>
          </a:stretch>
        </p:blipFill>
        <p:spPr>
          <a:xfrm>
            <a:off x="266945" y="952236"/>
            <a:ext cx="6298565" cy="4546600"/>
          </a:xfrm>
          <a:prstGeom prst="rect">
            <a:avLst/>
          </a:prstGeom>
          <a:scene3d>
            <a:camera prst="orthographicFront">
              <a:rot lat="21272237" lon="1482870" rev="127231"/>
            </a:camera>
            <a:lightRig rig="threePt" dir="t">
              <a:rot lat="0" lon="0" rev="7200000"/>
            </a:lightRig>
          </a:scene3d>
          <a:sp3d extrusionH="127000" prstMaterial="dkEdge">
            <a:bevelT h="127000"/>
            <a:bevelB h="127000"/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51042 0.186204 L -0.0154688 -0.0193519 " pathEditMode="relative" rAng="0" ptsTypes="" p14:bounceEnd="50000">
                                          <p:cBhvr>
                                            <p:cTn id="6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" y="213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51042 0.186204 L -0.0154688 -0.0193519 " pathEditMode="relative" rAng="0" ptsTypes="">
                                          <p:cBhvr>
                                            <p:cTn id="6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" y="2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956653" y="1207024"/>
            <a:ext cx="5365514" cy="57591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Miming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55037" y="1982616"/>
            <a:ext cx="5367130" cy="167745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Which of the reasons below is the most important to you when choosing a job?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Listen to two people talking about their career paths and tick (√)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Listen again. Choose the correct answers A, B, or C.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55037" y="3895379"/>
            <a:ext cx="5365514" cy="149880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Work in pairs. Ask and answer the following questions.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5: Write an email (100 - 120 words) to your friend telling him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her about your future favorite job. You can use the ideas from 4.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68497" y="5553422"/>
            <a:ext cx="5352054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758183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072362" y="200219"/>
            <a:ext cx="5265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F0A90E79-D3A9-D422-6B83-399BE110416E}"/>
              </a:ext>
            </a:extLst>
          </p:cNvPr>
          <p:cNvSpPr/>
          <p:nvPr/>
        </p:nvSpPr>
        <p:spPr>
          <a:xfrm>
            <a:off x="573765" y="1224046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B3121B08-397D-E164-4F45-13EE3058D72E}"/>
              </a:ext>
            </a:extLst>
          </p:cNvPr>
          <p:cNvSpPr/>
          <p:nvPr/>
        </p:nvSpPr>
        <p:spPr>
          <a:xfrm>
            <a:off x="2985135" y="2525134"/>
            <a:ext cx="1802099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213FE24A-D873-4FA6-4482-09D526C43144}"/>
              </a:ext>
            </a:extLst>
          </p:cNvPr>
          <p:cNvSpPr/>
          <p:nvPr/>
        </p:nvSpPr>
        <p:spPr>
          <a:xfrm>
            <a:off x="669161" y="4332867"/>
            <a:ext cx="1835914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</a:p>
        </p:txBody>
      </p:sp>
      <p:cxnSp>
        <p:nvCxnSpPr>
          <p:cNvPr id="15" name="Curved Connector 23">
            <a:extLst>
              <a:ext uri="{FF2B5EF4-FFF2-40B4-BE49-F238E27FC236}">
                <a16:creationId xmlns:a16="http://schemas.microsoft.com/office/drawing/2014/main" id="{EA215EB7-CDBE-35EC-41B7-4455295CEE2A}"/>
              </a:ext>
            </a:extLst>
          </p:cNvPr>
          <p:cNvCxnSpPr>
            <a:cxnSpLocks/>
            <a:stCxn id="12" idx="3"/>
            <a:endCxn id="13" idx="0"/>
          </p:cNvCxnSpPr>
          <p:nvPr/>
        </p:nvCxnSpPr>
        <p:spPr>
          <a:xfrm>
            <a:off x="2409679" y="1530149"/>
            <a:ext cx="1476506" cy="9949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urved Connector 24">
            <a:extLst>
              <a:ext uri="{FF2B5EF4-FFF2-40B4-BE49-F238E27FC236}">
                <a16:creationId xmlns:a16="http://schemas.microsoft.com/office/drawing/2014/main" id="{C9469931-10C6-11A8-5C47-32ED9C835337}"/>
              </a:ext>
            </a:extLst>
          </p:cNvPr>
          <p:cNvCxnSpPr>
            <a:cxnSpLocks/>
            <a:stCxn id="13" idx="1"/>
            <a:endCxn id="14" idx="0"/>
          </p:cNvCxnSpPr>
          <p:nvPr/>
        </p:nvCxnSpPr>
        <p:spPr>
          <a:xfrm rot="10800000" flipV="1">
            <a:off x="1587119" y="2834061"/>
            <a:ext cx="1398017" cy="149880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56438471-388C-D4AB-7DB6-A13D89306083}"/>
              </a:ext>
            </a:extLst>
          </p:cNvPr>
          <p:cNvSpPr/>
          <p:nvPr/>
        </p:nvSpPr>
        <p:spPr>
          <a:xfrm>
            <a:off x="2968227" y="5634433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6" name="Curved Connector 27">
            <a:extLst>
              <a:ext uri="{FF2B5EF4-FFF2-40B4-BE49-F238E27FC236}">
                <a16:creationId xmlns:a16="http://schemas.microsoft.com/office/drawing/2014/main" id="{0DFE1A69-5B95-75F9-FCB8-CB5932A3A3FB}"/>
              </a:ext>
            </a:extLst>
          </p:cNvPr>
          <p:cNvCxnSpPr>
            <a:cxnSpLocks/>
            <a:stCxn id="14" idx="3"/>
            <a:endCxn id="23" idx="0"/>
          </p:cNvCxnSpPr>
          <p:nvPr/>
        </p:nvCxnSpPr>
        <p:spPr>
          <a:xfrm>
            <a:off x="2505075" y="4633540"/>
            <a:ext cx="1381109" cy="100089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988945" y="47345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MIMING</a:t>
            </a:r>
          </a:p>
        </p:txBody>
      </p:sp>
      <p:pic>
        <p:nvPicPr>
          <p:cNvPr id="8" name="Content Placeholder 7" descr="GskO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0280" y="1157605"/>
            <a:ext cx="5398135" cy="4048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442753" y="2055495"/>
            <a:ext cx="788670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Go to the board. Mime some jobs. Other Ss to guess the jobs.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-1412875" y="399288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MIMING</a:t>
            </a:r>
          </a:p>
        </p:txBody>
      </p:sp>
      <p:pic>
        <p:nvPicPr>
          <p:cNvPr id="10" name="Content Placeholder 9" descr="GskO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044" y="1535746"/>
            <a:ext cx="3353435" cy="2912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8" y="0"/>
            <a:ext cx="12192000" cy="925727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8103" y="137096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9350" y="1092200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Which of the reasons below is the most important to you when choosing a job?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300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0360"/>
            <a:ext cx="35740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73685" y="8061960"/>
            <a:ext cx="11644630" cy="1076325"/>
          </a:xfrm>
          <a:prstGeom prst="rect">
            <a:avLst/>
          </a:prstGeom>
          <a:solidFill>
            <a:srgbClr val="D1D1D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1. passion                     2. family tradition                          3. ability           </a:t>
            </a:r>
          </a:p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4. salary                          5. opportunity to travel</a:t>
            </a:r>
          </a:p>
        </p:txBody>
      </p:sp>
      <p:sp>
        <p:nvSpPr>
          <p:cNvPr id="14" name="Text Box 1"/>
          <p:cNvSpPr txBox="1"/>
          <p:nvPr/>
        </p:nvSpPr>
        <p:spPr>
          <a:xfrm>
            <a:off x="362154" y="2857354"/>
            <a:ext cx="11385337" cy="1138773"/>
          </a:xfrm>
          <a:prstGeom prst="rect">
            <a:avLst/>
          </a:prstGeom>
          <a:solidFill>
            <a:srgbClr val="D1D1D1"/>
          </a:solidFill>
        </p:spPr>
        <p:txBody>
          <a:bodyPr wrap="square" rtlCol="0" anchor="t">
            <a:spAutoFit/>
          </a:bodyPr>
          <a:lstStyle/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1. passion                     2. family tradition                          3. ability           </a:t>
            </a:r>
          </a:p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4. salary                        5. opportunity to travel</a:t>
            </a:r>
          </a:p>
        </p:txBody>
      </p:sp>
    </p:spTree>
    <p:extLst>
      <p:ext uri="{BB962C8B-B14F-4D97-AF65-F5344CB8AC3E}">
        <p14:creationId xmlns:p14="http://schemas.microsoft.com/office/powerpoint/2010/main" val="308942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512948" y="965119"/>
            <a:ext cx="29845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6148" y="1785950"/>
            <a:ext cx="11722100" cy="3754874"/>
          </a:xfrm>
          <a:prstGeom prst="rect">
            <a:avLst/>
          </a:prstGeom>
          <a:solidFill>
            <a:schemeClr val="accent1">
              <a:lumMod val="40000"/>
              <a:lumOff val="60000"/>
              <a:alpha val="8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Picking a job might feel like choosing a superpower, but you need to focus on your 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 </a:t>
            </a:r>
            <a:r>
              <a:rPr lang="en-US" sz="3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(what you </a:t>
            </a:r>
            <a:r>
              <a:rPr lang="en-US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3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at, what makes you stick, what challenges you to tackle). That’s your secret weapon. When you pick a job that lets you use those powers, you’ll feel awesome at work, learn faster and work better. Remember, choosing a job that fits your abilities </a:t>
            </a:r>
            <a:r>
              <a:rPr lang="en-US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3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 </a:t>
            </a:r>
            <a:r>
              <a:rPr lang="en-US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wearing </a:t>
            </a:r>
            <a:r>
              <a:rPr lang="en-US" sz="3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perfectly-suited costume.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7F8444-E32E-5198-7DF1-EB669A761CE0}"/>
              </a:ext>
            </a:extLst>
          </p:cNvPr>
          <p:cNvGrpSpPr/>
          <p:nvPr/>
        </p:nvGrpSpPr>
        <p:grpSpPr>
          <a:xfrm>
            <a:off x="0" y="0"/>
            <a:ext cx="12192000" cy="855023"/>
            <a:chOff x="7620" y="-7620"/>
            <a:chExt cx="12192000" cy="1083309"/>
          </a:xfrm>
        </p:grpSpPr>
        <p:sp>
          <p:nvSpPr>
            <p:cNvPr id="3" name="Round Single Corner Rectangle 17">
              <a:extLst>
                <a:ext uri="{FF2B5EF4-FFF2-40B4-BE49-F238E27FC236}">
                  <a16:creationId xmlns:a16="http://schemas.microsoft.com/office/drawing/2014/main" id="{F7A6F1A1-14B6-2365-3B8E-0424172992F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18">
              <a:extLst>
                <a:ext uri="{FF2B5EF4-FFF2-40B4-BE49-F238E27FC236}">
                  <a16:creationId xmlns:a16="http://schemas.microsoft.com/office/drawing/2014/main" id="{20DF0D00-FADC-C2E2-7684-A7AA95FC86A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9">
              <a:extLst>
                <a:ext uri="{FF2B5EF4-FFF2-40B4-BE49-F238E27FC236}">
                  <a16:creationId xmlns:a16="http://schemas.microsoft.com/office/drawing/2014/main" id="{771C06FF-C5CC-5DFD-DE86-657E086F068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90DE0A-55BB-43B2-4CA2-F2E81EEF0D41}"/>
              </a:ext>
            </a:extLst>
          </p:cNvPr>
          <p:cNvSpPr txBox="1"/>
          <p:nvPr/>
        </p:nvSpPr>
        <p:spPr>
          <a:xfrm>
            <a:off x="605312" y="111472"/>
            <a:ext cx="6293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8" y="1"/>
            <a:ext cx="12192000" cy="85167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56304" y="24409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433098692"/>
              </p:ext>
            </p:extLst>
          </p:nvPr>
        </p:nvGraphicFramePr>
        <p:xfrm>
          <a:off x="200913" y="1858010"/>
          <a:ext cx="11332845" cy="4699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2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4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b="1" dirty="0"/>
                        <a:t>1.</a:t>
                      </a:r>
                      <a:r>
                        <a:rPr lang="en-US" sz="3600" dirty="0"/>
                        <a:t> Minh’s parents were farmers.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 dirty="0"/>
                        <a:t>2. </a:t>
                      </a:r>
                      <a:r>
                        <a:rPr lang="en-US" sz="3600" dirty="0"/>
                        <a:t>Minh is now working for an agricultural </a:t>
                      </a:r>
                    </a:p>
                    <a:p>
                      <a:pPr>
                        <a:buNone/>
                      </a:pPr>
                      <a:r>
                        <a:rPr lang="en-US" sz="3600" dirty="0"/>
                        <a:t>    company.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 dirty="0"/>
                        <a:t>3.</a:t>
                      </a:r>
                      <a:r>
                        <a:rPr lang="en-US" sz="3600" dirty="0"/>
                        <a:t> Ann first learnt cooking from a family </a:t>
                      </a:r>
                    </a:p>
                    <a:p>
                      <a:pPr>
                        <a:buNone/>
                      </a:pPr>
                      <a:r>
                        <a:rPr lang="en-US" sz="3600" dirty="0"/>
                        <a:t>    member.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 dirty="0"/>
                        <a:t>4.</a:t>
                      </a:r>
                      <a:r>
                        <a:rPr lang="en-US" sz="3600" dirty="0"/>
                        <a:t> Ann is now a chef in a famous restaurant.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79515" y="891512"/>
            <a:ext cx="11234783" cy="4136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two people talking about their career paths and tick (√)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0913" y="87266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698" y="77002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076">
            <a:hlinkClick r:id="" action="ppaction://media"/>
            <a:extLst>
              <a:ext uri="{FF2B5EF4-FFF2-40B4-BE49-F238E27FC236}">
                <a16:creationId xmlns:a16="http://schemas.microsoft.com/office/drawing/2014/main" id="{F9BC5F2D-4F5C-476D-76CA-CEE671F63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333" y="125395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83DBD-92C5-4AD4-0D27-038C063A06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33" y="2422237"/>
            <a:ext cx="692422" cy="692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FB54F-08F9-4086-576A-3C132CEE3D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51" y="3429000"/>
            <a:ext cx="692422" cy="692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230C7A-4A78-45D1-3E2A-F5322BD0D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33" y="4583545"/>
            <a:ext cx="692422" cy="692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1B189B-E8C5-7C46-05FD-C7D77A5C20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51" y="5653004"/>
            <a:ext cx="692422" cy="692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2540"/>
            <a:ext cx="12207496" cy="58356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15366" y="637610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answers A, B or 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975" y="6582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2760" y="5340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296" y="11561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5800" y="2106792"/>
            <a:ext cx="11259820" cy="1754326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A</a:t>
            </a:r>
            <a:r>
              <a:rPr lang="en-US" sz="3600" dirty="0">
                <a:solidFill>
                  <a:schemeClr val="tx1"/>
                </a:solidFill>
              </a:rPr>
              <a:t>. Because he wanted to help the farmers.                  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B.</a:t>
            </a:r>
            <a:r>
              <a:rPr lang="en-US" sz="3600" dirty="0">
                <a:solidFill>
                  <a:schemeClr val="tx1"/>
                </a:solidFill>
              </a:rPr>
              <a:t> Because he could get a well-paid job.        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C.</a:t>
            </a:r>
            <a:r>
              <a:rPr lang="en-US" sz="3600" dirty="0">
                <a:solidFill>
                  <a:schemeClr val="tx1"/>
                </a:solidFill>
              </a:rPr>
              <a:t> Because he had no other choice for university.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5800" y="1366326"/>
            <a:ext cx="11259185" cy="646331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dirty="0"/>
              <a:t>Why did Minh decide to learn agriculture engineering?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00" y="3963339"/>
            <a:ext cx="11259185" cy="646331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dirty="0"/>
              <a:t>What does Minh’s job involve?</a:t>
            </a:r>
          </a:p>
        </p:txBody>
      </p:sp>
      <p:sp>
        <p:nvSpPr>
          <p:cNvPr id="22" name="Oval 21"/>
          <p:cNvSpPr/>
          <p:nvPr/>
        </p:nvSpPr>
        <p:spPr>
          <a:xfrm>
            <a:off x="685800" y="2209393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685800" y="4711891"/>
            <a:ext cx="11259820" cy="1754326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A.</a:t>
            </a:r>
            <a:r>
              <a:rPr lang="en-US" sz="3600" dirty="0">
                <a:solidFill>
                  <a:schemeClr val="tx1"/>
                </a:solidFill>
              </a:rPr>
              <a:t> Using technology in farming.                  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B.</a:t>
            </a:r>
            <a:r>
              <a:rPr lang="en-US" sz="3600" dirty="0">
                <a:solidFill>
                  <a:schemeClr val="tx1"/>
                </a:solidFill>
              </a:rPr>
              <a:t> Solving problems among farmers.        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C.</a:t>
            </a:r>
            <a:r>
              <a:rPr lang="en-US" sz="3600" dirty="0">
                <a:solidFill>
                  <a:schemeClr val="tx1"/>
                </a:solidFill>
              </a:rPr>
              <a:t> Creating new kinds of plants.</a:t>
            </a:r>
          </a:p>
        </p:txBody>
      </p:sp>
      <p:sp>
        <p:nvSpPr>
          <p:cNvPr id="7" name="Oval 6"/>
          <p:cNvSpPr/>
          <p:nvPr/>
        </p:nvSpPr>
        <p:spPr>
          <a:xfrm>
            <a:off x="685800" y="4803775"/>
            <a:ext cx="505460" cy="476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77">
            <a:hlinkClick r:id="" action="ppaction://media"/>
            <a:extLst>
              <a:ext uri="{FF2B5EF4-FFF2-40B4-BE49-F238E27FC236}">
                <a16:creationId xmlns:a16="http://schemas.microsoft.com/office/drawing/2014/main" id="{0E05E64A-83EE-FE1A-5BFA-47C285848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7625" y="6312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1" grpId="0" animBg="1"/>
      <p:bldP spid="11" grpId="1" animBg="1"/>
      <p:bldP spid="22" grpId="0" bldLvl="0" animBg="1"/>
      <p:bldP spid="22" grpId="1" animBg="1"/>
      <p:bldP spid="2" grpId="0" animBg="1"/>
      <p:bldP spid="2" grpId="1" animBg="1"/>
      <p:bldP spid="7" grpId="0" bldLvl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1186</Words>
  <Application>Microsoft Office PowerPoint</Application>
  <PresentationFormat>Widescreen</PresentationFormat>
  <Paragraphs>157</Paragraphs>
  <Slides>18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Adobe Gothic Std B</vt:lpstr>
      <vt:lpstr>Arial</vt:lpstr>
      <vt:lpstr>Calibri</vt:lpstr>
      <vt:lpstr>Calibri Light</vt:lpstr>
      <vt:lpstr>Cooper Black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351</cp:revision>
  <dcterms:created xsi:type="dcterms:W3CDTF">2020-12-09T02:04:00Z</dcterms:created>
  <dcterms:modified xsi:type="dcterms:W3CDTF">2024-08-22T08:06:05Z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1033-12.2.0.13359</vt:lpwstr>
  </property>
</Properties>
</file>