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21" r:id="rId2"/>
    <p:sldMasterId id="2147483759" r:id="rId3"/>
  </p:sldMasterIdLst>
  <p:notesMasterIdLst>
    <p:notesMasterId r:id="rId51"/>
  </p:notesMasterIdLst>
  <p:sldIdLst>
    <p:sldId id="395" r:id="rId4"/>
    <p:sldId id="292" r:id="rId5"/>
    <p:sldId id="291" r:id="rId6"/>
    <p:sldId id="425" r:id="rId7"/>
    <p:sldId id="414" r:id="rId8"/>
    <p:sldId id="419" r:id="rId9"/>
    <p:sldId id="415" r:id="rId10"/>
    <p:sldId id="420" r:id="rId11"/>
    <p:sldId id="422" r:id="rId12"/>
    <p:sldId id="423" r:id="rId13"/>
    <p:sldId id="418" r:id="rId14"/>
    <p:sldId id="421" r:id="rId15"/>
    <p:sldId id="416" r:id="rId16"/>
    <p:sldId id="417" r:id="rId17"/>
    <p:sldId id="433" r:id="rId18"/>
    <p:sldId id="435" r:id="rId19"/>
    <p:sldId id="258" r:id="rId20"/>
    <p:sldId id="260" r:id="rId21"/>
    <p:sldId id="434" r:id="rId22"/>
    <p:sldId id="437" r:id="rId23"/>
    <p:sldId id="431" r:id="rId24"/>
    <p:sldId id="293" r:id="rId25"/>
    <p:sldId id="438" r:id="rId26"/>
    <p:sldId id="294" r:id="rId27"/>
    <p:sldId id="432" r:id="rId28"/>
    <p:sldId id="439" r:id="rId29"/>
    <p:sldId id="295" r:id="rId30"/>
    <p:sldId id="413" r:id="rId31"/>
    <p:sldId id="440" r:id="rId32"/>
    <p:sldId id="426" r:id="rId33"/>
    <p:sldId id="427" r:id="rId34"/>
    <p:sldId id="428" r:id="rId35"/>
    <p:sldId id="273" r:id="rId36"/>
    <p:sldId id="274" r:id="rId37"/>
    <p:sldId id="275" r:id="rId38"/>
    <p:sldId id="276" r:id="rId39"/>
    <p:sldId id="272" r:id="rId40"/>
    <p:sldId id="261" r:id="rId41"/>
    <p:sldId id="262" r:id="rId42"/>
    <p:sldId id="277" r:id="rId43"/>
    <p:sldId id="278" r:id="rId44"/>
    <p:sldId id="443" r:id="rId45"/>
    <p:sldId id="429" r:id="rId46"/>
    <p:sldId id="441" r:id="rId47"/>
    <p:sldId id="264" r:id="rId48"/>
    <p:sldId id="442" r:id="rId49"/>
    <p:sldId id="412" r:id="rId5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81"/>
  </p:normalViewPr>
  <p:slideViewPr>
    <p:cSldViewPr snapToGrid="0" snapToObjects="1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17AF0-5D14-7044-ACED-CB6E91CE3EC3}" type="datetimeFigureOut">
              <a:rPr lang="en-VN" smtClean="0"/>
              <a:t>03/24/2025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FFA1-6BC4-3948-B8B5-F82D082DC1F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174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29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239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7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77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2123d1dec4e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2123d1dec4e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2123d1dec4e_2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2123d1dec4e_2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2123d1dec4e_2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2123d1dec4e_2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2123d1dec4e_2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2123d1dec4e_2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442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f7ebffcf10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f7ebffcf10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2123d1dec4e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2123d1dec4e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36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1122e915d7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21122e915d7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10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21122e915d7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21122e915d7_1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21122e915d7_1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Google Shape;1670;g21122e915d7_1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41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449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2123d1dec4e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2123d1dec4e_2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383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1122e915d7_1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21122e915d7_1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93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455800" y="3572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505367" y="824933"/>
            <a:ext cx="9181200" cy="2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62" name="Picture 61" descr="A picture containing qr code&#10;&#10;Description automatically generated">
            <a:extLst>
              <a:ext uri="{FF2B5EF4-FFF2-40B4-BE49-F238E27FC236}">
                <a16:creationId xmlns:a16="http://schemas.microsoft.com/office/drawing/2014/main" id="{88B4EB22-5B15-054E-A268-45951262B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64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3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3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13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13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13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13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13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13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13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13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13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3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3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3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3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3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3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3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3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3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3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3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3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3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3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3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3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13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13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3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3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3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3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3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3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13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13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13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13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13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13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13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13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3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3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13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13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13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13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13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13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/>
          </p:nvPr>
        </p:nvSpPr>
        <p:spPr>
          <a:xfrm>
            <a:off x="952233" y="594265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2" hasCustomPrompt="1"/>
          </p:nvPr>
        </p:nvSpPr>
        <p:spPr>
          <a:xfrm>
            <a:off x="952233" y="1995463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952233" y="3226187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title" idx="4" hasCustomPrompt="1"/>
          </p:nvPr>
        </p:nvSpPr>
        <p:spPr>
          <a:xfrm>
            <a:off x="952233" y="4456912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6301033" y="1995463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6" hasCustomPrompt="1"/>
          </p:nvPr>
        </p:nvSpPr>
        <p:spPr>
          <a:xfrm>
            <a:off x="6301033" y="3226179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"/>
          </p:nvPr>
        </p:nvSpPr>
        <p:spPr>
          <a:xfrm>
            <a:off x="1798633" y="1902749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7"/>
          </p:nvPr>
        </p:nvSpPr>
        <p:spPr>
          <a:xfrm>
            <a:off x="1798633" y="3133484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8"/>
          </p:nvPr>
        </p:nvSpPr>
        <p:spPr>
          <a:xfrm>
            <a:off x="1798633" y="4364172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9"/>
          </p:nvPr>
        </p:nvSpPr>
        <p:spPr>
          <a:xfrm>
            <a:off x="7147433" y="1902683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subTitle" idx="13"/>
          </p:nvPr>
        </p:nvSpPr>
        <p:spPr>
          <a:xfrm>
            <a:off x="7147433" y="3133427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01033" y="4456896"/>
            <a:ext cx="8464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5"/>
          </p:nvPr>
        </p:nvSpPr>
        <p:spPr>
          <a:xfrm>
            <a:off x="7147433" y="4364116"/>
            <a:ext cx="4092400" cy="9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Picture 66" descr="A picture containing qr code&#10;&#10;Description automatically generated">
            <a:extLst>
              <a:ext uri="{FF2B5EF4-FFF2-40B4-BE49-F238E27FC236}">
                <a16:creationId xmlns:a16="http://schemas.microsoft.com/office/drawing/2014/main" id="{5EAE2F1A-B1A4-3E48-8BCB-DF43346DF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4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14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14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14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14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14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14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14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14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14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14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14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4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14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14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14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14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14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14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14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14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14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14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14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14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14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14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14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14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14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14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14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14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4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14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14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14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14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14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14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14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14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14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14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14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14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14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14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4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14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14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14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4"/>
          <p:cNvSpPr txBox="1">
            <a:spLocks noGrp="1"/>
          </p:cNvSpPr>
          <p:nvPr>
            <p:ph type="body" idx="1"/>
          </p:nvPr>
        </p:nvSpPr>
        <p:spPr>
          <a:xfrm>
            <a:off x="5508800" y="2541932"/>
            <a:ext cx="5730800" cy="21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29" name="Google Shape;629;p14"/>
          <p:cNvSpPr>
            <a:spLocks noGrp="1"/>
          </p:cNvSpPr>
          <p:nvPr>
            <p:ph type="pic" idx="2"/>
          </p:nvPr>
        </p:nvSpPr>
        <p:spPr>
          <a:xfrm>
            <a:off x="952233" y="2173867"/>
            <a:ext cx="4082000" cy="395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14"/>
          <p:cNvSpPr txBox="1">
            <a:spLocks noGrp="1"/>
          </p:cNvSpPr>
          <p:nvPr>
            <p:ph type="subTitle" idx="3"/>
          </p:nvPr>
        </p:nvSpPr>
        <p:spPr>
          <a:xfrm>
            <a:off x="5508800" y="2173867"/>
            <a:ext cx="5730800" cy="4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pic>
        <p:nvPicPr>
          <p:cNvPr id="58" name="Picture 57" descr="A picture containing qr code&#10;&#10;Description automatically generated">
            <a:extLst>
              <a:ext uri="{FF2B5EF4-FFF2-40B4-BE49-F238E27FC236}">
                <a16:creationId xmlns:a16="http://schemas.microsoft.com/office/drawing/2014/main" id="{C551D04F-5E13-DD4A-9E42-3030D3D0B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72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5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5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5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5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5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5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15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15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15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15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15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15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15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15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15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15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15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15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15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15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15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15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15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15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5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15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15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15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15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15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15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15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15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15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15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15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15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15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15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15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15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15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15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15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15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15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15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15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15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5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15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15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5"/>
          <p:cNvSpPr txBox="1">
            <a:spLocks noGrp="1"/>
          </p:cNvSpPr>
          <p:nvPr>
            <p:ph type="body" idx="1"/>
          </p:nvPr>
        </p:nvSpPr>
        <p:spPr>
          <a:xfrm>
            <a:off x="5508633" y="2541933"/>
            <a:ext cx="5731200" cy="3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6" name="Google Shape;686;p15"/>
          <p:cNvSpPr>
            <a:spLocks noGrp="1"/>
          </p:cNvSpPr>
          <p:nvPr>
            <p:ph type="pic" idx="2"/>
          </p:nvPr>
        </p:nvSpPr>
        <p:spPr>
          <a:xfrm>
            <a:off x="952233" y="2173867"/>
            <a:ext cx="4082000" cy="395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5"/>
          <p:cNvSpPr txBox="1">
            <a:spLocks noGrp="1"/>
          </p:cNvSpPr>
          <p:nvPr>
            <p:ph type="subTitle" idx="3"/>
          </p:nvPr>
        </p:nvSpPr>
        <p:spPr>
          <a:xfrm>
            <a:off x="5508633" y="2173867"/>
            <a:ext cx="5731200" cy="4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pic>
        <p:nvPicPr>
          <p:cNvPr id="58" name="Picture 57" descr="A picture containing qr code&#10;&#10;Description automatically generated">
            <a:extLst>
              <a:ext uri="{FF2B5EF4-FFF2-40B4-BE49-F238E27FC236}">
                <a16:creationId xmlns:a16="http://schemas.microsoft.com/office/drawing/2014/main" id="{9AF476EC-5953-3D45-903F-4AC46972F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6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16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16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16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16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16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16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16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16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16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16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16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16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16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16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16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16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6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16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16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16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16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6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6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16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16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16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6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6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6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6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16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16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16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16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6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16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16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16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16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6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6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16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16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16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16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16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16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16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6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9" name="Google Shape;739;p16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0" name="Google Shape;740;p16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16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6"/>
          <p:cNvSpPr txBox="1">
            <a:spLocks noGrp="1"/>
          </p:cNvSpPr>
          <p:nvPr>
            <p:ph type="body" idx="1"/>
          </p:nvPr>
        </p:nvSpPr>
        <p:spPr>
          <a:xfrm>
            <a:off x="952233" y="2541933"/>
            <a:ext cx="5740000" cy="1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3" name="Google Shape;743;p16"/>
          <p:cNvSpPr>
            <a:spLocks noGrp="1"/>
          </p:cNvSpPr>
          <p:nvPr>
            <p:ph type="pic" idx="2"/>
          </p:nvPr>
        </p:nvSpPr>
        <p:spPr>
          <a:xfrm>
            <a:off x="7157767" y="2173867"/>
            <a:ext cx="4082000" cy="395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16"/>
          <p:cNvSpPr txBox="1">
            <a:spLocks noGrp="1"/>
          </p:cNvSpPr>
          <p:nvPr>
            <p:ph type="subTitle" idx="3"/>
          </p:nvPr>
        </p:nvSpPr>
        <p:spPr>
          <a:xfrm>
            <a:off x="952233" y="2173867"/>
            <a:ext cx="5740000" cy="4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92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7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7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7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7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17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17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7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7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7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7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7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7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7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7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7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7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7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7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7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7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7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7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7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7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7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7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7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7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7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7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7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7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7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7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7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7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7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7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7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7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7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7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7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7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7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7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7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7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7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7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7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7"/>
          <p:cNvSpPr/>
          <p:nvPr/>
        </p:nvSpPr>
        <p:spPr>
          <a:xfrm>
            <a:off x="457667" y="159521"/>
            <a:ext cx="11280400" cy="6494804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7"/>
          <p:cNvSpPr txBox="1">
            <a:spLocks noGrp="1"/>
          </p:cNvSpPr>
          <p:nvPr>
            <p:ph type="body" idx="1"/>
          </p:nvPr>
        </p:nvSpPr>
        <p:spPr>
          <a:xfrm>
            <a:off x="1747851" y="3429000"/>
            <a:ext cx="3956000" cy="24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9" name="Google Shape;799;p17"/>
          <p:cNvSpPr txBox="1">
            <a:spLocks noGrp="1"/>
          </p:cNvSpPr>
          <p:nvPr>
            <p:ph type="body" idx="2"/>
          </p:nvPr>
        </p:nvSpPr>
        <p:spPr>
          <a:xfrm>
            <a:off x="6488151" y="3429000"/>
            <a:ext cx="3956000" cy="24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0" name="Google Shape;800;p17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"/>
          <p:cNvSpPr txBox="1">
            <a:spLocks noGrp="1"/>
          </p:cNvSpPr>
          <p:nvPr>
            <p:ph type="subTitle" idx="3"/>
          </p:nvPr>
        </p:nvSpPr>
        <p:spPr>
          <a:xfrm>
            <a:off x="1747851" y="2592967"/>
            <a:ext cx="3956000" cy="9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7"/>
          <p:cNvSpPr txBox="1">
            <a:spLocks noGrp="1"/>
          </p:cNvSpPr>
          <p:nvPr>
            <p:ph type="subTitle" idx="4"/>
          </p:nvPr>
        </p:nvSpPr>
        <p:spPr>
          <a:xfrm>
            <a:off x="6488151" y="2592967"/>
            <a:ext cx="3956000" cy="9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Picture 58" descr="A picture containing qr code&#10;&#10;Description automatically generated">
            <a:extLst>
              <a:ext uri="{FF2B5EF4-FFF2-40B4-BE49-F238E27FC236}">
                <a16:creationId xmlns:a16="http://schemas.microsoft.com/office/drawing/2014/main" id="{39FD505E-21C2-9C40-BFB9-1D948DF9D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0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8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18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18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7" name="Google Shape;807;p18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18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18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18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18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18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18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18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18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18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18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18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18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18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18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18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18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18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18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18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18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8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8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8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8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8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8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8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8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8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8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8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8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8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8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8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8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8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8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8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8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8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8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8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8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8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8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8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8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8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5" name="Picture 54" descr="A picture containing qr code&#10;&#10;Description automatically generated">
            <a:extLst>
              <a:ext uri="{FF2B5EF4-FFF2-40B4-BE49-F238E27FC236}">
                <a16:creationId xmlns:a16="http://schemas.microsoft.com/office/drawing/2014/main" id="{AA66C088-41E9-8843-8428-DE8CA43C2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9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22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22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22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22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2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22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22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22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22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22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22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22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22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22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22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22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22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22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22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22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22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22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22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22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22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22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22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22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22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22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22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22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22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22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22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22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22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22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22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22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22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22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22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22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22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22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22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22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22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22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22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22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3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23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23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23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23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23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23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23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23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23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23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23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23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23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23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23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23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23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23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23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23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23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23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23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23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23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23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23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23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23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23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23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23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23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23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23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23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23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23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23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23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23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23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23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23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23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23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23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23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23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23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23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0517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7933" y="966631"/>
            <a:ext cx="8196000" cy="2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32533" y="3234631"/>
            <a:ext cx="6326800" cy="588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7932339" y="4668400"/>
            <a:ext cx="372548" cy="803369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3974870" y="4342500"/>
            <a:ext cx="298633" cy="31376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9614924">
            <a:off x="-628385" y="1972403"/>
            <a:ext cx="1455684" cy="104706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321105" y="2468440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834653" y="188982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0091717" y="1889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9819820" y="548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2346668" y="3622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858854" y="4749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690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3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3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3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3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3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3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3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3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3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3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3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3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3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3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3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3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952233" y="3096733"/>
            <a:ext cx="7613600" cy="1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title" idx="2" hasCustomPrompt="1"/>
          </p:nvPr>
        </p:nvSpPr>
        <p:spPr>
          <a:xfrm>
            <a:off x="952233" y="1994467"/>
            <a:ext cx="1401600" cy="10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sz="3333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pic>
        <p:nvPicPr>
          <p:cNvPr id="56" name="Picture 55" descr="A picture containing qr code&#10;&#10;Description automatically generated">
            <a:extLst>
              <a:ext uri="{FF2B5EF4-FFF2-40B4-BE49-F238E27FC236}">
                <a16:creationId xmlns:a16="http://schemas.microsoft.com/office/drawing/2014/main" id="{6D27B81C-F31A-FB4C-A309-09E9BA7BF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57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3925000" y="2787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5940" y="-411609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430065" y="5835804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3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8398853" y="541885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7045600" y="5953232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722753" y="1800417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358954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1461656" y="12967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2175556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874268" y="2100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0693854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11387137" y="541904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0829020" y="9562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9725939" y="44286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2175568" y="34322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904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961400" y="1536633"/>
            <a:ext cx="10269200" cy="41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467"/>
            </a:lvl1pPr>
            <a:lvl2pPr marL="1219110" lvl="1" indent="-423301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664" lvl="2" indent="-423301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218" lvl="3" indent="-423301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772" lvl="4" indent="-423301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327" lvl="5" indent="-423301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6880" lvl="6" indent="-423301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435" lvl="7" indent="-423301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5990" lvl="8" indent="-423301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378833" y="4757689"/>
            <a:ext cx="531783" cy="50337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-1697182">
            <a:off x="944325" y="4254776"/>
            <a:ext cx="360731" cy="341905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9416328" y="251243"/>
            <a:ext cx="3789789" cy="2399968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10071488" y="243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4"/>
          <p:cNvSpPr/>
          <p:nvPr/>
        </p:nvSpPr>
        <p:spPr>
          <a:xfrm>
            <a:off x="11081284" y="8885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4"/>
          <p:cNvSpPr/>
          <p:nvPr/>
        </p:nvSpPr>
        <p:spPr>
          <a:xfrm>
            <a:off x="9789021" y="90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4"/>
          <p:cNvSpPr/>
          <p:nvPr/>
        </p:nvSpPr>
        <p:spPr>
          <a:xfrm>
            <a:off x="11676488" y="20028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4"/>
          <p:cNvSpPr/>
          <p:nvPr/>
        </p:nvSpPr>
        <p:spPr>
          <a:xfrm>
            <a:off x="9092337" y="313269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2027453" y="2048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/>
          <p:nvPr/>
        </p:nvSpPr>
        <p:spPr>
          <a:xfrm>
            <a:off x="2484321" y="-5914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364537" y="275001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-2338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7565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3324500" y="723333"/>
            <a:ext cx="5543200" cy="13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1960867" y="4146800"/>
            <a:ext cx="32892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961267" y="3535200"/>
            <a:ext cx="3288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>
            <a:off x="6942733" y="4146800"/>
            <a:ext cx="32884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6943133" y="3535200"/>
            <a:ext cx="328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/>
          <p:nvPr/>
        </p:nvSpPr>
        <p:spPr>
          <a:xfrm rot="10800000">
            <a:off x="8396936" y="-203100"/>
            <a:ext cx="4028829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 rot="-5400000" flipH="1">
            <a:off x="140863" y="3194705"/>
            <a:ext cx="3230136" cy="443539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602388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 flipH="1">
            <a:off x="11118594" y="5548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 flipH="1">
            <a:off x="9594027" y="3491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 flipH="1">
            <a:off x="1219528" y="57907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 flipH="1">
            <a:off x="1733044" y="645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 flipH="1">
            <a:off x="-689" y="51604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 flipH="1">
            <a:off x="618852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 flipH="1">
            <a:off x="10397296" y="17418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 flipH="1">
            <a:off x="11417236" y="2221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 flipH="1">
            <a:off x="413762" y="64583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5"/>
          <p:cNvSpPr/>
          <p:nvPr/>
        </p:nvSpPr>
        <p:spPr>
          <a:xfrm flipH="1">
            <a:off x="11808746" y="35031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 flipH="1">
            <a:off x="961391" y="45700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5"/>
          <p:cNvSpPr/>
          <p:nvPr/>
        </p:nvSpPr>
        <p:spPr>
          <a:xfrm flipH="1">
            <a:off x="343804" y="35380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465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-46733" y="62582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/>
          <p:nvPr/>
        </p:nvSpPr>
        <p:spPr>
          <a:xfrm rot="10800000">
            <a:off x="-15940" y="-411609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6"/>
          <p:cNvSpPr/>
          <p:nvPr/>
        </p:nvSpPr>
        <p:spPr>
          <a:xfrm>
            <a:off x="1291656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546768" y="5548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2220263" y="3491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481382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11128069" y="36217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11668349" y="28598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11800956" y="47305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10956988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300665" y="39437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10313234" y="-143804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926420" y="33588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626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5400000">
            <a:off x="8698133" y="3299853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>
            <a:off x="1291656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546768" y="5548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2220263" y="3491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10445834" y="57907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024172" y="10087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5254616" y="5070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11275188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6375069" y="1733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>
            <a:off x="4231520" y="11549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11345136" y="64583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712782" y="55704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11550231" y="36393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7848304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2015169" y="61697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1195033" y="1921933"/>
            <a:ext cx="5691200" cy="85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subTitle" idx="1"/>
          </p:nvPr>
        </p:nvSpPr>
        <p:spPr>
          <a:xfrm>
            <a:off x="1040833" y="3039651"/>
            <a:ext cx="5999600" cy="1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228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304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134" name="Google Shape;134;p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9"/>
          <p:cNvSpPr/>
          <p:nvPr/>
        </p:nvSpPr>
        <p:spPr>
          <a:xfrm>
            <a:off x="4" y="1716937"/>
            <a:ext cx="12191993" cy="5428849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2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3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subTitle" idx="4"/>
          </p:nvPr>
        </p:nvSpPr>
        <p:spPr>
          <a:xfrm>
            <a:off x="8055951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5"/>
          </p:nvPr>
        </p:nvSpPr>
        <p:spPr>
          <a:xfrm>
            <a:off x="961384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>
            <a:off x="169097" y="364592"/>
            <a:ext cx="11853619" cy="3439729"/>
            <a:chOff x="126822" y="273441"/>
            <a:chExt cx="8890214" cy="2579797"/>
          </a:xfrm>
        </p:grpSpPr>
        <p:sp>
          <p:nvSpPr>
            <p:cNvPr id="144" name="Google Shape;144;p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9"/>
          <p:cNvSpPr/>
          <p:nvPr/>
        </p:nvSpPr>
        <p:spPr>
          <a:xfrm>
            <a:off x="9540821" y="39949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>
            <a:off x="1969749" y="3705815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0197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6096000" y="732087"/>
            <a:ext cx="5134400" cy="3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417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4233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10" lvl="1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984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1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4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4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4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4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4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4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4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4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4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4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4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4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4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4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4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4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4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4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4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4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4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4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4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4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4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4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4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4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4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4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4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4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4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4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4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4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4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4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4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952233" y="594265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952233" y="1376267"/>
            <a:ext cx="10287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6" name="Picture 55" descr="A picture containing qr code&#10;&#10;Description automatically generated">
            <a:extLst>
              <a:ext uri="{FF2B5EF4-FFF2-40B4-BE49-F238E27FC236}">
                <a16:creationId xmlns:a16="http://schemas.microsoft.com/office/drawing/2014/main" id="{8607CF93-E8DD-084C-9904-A61272E1C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7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1536867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"/>
          </p:nvPr>
        </p:nvSpPr>
        <p:spPr>
          <a:xfrm>
            <a:off x="1459267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3"/>
          </p:nvPr>
        </p:nvSpPr>
        <p:spPr>
          <a:xfrm>
            <a:off x="4883233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4"/>
          </p:nvPr>
        </p:nvSpPr>
        <p:spPr>
          <a:xfrm>
            <a:off x="4805633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5"/>
          </p:nvPr>
        </p:nvSpPr>
        <p:spPr>
          <a:xfrm>
            <a:off x="8229600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8152000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 flipH="1">
            <a:off x="2167867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5514233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8860600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3"/>
          <p:cNvSpPr/>
          <p:nvPr/>
        </p:nvSpPr>
        <p:spPr>
          <a:xfrm>
            <a:off x="926420" y="29949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3"/>
          <p:cNvSpPr/>
          <p:nvPr/>
        </p:nvSpPr>
        <p:spPr>
          <a:xfrm>
            <a:off x="2167534" y="4438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3"/>
          <p:cNvSpPr/>
          <p:nvPr/>
        </p:nvSpPr>
        <p:spPr>
          <a:xfrm>
            <a:off x="485854" y="2229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3"/>
          <p:cNvSpPr/>
          <p:nvPr/>
        </p:nvSpPr>
        <p:spPr>
          <a:xfrm>
            <a:off x="485865" y="44988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3"/>
          <p:cNvSpPr/>
          <p:nvPr/>
        </p:nvSpPr>
        <p:spPr>
          <a:xfrm>
            <a:off x="10966482" y="28694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3"/>
          <p:cNvSpPr/>
          <p:nvPr/>
        </p:nvSpPr>
        <p:spPr>
          <a:xfrm>
            <a:off x="11368736" y="39781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3"/>
          <p:cNvSpPr/>
          <p:nvPr/>
        </p:nvSpPr>
        <p:spPr>
          <a:xfrm>
            <a:off x="9951321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3"/>
          <p:cNvSpPr/>
          <p:nvPr/>
        </p:nvSpPr>
        <p:spPr>
          <a:xfrm>
            <a:off x="11656756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3"/>
          <p:cNvSpPr/>
          <p:nvPr/>
        </p:nvSpPr>
        <p:spPr>
          <a:xfrm>
            <a:off x="9252956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3"/>
          <p:cNvSpPr/>
          <p:nvPr/>
        </p:nvSpPr>
        <p:spPr>
          <a:xfrm>
            <a:off x="10966468" y="4673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3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9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862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6953684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4"/>
          <p:cNvSpPr txBox="1">
            <a:spLocks noGrp="1"/>
          </p:cNvSpPr>
          <p:nvPr>
            <p:ph type="title" idx="2"/>
          </p:nvPr>
        </p:nvSpPr>
        <p:spPr>
          <a:xfrm>
            <a:off x="6203884" y="28026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6203884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4"/>
          <p:cNvSpPr/>
          <p:nvPr/>
        </p:nvSpPr>
        <p:spPr>
          <a:xfrm flipH="1">
            <a:off x="146114" y="5835804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4"/>
          <p:cNvGrpSpPr/>
          <p:nvPr/>
        </p:nvGrpSpPr>
        <p:grpSpPr>
          <a:xfrm flipH="1">
            <a:off x="7882327" y="3903901"/>
            <a:ext cx="4745175" cy="3345683"/>
            <a:chOff x="-212950" y="2797175"/>
            <a:chExt cx="3558881" cy="2509262"/>
          </a:xfrm>
        </p:grpSpPr>
        <p:sp>
          <p:nvSpPr>
            <p:cNvPr id="198" name="Google Shape;198;p1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4"/>
          <p:cNvSpPr/>
          <p:nvPr/>
        </p:nvSpPr>
        <p:spPr>
          <a:xfrm flipH="1">
            <a:off x="7499663" y="6134670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 flipH="1">
            <a:off x="3894067" y="6600434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10662186" y="374317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/>
          <p:nvPr/>
        </p:nvSpPr>
        <p:spPr>
          <a:xfrm flipH="1">
            <a:off x="785686" y="1232705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4"/>
          <p:cNvSpPr/>
          <p:nvPr/>
        </p:nvSpPr>
        <p:spPr>
          <a:xfrm>
            <a:off x="2378556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2761901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4"/>
          <p:cNvSpPr/>
          <p:nvPr/>
        </p:nvSpPr>
        <p:spPr>
          <a:xfrm>
            <a:off x="1698321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4"/>
          <p:cNvSpPr/>
          <p:nvPr/>
        </p:nvSpPr>
        <p:spPr>
          <a:xfrm>
            <a:off x="10901188" y="4966408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4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4"/>
          <p:cNvSpPr/>
          <p:nvPr/>
        </p:nvSpPr>
        <p:spPr>
          <a:xfrm>
            <a:off x="3981456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>
            <a:off x="11081284" y="332608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4"/>
          <p:cNvSpPr/>
          <p:nvPr/>
        </p:nvSpPr>
        <p:spPr>
          <a:xfrm>
            <a:off x="4766369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4"/>
          <p:cNvSpPr/>
          <p:nvPr/>
        </p:nvSpPr>
        <p:spPr>
          <a:xfrm>
            <a:off x="9994340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4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4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9668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3925000" y="2792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5940" y="-411609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5"/>
          <p:cNvSpPr/>
          <p:nvPr/>
        </p:nvSpPr>
        <p:spPr>
          <a:xfrm>
            <a:off x="430065" y="5835804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5"/>
          <p:cNvSpPr/>
          <p:nvPr/>
        </p:nvSpPr>
        <p:spPr>
          <a:xfrm>
            <a:off x="6870900" y="6085400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5"/>
          <p:cNvSpPr/>
          <p:nvPr/>
        </p:nvSpPr>
        <p:spPr>
          <a:xfrm>
            <a:off x="358954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5"/>
          <p:cNvSpPr/>
          <p:nvPr/>
        </p:nvSpPr>
        <p:spPr>
          <a:xfrm>
            <a:off x="1172888" y="3287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5"/>
          <p:cNvSpPr/>
          <p:nvPr/>
        </p:nvSpPr>
        <p:spPr>
          <a:xfrm>
            <a:off x="2219972" y="174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5"/>
          <p:cNvSpPr/>
          <p:nvPr/>
        </p:nvSpPr>
        <p:spPr>
          <a:xfrm>
            <a:off x="2105634" y="9397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10693854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5"/>
          <p:cNvSpPr/>
          <p:nvPr/>
        </p:nvSpPr>
        <p:spPr>
          <a:xfrm>
            <a:off x="11288970" y="1816637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5"/>
          <p:cNvSpPr/>
          <p:nvPr/>
        </p:nvSpPr>
        <p:spPr>
          <a:xfrm>
            <a:off x="11459988" y="7964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5"/>
          <p:cNvSpPr/>
          <p:nvPr/>
        </p:nvSpPr>
        <p:spPr>
          <a:xfrm>
            <a:off x="9725939" y="44286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5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5"/>
          <p:cNvSpPr/>
          <p:nvPr/>
        </p:nvSpPr>
        <p:spPr>
          <a:xfrm>
            <a:off x="2175568" y="34322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5"/>
          <p:cNvSpPr/>
          <p:nvPr/>
        </p:nvSpPr>
        <p:spPr>
          <a:xfrm>
            <a:off x="358956" y="24232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5"/>
          <p:cNvSpPr/>
          <p:nvPr/>
        </p:nvSpPr>
        <p:spPr>
          <a:xfrm>
            <a:off x="1347056" y="6882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5"/>
          <p:cNvSpPr/>
          <p:nvPr/>
        </p:nvSpPr>
        <p:spPr>
          <a:xfrm>
            <a:off x="3606787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5"/>
          <p:cNvSpPr/>
          <p:nvPr/>
        </p:nvSpPr>
        <p:spPr>
          <a:xfrm>
            <a:off x="8970540" y="28028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2860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 rot="10800000">
            <a:off x="-15940" y="-411609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2758517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2759088" y="2074800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749560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4"/>
          </p:nvPr>
        </p:nvSpPr>
        <p:spPr>
          <a:xfrm>
            <a:off x="7750147" y="2074800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5"/>
          </p:nvPr>
        </p:nvSpPr>
        <p:spPr>
          <a:xfrm>
            <a:off x="2758517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subTitle" idx="6"/>
          </p:nvPr>
        </p:nvSpPr>
        <p:spPr>
          <a:xfrm>
            <a:off x="2759088" y="3996233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7"/>
          </p:nvPr>
        </p:nvSpPr>
        <p:spPr>
          <a:xfrm>
            <a:off x="7749560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8"/>
          </p:nvPr>
        </p:nvSpPr>
        <p:spPr>
          <a:xfrm>
            <a:off x="7750147" y="3996233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6"/>
          <p:cNvSpPr/>
          <p:nvPr/>
        </p:nvSpPr>
        <p:spPr>
          <a:xfrm>
            <a:off x="1291656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/>
          <p:nvPr/>
        </p:nvSpPr>
        <p:spPr>
          <a:xfrm>
            <a:off x="546768" y="5548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6"/>
          <p:cNvSpPr/>
          <p:nvPr/>
        </p:nvSpPr>
        <p:spPr>
          <a:xfrm>
            <a:off x="2220263" y="3491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6"/>
          <p:cNvSpPr/>
          <p:nvPr/>
        </p:nvSpPr>
        <p:spPr>
          <a:xfrm>
            <a:off x="481382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6"/>
          <p:cNvSpPr/>
          <p:nvPr/>
        </p:nvSpPr>
        <p:spPr>
          <a:xfrm>
            <a:off x="11128069" y="36217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6"/>
          <p:cNvSpPr/>
          <p:nvPr/>
        </p:nvSpPr>
        <p:spPr>
          <a:xfrm>
            <a:off x="11668349" y="28598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6"/>
          <p:cNvSpPr/>
          <p:nvPr/>
        </p:nvSpPr>
        <p:spPr>
          <a:xfrm>
            <a:off x="11800956" y="47305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10956988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00665" y="39437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10313234" y="-143804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/>
          <p:nvPr/>
        </p:nvSpPr>
        <p:spPr>
          <a:xfrm>
            <a:off x="926420" y="33588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259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1330420" y="1174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7"/>
          <p:cNvSpPr/>
          <p:nvPr/>
        </p:nvSpPr>
        <p:spPr>
          <a:xfrm>
            <a:off x="2563632" y="13469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7"/>
          <p:cNvSpPr/>
          <p:nvPr/>
        </p:nvSpPr>
        <p:spPr>
          <a:xfrm>
            <a:off x="9951321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7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1"/>
          </p:nvPr>
        </p:nvSpPr>
        <p:spPr>
          <a:xfrm>
            <a:off x="1510623" y="25542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2"/>
          </p:nvPr>
        </p:nvSpPr>
        <p:spPr>
          <a:xfrm>
            <a:off x="1510823" y="19670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7"/>
          <p:cNvSpPr txBox="1">
            <a:spLocks noGrp="1"/>
          </p:cNvSpPr>
          <p:nvPr>
            <p:ph type="subTitle" idx="3"/>
          </p:nvPr>
        </p:nvSpPr>
        <p:spPr>
          <a:xfrm>
            <a:off x="4767839" y="25542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subTitle" idx="4"/>
          </p:nvPr>
        </p:nvSpPr>
        <p:spPr>
          <a:xfrm>
            <a:off x="4768039" y="19670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5"/>
          </p:nvPr>
        </p:nvSpPr>
        <p:spPr>
          <a:xfrm>
            <a:off x="1510623" y="45687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subTitle" idx="6"/>
          </p:nvPr>
        </p:nvSpPr>
        <p:spPr>
          <a:xfrm>
            <a:off x="1510823" y="39815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7"/>
          </p:nvPr>
        </p:nvSpPr>
        <p:spPr>
          <a:xfrm>
            <a:off x="4767839" y="45687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8"/>
          </p:nvPr>
        </p:nvSpPr>
        <p:spPr>
          <a:xfrm>
            <a:off x="4767405" y="39815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9"/>
          </p:nvPr>
        </p:nvSpPr>
        <p:spPr>
          <a:xfrm>
            <a:off x="8024623" y="25542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13"/>
          </p:nvPr>
        </p:nvSpPr>
        <p:spPr>
          <a:xfrm>
            <a:off x="8024823" y="19670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14"/>
          </p:nvPr>
        </p:nvSpPr>
        <p:spPr>
          <a:xfrm>
            <a:off x="8024623" y="45687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ubTitle" idx="15"/>
          </p:nvPr>
        </p:nvSpPr>
        <p:spPr>
          <a:xfrm>
            <a:off x="8024823" y="39815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2167534" y="4438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7"/>
          <p:cNvSpPr/>
          <p:nvPr/>
        </p:nvSpPr>
        <p:spPr>
          <a:xfrm>
            <a:off x="485854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7"/>
          <p:cNvSpPr/>
          <p:nvPr/>
        </p:nvSpPr>
        <p:spPr>
          <a:xfrm>
            <a:off x="11524149" y="24386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7"/>
          <p:cNvSpPr/>
          <p:nvPr/>
        </p:nvSpPr>
        <p:spPr>
          <a:xfrm>
            <a:off x="485869" y="17912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7"/>
          <p:cNvSpPr/>
          <p:nvPr/>
        </p:nvSpPr>
        <p:spPr>
          <a:xfrm>
            <a:off x="11656756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7"/>
          <p:cNvSpPr/>
          <p:nvPr/>
        </p:nvSpPr>
        <p:spPr>
          <a:xfrm>
            <a:off x="9252956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7"/>
          <p:cNvSpPr/>
          <p:nvPr/>
        </p:nvSpPr>
        <p:spPr>
          <a:xfrm>
            <a:off x="10966468" y="4673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1676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961400" y="2115867"/>
            <a:ext cx="8184000" cy="3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42330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600"/>
            </a:lvl1pPr>
            <a:lvl2pPr marL="1219110" lvl="1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828664" lvl="2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2438218" lvl="3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3047772" lvl="4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3657327" lvl="5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4266880" lvl="6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4876435" lvl="7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5485990" lvl="8" indent="-42330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6912000" cy="1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8647175" y="-1558904"/>
            <a:ext cx="5936820" cy="5568936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8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8"/>
          <p:cNvSpPr/>
          <p:nvPr/>
        </p:nvSpPr>
        <p:spPr>
          <a:xfrm>
            <a:off x="-2338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8"/>
          <p:cNvSpPr/>
          <p:nvPr/>
        </p:nvSpPr>
        <p:spPr>
          <a:xfrm>
            <a:off x="1249102" y="269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8"/>
          <p:cNvSpPr/>
          <p:nvPr/>
        </p:nvSpPr>
        <p:spPr>
          <a:xfrm>
            <a:off x="9671621" y="2490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8"/>
          <p:cNvSpPr/>
          <p:nvPr/>
        </p:nvSpPr>
        <p:spPr>
          <a:xfrm>
            <a:off x="7939256" y="2003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11466268" y="3526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10536488" y="6086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11230598" y="16882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11837788" y="1088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9876732" y="13589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8"/>
          <p:cNvSpPr/>
          <p:nvPr/>
        </p:nvSpPr>
        <p:spPr>
          <a:xfrm>
            <a:off x="554504" y="4455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8"/>
          <p:cNvSpPr/>
          <p:nvPr/>
        </p:nvSpPr>
        <p:spPr>
          <a:xfrm>
            <a:off x="216232" y="115559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/>
          <p:nvPr/>
        </p:nvSpPr>
        <p:spPr>
          <a:xfrm>
            <a:off x="554504" y="18281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2355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2083467" y="723333"/>
            <a:ext cx="8025200" cy="1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2083572" y="2103023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2"/>
          </p:nvPr>
        </p:nvSpPr>
        <p:spPr>
          <a:xfrm>
            <a:off x="3911600" y="2945784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3"/>
          </p:nvPr>
        </p:nvSpPr>
        <p:spPr>
          <a:xfrm>
            <a:off x="2083467" y="3808197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8" name="Google Shape;328;p19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9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9"/>
          <p:cNvSpPr/>
          <p:nvPr/>
        </p:nvSpPr>
        <p:spPr>
          <a:xfrm>
            <a:off x="10163854" y="277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9"/>
          <p:cNvSpPr/>
          <p:nvPr/>
        </p:nvSpPr>
        <p:spPr>
          <a:xfrm>
            <a:off x="11466268" y="3526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9"/>
          <p:cNvSpPr/>
          <p:nvPr/>
        </p:nvSpPr>
        <p:spPr>
          <a:xfrm>
            <a:off x="11230588" y="18421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0510865" y="13567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11999820" y="116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 rot="10800000" flipH="1">
            <a:off x="319217" y="1426800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 rot="10800000" flipH="1">
            <a:off x="858072" y="2319266"/>
            <a:ext cx="206669" cy="1771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 rot="10800000" flipH="1">
            <a:off x="1431488" y="14998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 rot="10800000" flipH="1">
            <a:off x="1978898" y="13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 rot="10800000" flipH="1">
            <a:off x="3234920" y="60865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 rot="10800000" flipH="1">
            <a:off x="625032" y="4664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 rot="10800000" flipH="1">
            <a:off x="1431501" y="515761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 rot="10800000" flipH="1">
            <a:off x="11764888" y="29521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9"/>
          <p:cNvSpPr/>
          <p:nvPr/>
        </p:nvSpPr>
        <p:spPr>
          <a:xfrm>
            <a:off x="9130620" y="4455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4" name="Google Shape;344;p1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45" name="Google Shape;345;p1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/>
          <p:nvPr/>
        </p:nvSpPr>
        <p:spPr>
          <a:xfrm>
            <a:off x="138" y="4830688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2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9"/>
          <p:cNvSpPr/>
          <p:nvPr/>
        </p:nvSpPr>
        <p:spPr>
          <a:xfrm rot="1184065">
            <a:off x="11344067" y="4229571"/>
            <a:ext cx="1897607" cy="1364935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0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0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51" name="Google Shape;351;p20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20"/>
          <p:cNvSpPr/>
          <p:nvPr/>
        </p:nvSpPr>
        <p:spPr>
          <a:xfrm rot="2700000" flipH="1">
            <a:off x="1345655" y="-2174068"/>
            <a:ext cx="6920220" cy="649139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 txBox="1">
            <a:spLocks noGrp="1"/>
          </p:cNvSpPr>
          <p:nvPr>
            <p:ph type="subTitle" idx="1"/>
          </p:nvPr>
        </p:nvSpPr>
        <p:spPr>
          <a:xfrm>
            <a:off x="5000633" y="2734692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2"/>
          </p:nvPr>
        </p:nvSpPr>
        <p:spPr>
          <a:xfrm>
            <a:off x="5135900" y="3721947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subTitle" idx="3"/>
          </p:nvPr>
        </p:nvSpPr>
        <p:spPr>
          <a:xfrm>
            <a:off x="5000633" y="4509467"/>
            <a:ext cx="5850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/>
          </p:nvPr>
        </p:nvSpPr>
        <p:spPr>
          <a:xfrm>
            <a:off x="5000633" y="880900"/>
            <a:ext cx="58508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4"/>
          </p:nvPr>
        </p:nvSpPr>
        <p:spPr>
          <a:xfrm>
            <a:off x="5000633" y="52565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561356" y="4852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3570301" y="13751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2726721" y="556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9099" y="5050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0"/>
          <p:cNvSpPr/>
          <p:nvPr/>
        </p:nvSpPr>
        <p:spPr>
          <a:xfrm>
            <a:off x="11335105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0"/>
          <p:cNvSpPr/>
          <p:nvPr/>
        </p:nvSpPr>
        <p:spPr>
          <a:xfrm>
            <a:off x="10200168" y="1947914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0"/>
          <p:cNvSpPr/>
          <p:nvPr/>
        </p:nvSpPr>
        <p:spPr>
          <a:xfrm>
            <a:off x="10417416" y="32431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>
            <a:off x="263702" y="3066483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>
            <a:off x="10200172" y="4347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0"/>
          <p:cNvSpPr/>
          <p:nvPr/>
        </p:nvSpPr>
        <p:spPr>
          <a:xfrm>
            <a:off x="11670440" y="254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765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subTitle" idx="1"/>
          </p:nvPr>
        </p:nvSpPr>
        <p:spPr>
          <a:xfrm>
            <a:off x="1838800" y="2923167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2"/>
          </p:nvPr>
        </p:nvSpPr>
        <p:spPr>
          <a:xfrm>
            <a:off x="1616600" y="3916600"/>
            <a:ext cx="453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3"/>
          </p:nvPr>
        </p:nvSpPr>
        <p:spPr>
          <a:xfrm>
            <a:off x="960600" y="4758233"/>
            <a:ext cx="58508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1427167" y="878100"/>
            <a:ext cx="49176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subTitle" idx="4"/>
          </p:nvPr>
        </p:nvSpPr>
        <p:spPr>
          <a:xfrm>
            <a:off x="1484305" y="5684033"/>
            <a:ext cx="1930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21"/>
          <p:cNvSpPr/>
          <p:nvPr/>
        </p:nvSpPr>
        <p:spPr>
          <a:xfrm rot="5400000">
            <a:off x="-742673" y="-947169"/>
            <a:ext cx="5409592" cy="53380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357456" y="575850"/>
            <a:ext cx="288621" cy="29496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11394837" y="1176728"/>
            <a:ext cx="119119" cy="9476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1548" y="374288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 rot="10800000" flipH="1">
            <a:off x="7691634" y="467361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 rot="10800000" flipH="1">
            <a:off x="410668" y="818711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410664" y="24791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1075396" y="17476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9794748" y="1429356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 rot="10800000" flipH="1">
            <a:off x="1250249" y="350859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 rot="10800000" flipH="1">
            <a:off x="10581782" y="206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1"/>
          <p:cNvSpPr/>
          <p:nvPr/>
        </p:nvSpPr>
        <p:spPr>
          <a:xfrm rot="10800000" flipH="1">
            <a:off x="5669628" y="2479168"/>
            <a:ext cx="7224861" cy="4707893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5"/>
          </p:nvPr>
        </p:nvSpPr>
        <p:spPr>
          <a:xfrm>
            <a:off x="3593200" y="5684033"/>
            <a:ext cx="2562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224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2281000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1"/>
          </p:nvPr>
        </p:nvSpPr>
        <p:spPr>
          <a:xfrm>
            <a:off x="2281100" y="1727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2"/>
          </p:nvPr>
        </p:nvSpPr>
        <p:spPr>
          <a:xfrm>
            <a:off x="4288633" y="4830133"/>
            <a:ext cx="3614800" cy="609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3"/>
          </p:nvPr>
        </p:nvSpPr>
        <p:spPr>
          <a:xfrm>
            <a:off x="2281000" y="552506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3" name="Google Shape;393;p22"/>
          <p:cNvSpPr/>
          <p:nvPr/>
        </p:nvSpPr>
        <p:spPr>
          <a:xfrm flipH="1">
            <a:off x="-15940" y="5477725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2"/>
          <p:cNvSpPr/>
          <p:nvPr/>
        </p:nvSpPr>
        <p:spPr>
          <a:xfrm>
            <a:off x="358954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2"/>
          <p:cNvSpPr/>
          <p:nvPr/>
        </p:nvSpPr>
        <p:spPr>
          <a:xfrm>
            <a:off x="1525388" y="1343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2"/>
          <p:cNvSpPr/>
          <p:nvPr/>
        </p:nvSpPr>
        <p:spPr>
          <a:xfrm>
            <a:off x="874268" y="2100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221452" y="2366133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1457805" y="2345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10378434" y="5953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11128038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/>
          <p:nvPr/>
        </p:nvSpPr>
        <p:spPr>
          <a:xfrm>
            <a:off x="926420" y="1650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2"/>
          <p:cNvSpPr/>
          <p:nvPr/>
        </p:nvSpPr>
        <p:spPr>
          <a:xfrm>
            <a:off x="9354620" y="43007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2"/>
          <p:cNvSpPr/>
          <p:nvPr/>
        </p:nvSpPr>
        <p:spPr>
          <a:xfrm>
            <a:off x="11089988" y="16507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2"/>
          <p:cNvSpPr/>
          <p:nvPr/>
        </p:nvSpPr>
        <p:spPr>
          <a:xfrm>
            <a:off x="11407620" y="52792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2"/>
          <p:cNvSpPr/>
          <p:nvPr/>
        </p:nvSpPr>
        <p:spPr>
          <a:xfrm>
            <a:off x="1525388" y="5688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2"/>
          <p:cNvSpPr/>
          <p:nvPr/>
        </p:nvSpPr>
        <p:spPr>
          <a:xfrm>
            <a:off x="11756120" y="18449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2"/>
          <p:cNvSpPr/>
          <p:nvPr/>
        </p:nvSpPr>
        <p:spPr>
          <a:xfrm>
            <a:off x="9284687" y="3340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2"/>
          <p:cNvSpPr/>
          <p:nvPr/>
        </p:nvSpPr>
        <p:spPr>
          <a:xfrm>
            <a:off x="426540" y="5099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865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5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5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5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5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5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5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5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5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5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5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5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5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5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5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5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5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5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5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5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5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5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5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5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5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5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5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5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5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5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5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5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5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5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5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5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5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5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5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5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5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5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5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5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5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5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5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5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5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5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5"/>
          <p:cNvSpPr txBox="1">
            <a:spLocks noGrp="1"/>
          </p:cNvSpPr>
          <p:nvPr>
            <p:ph type="body" idx="1"/>
          </p:nvPr>
        </p:nvSpPr>
        <p:spPr>
          <a:xfrm>
            <a:off x="952233" y="2203400"/>
            <a:ext cx="4967600" cy="24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body" idx="2"/>
          </p:nvPr>
        </p:nvSpPr>
        <p:spPr>
          <a:xfrm>
            <a:off x="6272000" y="2203400"/>
            <a:ext cx="4967600" cy="24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1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7" name="Picture 56" descr="A picture containing qr code&#10;&#10;Description automatically generated">
            <a:extLst>
              <a:ext uri="{FF2B5EF4-FFF2-40B4-BE49-F238E27FC236}">
                <a16:creationId xmlns:a16="http://schemas.microsoft.com/office/drawing/2014/main" id="{F8951D39-9270-EA41-BCC1-DBE504450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26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3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350067" y="723333"/>
            <a:ext cx="66532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subTitle" idx="1"/>
          </p:nvPr>
        </p:nvSpPr>
        <p:spPr>
          <a:xfrm>
            <a:off x="1350153" y="1871925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2"/>
          </p:nvPr>
        </p:nvSpPr>
        <p:spPr>
          <a:xfrm>
            <a:off x="2492267" y="2675161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6" name="Google Shape;416;p23"/>
          <p:cNvSpPr txBox="1">
            <a:spLocks noGrp="1"/>
          </p:cNvSpPr>
          <p:nvPr>
            <p:ph type="subTitle" idx="3"/>
          </p:nvPr>
        </p:nvSpPr>
        <p:spPr>
          <a:xfrm>
            <a:off x="1350067" y="3521967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7" name="Google Shape;417;p23"/>
          <p:cNvSpPr txBox="1">
            <a:spLocks noGrp="1"/>
          </p:cNvSpPr>
          <p:nvPr>
            <p:ph type="subTitle" idx="4"/>
          </p:nvPr>
        </p:nvSpPr>
        <p:spPr>
          <a:xfrm>
            <a:off x="3089251" y="5013184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8" name="Google Shape;418;p23"/>
          <p:cNvSpPr/>
          <p:nvPr/>
        </p:nvSpPr>
        <p:spPr>
          <a:xfrm rot="10800000" flipH="1">
            <a:off x="1553740" y="39101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 rot="10800000" flipH="1">
            <a:off x="1255101" y="252639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 rot="10800000" flipH="1">
            <a:off x="458718" y="11962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/>
          <p:nvPr/>
        </p:nvSpPr>
        <p:spPr>
          <a:xfrm rot="10800000" flipH="1">
            <a:off x="1483772" y="170103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 rot="10800000" flipH="1">
            <a:off x="526272" y="4612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 rot="10800000" flipH="1">
            <a:off x="458705" y="215615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 rot="-4500011" flipH="1">
            <a:off x="11639377" y="574017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3"/>
          <p:cNvSpPr/>
          <p:nvPr/>
        </p:nvSpPr>
        <p:spPr>
          <a:xfrm rot="-4500011" flipH="1">
            <a:off x="10863944" y="37916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3"/>
          <p:cNvSpPr/>
          <p:nvPr/>
        </p:nvSpPr>
        <p:spPr>
          <a:xfrm rot="-4500011">
            <a:off x="11195628" y="538546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 rot="10800000">
            <a:off x="11517399" y="41883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 rot="-4500011">
            <a:off x="10155392" y="565593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 rot="-4500011">
            <a:off x="11795056" y="339389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 rot="-4500014" flipH="1">
            <a:off x="10905973" y="4769451"/>
            <a:ext cx="205099" cy="17582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7270197" y="4480316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9851967" y="1905172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9139792" y="-166397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435722" y="3779288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1198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"/>
          <p:cNvSpPr/>
          <p:nvPr/>
        </p:nvSpPr>
        <p:spPr>
          <a:xfrm flipH="1">
            <a:off x="-186433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4"/>
          <p:cNvSpPr/>
          <p:nvPr/>
        </p:nvSpPr>
        <p:spPr>
          <a:xfrm rot="10800000">
            <a:off x="8386874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4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9" name="Google Shape;439;p24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4"/>
          <p:cNvSpPr txBox="1">
            <a:spLocks noGrp="1"/>
          </p:cNvSpPr>
          <p:nvPr>
            <p:ph type="subTitle" idx="2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subTitle" idx="3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4"/>
          </p:nvPr>
        </p:nvSpPr>
        <p:spPr>
          <a:xfrm>
            <a:off x="9612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3" name="Google Shape;443;p24"/>
          <p:cNvSpPr txBox="1">
            <a:spLocks noGrp="1"/>
          </p:cNvSpPr>
          <p:nvPr>
            <p:ph type="subTitle" idx="5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44" name="Google Shape;444;p24"/>
          <p:cNvGrpSpPr/>
          <p:nvPr/>
        </p:nvGrpSpPr>
        <p:grpSpPr>
          <a:xfrm>
            <a:off x="639547" y="3552484"/>
            <a:ext cx="1927732" cy="1526616"/>
            <a:chOff x="-1565143" y="2704993"/>
            <a:chExt cx="1242949" cy="984321"/>
          </a:xfrm>
        </p:grpSpPr>
        <p:sp>
          <p:nvSpPr>
            <p:cNvPr id="445" name="Google Shape;445;p24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9" name="Google Shape;449;p24"/>
          <p:cNvSpPr/>
          <p:nvPr/>
        </p:nvSpPr>
        <p:spPr>
          <a:xfrm>
            <a:off x="961389" y="2454821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4"/>
          <p:cNvSpPr/>
          <p:nvPr/>
        </p:nvSpPr>
        <p:spPr>
          <a:xfrm>
            <a:off x="9910997" y="3055198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4"/>
          <p:cNvSpPr/>
          <p:nvPr/>
        </p:nvSpPr>
        <p:spPr>
          <a:xfrm>
            <a:off x="11018767" y="41902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4"/>
          <p:cNvGrpSpPr/>
          <p:nvPr/>
        </p:nvGrpSpPr>
        <p:grpSpPr>
          <a:xfrm>
            <a:off x="11018751" y="2028949"/>
            <a:ext cx="423684" cy="396083"/>
            <a:chOff x="2043976" y="3775410"/>
            <a:chExt cx="317763" cy="297062"/>
          </a:xfrm>
        </p:grpSpPr>
        <p:sp>
          <p:nvSpPr>
            <p:cNvPr id="453" name="Google Shape;453;p2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244332" y="160011"/>
            <a:ext cx="11778384" cy="1724672"/>
            <a:chOff x="126822" y="120008"/>
            <a:chExt cx="8833788" cy="1293504"/>
          </a:xfrm>
        </p:grpSpPr>
        <p:sp>
          <p:nvSpPr>
            <p:cNvPr id="458" name="Google Shape;458;p24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11105956" y="7233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625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5"/>
          <p:cNvSpPr txBox="1">
            <a:spLocks noGrp="1"/>
          </p:cNvSpPr>
          <p:nvPr>
            <p:ph type="subTitle" idx="1"/>
          </p:nvPr>
        </p:nvSpPr>
        <p:spPr>
          <a:xfrm>
            <a:off x="2281100" y="2130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0" name="Google Shape;470;p25"/>
          <p:cNvSpPr txBox="1">
            <a:spLocks noGrp="1"/>
          </p:cNvSpPr>
          <p:nvPr>
            <p:ph type="subTitle" idx="2"/>
          </p:nvPr>
        </p:nvSpPr>
        <p:spPr>
          <a:xfrm>
            <a:off x="4363167" y="2976333"/>
            <a:ext cx="3465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25"/>
          <p:cNvSpPr txBox="1">
            <a:spLocks noGrp="1"/>
          </p:cNvSpPr>
          <p:nvPr>
            <p:ph type="subTitle" idx="3"/>
          </p:nvPr>
        </p:nvSpPr>
        <p:spPr>
          <a:xfrm>
            <a:off x="2281000" y="38467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2" name="Google Shape;472;p25"/>
          <p:cNvSpPr/>
          <p:nvPr/>
        </p:nvSpPr>
        <p:spPr>
          <a:xfrm>
            <a:off x="138" y="5439254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25"/>
          <p:cNvGrpSpPr/>
          <p:nvPr/>
        </p:nvGrpSpPr>
        <p:grpSpPr>
          <a:xfrm>
            <a:off x="169097" y="-68205"/>
            <a:ext cx="11853619" cy="3144689"/>
            <a:chOff x="126822" y="-51155"/>
            <a:chExt cx="8890214" cy="2358517"/>
          </a:xfrm>
        </p:grpSpPr>
        <p:sp>
          <p:nvSpPr>
            <p:cNvPr id="474" name="Google Shape;474;p2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3433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6"/>
          <p:cNvSpPr txBox="1">
            <a:spLocks noGrp="1"/>
          </p:cNvSpPr>
          <p:nvPr>
            <p:ph type="subTitle" idx="1"/>
          </p:nvPr>
        </p:nvSpPr>
        <p:spPr>
          <a:xfrm>
            <a:off x="3171767" y="2301633"/>
            <a:ext cx="584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subTitle" idx="2"/>
          </p:nvPr>
        </p:nvSpPr>
        <p:spPr>
          <a:xfrm>
            <a:off x="3780633" y="3364367"/>
            <a:ext cx="4630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3"/>
          </p:nvPr>
        </p:nvSpPr>
        <p:spPr>
          <a:xfrm>
            <a:off x="2160683" y="5679467"/>
            <a:ext cx="2017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4"/>
          </p:nvPr>
        </p:nvSpPr>
        <p:spPr>
          <a:xfrm>
            <a:off x="68561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00" name="Google Shape;500;p26"/>
          <p:cNvGrpSpPr/>
          <p:nvPr/>
        </p:nvGrpSpPr>
        <p:grpSpPr>
          <a:xfrm rot="10800000" flipH="1">
            <a:off x="169029" y="2851737"/>
            <a:ext cx="11853619" cy="3886289"/>
            <a:chOff x="126822" y="35516"/>
            <a:chExt cx="8890214" cy="2914717"/>
          </a:xfrm>
        </p:grpSpPr>
        <p:sp>
          <p:nvSpPr>
            <p:cNvPr id="501" name="Google Shape;501;p2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6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663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1"/>
          </p:nvPr>
        </p:nvSpPr>
        <p:spPr>
          <a:xfrm>
            <a:off x="2424633" y="3007700"/>
            <a:ext cx="34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2"/>
          </p:nvPr>
        </p:nvSpPr>
        <p:spPr>
          <a:xfrm>
            <a:off x="2750800" y="3972039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title"/>
          </p:nvPr>
        </p:nvSpPr>
        <p:spPr>
          <a:xfrm>
            <a:off x="1300800" y="876167"/>
            <a:ext cx="45940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subTitle" idx="3"/>
          </p:nvPr>
        </p:nvSpPr>
        <p:spPr>
          <a:xfrm>
            <a:off x="2719600" y="5169633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10800000">
            <a:off x="7089705" y="-133462"/>
            <a:ext cx="5345563" cy="401039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 rot="-10277315">
            <a:off x="10718797" y="2286261"/>
            <a:ext cx="1302283" cy="93672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 rot="10800000" flipH="1">
            <a:off x="9991440" y="122513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 rot="10800000" flipH="1">
            <a:off x="10960499" y="53182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 rot="10800000" flipH="1">
            <a:off x="6797618" y="323199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 rot="10800000" flipH="1">
            <a:off x="8618372" y="5343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 rot="10800000" flipH="1">
            <a:off x="10518034" y="449626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 rot="10800000" flipH="1">
            <a:off x="7871636" y="11723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/>
          <p:nvPr/>
        </p:nvSpPr>
        <p:spPr>
          <a:xfrm rot="10800000" flipH="1">
            <a:off x="11500820" y="4650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7"/>
          <p:cNvSpPr/>
          <p:nvPr/>
        </p:nvSpPr>
        <p:spPr>
          <a:xfrm rot="10800000" flipH="1">
            <a:off x="11230588" y="379171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7"/>
          <p:cNvSpPr/>
          <p:nvPr/>
        </p:nvSpPr>
        <p:spPr>
          <a:xfrm rot="10800000" flipH="1">
            <a:off x="11025505" y="81150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 rot="10800000" flipH="1">
            <a:off x="310169" y="2865804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 rot="10800000" flipH="1">
            <a:off x="926420" y="25235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 rot="10800000" flipH="1">
            <a:off x="1133772" y="372147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 rot="10800000" flipH="1">
            <a:off x="413936" y="1513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 rot="10800000" flipH="1">
            <a:off x="450181" y="4128299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476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 userDrawn="1">
  <p:cSld name="Title and text 10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/>
          <p:nvPr/>
        </p:nvSpPr>
        <p:spPr>
          <a:xfrm rot="4448121" flipH="1">
            <a:off x="747959" y="-3643496"/>
            <a:ext cx="11908632" cy="11164735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 txBox="1">
            <a:spLocks noGrp="1"/>
          </p:cNvSpPr>
          <p:nvPr>
            <p:ph type="subTitle" idx="1"/>
          </p:nvPr>
        </p:nvSpPr>
        <p:spPr>
          <a:xfrm>
            <a:off x="2281000" y="196264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D49D8E8-C369-3843-813A-C7E97385F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715" y="2"/>
            <a:ext cx="902287" cy="9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69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/>
          <p:nvPr/>
        </p:nvSpPr>
        <p:spPr>
          <a:xfrm>
            <a:off x="-52200" y="3575062"/>
            <a:ext cx="12370427" cy="3949215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9"/>
          <p:cNvSpPr txBox="1">
            <a:spLocks noGrp="1"/>
          </p:cNvSpPr>
          <p:nvPr>
            <p:ph type="title"/>
          </p:nvPr>
        </p:nvSpPr>
        <p:spPr>
          <a:xfrm>
            <a:off x="3283400" y="704500"/>
            <a:ext cx="562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subTitle" idx="1"/>
          </p:nvPr>
        </p:nvSpPr>
        <p:spPr>
          <a:xfrm>
            <a:off x="2281067" y="2391451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5" name="Google Shape;575;p29"/>
          <p:cNvSpPr txBox="1">
            <a:spLocks noGrp="1"/>
          </p:cNvSpPr>
          <p:nvPr>
            <p:ph type="subTitle" idx="2"/>
          </p:nvPr>
        </p:nvSpPr>
        <p:spPr>
          <a:xfrm>
            <a:off x="3911667" y="3187033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subTitle" idx="3"/>
          </p:nvPr>
        </p:nvSpPr>
        <p:spPr>
          <a:xfrm>
            <a:off x="2281067" y="4143533"/>
            <a:ext cx="76300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4"/>
          </p:nvPr>
        </p:nvSpPr>
        <p:spPr>
          <a:xfrm>
            <a:off x="9614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subTitle" idx="5"/>
          </p:nvPr>
        </p:nvSpPr>
        <p:spPr>
          <a:xfrm>
            <a:off x="45087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6"/>
          </p:nvPr>
        </p:nvSpPr>
        <p:spPr>
          <a:xfrm>
            <a:off x="80558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80" name="Google Shape;580;p29"/>
          <p:cNvGrpSpPr/>
          <p:nvPr/>
        </p:nvGrpSpPr>
        <p:grpSpPr>
          <a:xfrm>
            <a:off x="169097" y="-68207"/>
            <a:ext cx="11853619" cy="2720205"/>
            <a:chOff x="126822" y="-51155"/>
            <a:chExt cx="8890214" cy="2040154"/>
          </a:xfrm>
        </p:grpSpPr>
        <p:sp>
          <p:nvSpPr>
            <p:cNvPr id="581" name="Google Shape;581;p2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9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9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9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29"/>
          <p:cNvSpPr/>
          <p:nvPr/>
        </p:nvSpPr>
        <p:spPr>
          <a:xfrm>
            <a:off x="9590600" y="1737170"/>
            <a:ext cx="194800" cy="425367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 rot="3938655">
            <a:off x="1811440" y="3314755"/>
            <a:ext cx="194800" cy="42536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10156768" y="4518333"/>
            <a:ext cx="193933" cy="4504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10517267" y="2652000"/>
            <a:ext cx="664212" cy="587469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632201" y="4215750"/>
            <a:ext cx="293131" cy="68078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812535" y="2014556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6369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 rot="5400000">
            <a:off x="8698133" y="3299853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 txBox="1">
            <a:spLocks noGrp="1"/>
          </p:cNvSpPr>
          <p:nvPr>
            <p:ph type="title"/>
          </p:nvPr>
        </p:nvSpPr>
        <p:spPr>
          <a:xfrm>
            <a:off x="3142400" y="709324"/>
            <a:ext cx="5907200" cy="76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3142433" y="4205617"/>
            <a:ext cx="5907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3142367" y="4825704"/>
            <a:ext cx="590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8" name="Google Shape;608;p30"/>
          <p:cNvGrpSpPr/>
          <p:nvPr/>
        </p:nvGrpSpPr>
        <p:grpSpPr>
          <a:xfrm>
            <a:off x="169029" y="269804"/>
            <a:ext cx="11853619" cy="3480089"/>
            <a:chOff x="126822" y="35516"/>
            <a:chExt cx="8890214" cy="2610067"/>
          </a:xfrm>
        </p:grpSpPr>
        <p:sp>
          <p:nvSpPr>
            <p:cNvPr id="609" name="Google Shape;609;p30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0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0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0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0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0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30"/>
          <p:cNvSpPr/>
          <p:nvPr/>
        </p:nvSpPr>
        <p:spPr>
          <a:xfrm>
            <a:off x="1582922" y="3393021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194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subTitle" idx="1"/>
          </p:nvPr>
        </p:nvSpPr>
        <p:spPr>
          <a:xfrm>
            <a:off x="2391600" y="2885633"/>
            <a:ext cx="740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2"/>
          </p:nvPr>
        </p:nvSpPr>
        <p:spPr>
          <a:xfrm>
            <a:off x="9614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3"/>
          </p:nvPr>
        </p:nvSpPr>
        <p:spPr>
          <a:xfrm>
            <a:off x="45087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4"/>
          </p:nvPr>
        </p:nvSpPr>
        <p:spPr>
          <a:xfrm>
            <a:off x="80558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2391683" y="2155355"/>
            <a:ext cx="740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6"/>
          </p:nvPr>
        </p:nvSpPr>
        <p:spPr>
          <a:xfrm>
            <a:off x="2391633" y="3678165"/>
            <a:ext cx="74088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3" name="Google Shape;633;p31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4" name="Google Shape;634;p31"/>
          <p:cNvGrpSpPr/>
          <p:nvPr/>
        </p:nvGrpSpPr>
        <p:grpSpPr>
          <a:xfrm rot="10800000" flipH="1">
            <a:off x="318729" y="310386"/>
            <a:ext cx="11733995" cy="2794129"/>
            <a:chOff x="239097" y="854636"/>
            <a:chExt cx="8800496" cy="2095597"/>
          </a:xfrm>
        </p:grpSpPr>
        <p:sp>
          <p:nvSpPr>
            <p:cNvPr id="635" name="Google Shape;635;p31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1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1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1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9561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 txBox="1">
            <a:spLocks noGrp="1"/>
          </p:cNvSpPr>
          <p:nvPr>
            <p:ph type="subTitle" idx="1"/>
          </p:nvPr>
        </p:nvSpPr>
        <p:spPr>
          <a:xfrm>
            <a:off x="4986133" y="3554467"/>
            <a:ext cx="490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1" name="Google Shape;651;p32"/>
          <p:cNvSpPr txBox="1">
            <a:spLocks noGrp="1"/>
          </p:cNvSpPr>
          <p:nvPr>
            <p:ph type="subTitle" idx="2"/>
          </p:nvPr>
        </p:nvSpPr>
        <p:spPr>
          <a:xfrm>
            <a:off x="4986133" y="4665681"/>
            <a:ext cx="4909200" cy="6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32"/>
          <p:cNvSpPr txBox="1">
            <a:spLocks noGrp="1"/>
          </p:cNvSpPr>
          <p:nvPr>
            <p:ph type="title"/>
          </p:nvPr>
        </p:nvSpPr>
        <p:spPr>
          <a:xfrm>
            <a:off x="3147233" y="707136"/>
            <a:ext cx="5897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53" name="Google Shape;653;p32"/>
          <p:cNvSpPr txBox="1">
            <a:spLocks noGrp="1"/>
          </p:cNvSpPr>
          <p:nvPr>
            <p:ph type="subTitle" idx="3"/>
          </p:nvPr>
        </p:nvSpPr>
        <p:spPr>
          <a:xfrm>
            <a:off x="4986133" y="2683075"/>
            <a:ext cx="490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654" name="Google Shape;654;p32"/>
          <p:cNvGrpSpPr/>
          <p:nvPr/>
        </p:nvGrpSpPr>
        <p:grpSpPr>
          <a:xfrm rot="10800000" flipH="1">
            <a:off x="169097" y="3329247"/>
            <a:ext cx="11853619" cy="3413639"/>
            <a:chOff x="126822" y="-51155"/>
            <a:chExt cx="8890214" cy="2560229"/>
          </a:xfrm>
        </p:grpSpPr>
        <p:sp>
          <p:nvSpPr>
            <p:cNvPr id="655" name="Google Shape;655;p3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32"/>
          <p:cNvSpPr/>
          <p:nvPr/>
        </p:nvSpPr>
        <p:spPr>
          <a:xfrm rot="-2211924" flipH="1">
            <a:off x="500138" y="1931102"/>
            <a:ext cx="1750359" cy="92695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789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7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7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7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7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7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7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7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7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7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7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7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7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7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7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7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7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7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7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7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7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7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7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7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7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7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7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7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7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7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7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7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7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7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7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7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7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7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7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7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7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7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7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7"/>
          <p:cNvSpPr txBox="1">
            <a:spLocks noGrp="1"/>
          </p:cNvSpPr>
          <p:nvPr>
            <p:ph type="title"/>
          </p:nvPr>
        </p:nvSpPr>
        <p:spPr>
          <a:xfrm>
            <a:off x="952233" y="594268"/>
            <a:ext cx="10287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"/>
          <p:cNvSpPr txBox="1">
            <a:spLocks noGrp="1"/>
          </p:cNvSpPr>
          <p:nvPr>
            <p:ph type="body" idx="1"/>
          </p:nvPr>
        </p:nvSpPr>
        <p:spPr>
          <a:xfrm>
            <a:off x="952233" y="2541932"/>
            <a:ext cx="57400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7" name="Google Shape;337;p7"/>
          <p:cNvSpPr>
            <a:spLocks noGrp="1"/>
          </p:cNvSpPr>
          <p:nvPr>
            <p:ph type="pic" idx="2"/>
          </p:nvPr>
        </p:nvSpPr>
        <p:spPr>
          <a:xfrm>
            <a:off x="7157767" y="2173867"/>
            <a:ext cx="4082000" cy="395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7"/>
          <p:cNvSpPr txBox="1">
            <a:spLocks noGrp="1"/>
          </p:cNvSpPr>
          <p:nvPr>
            <p:ph type="subTitle" idx="3"/>
          </p:nvPr>
        </p:nvSpPr>
        <p:spPr>
          <a:xfrm>
            <a:off x="952233" y="2173867"/>
            <a:ext cx="5740000" cy="4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BM Plex Mono"/>
              <a:buNone/>
              <a:defRPr sz="2133" b="1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pic>
        <p:nvPicPr>
          <p:cNvPr id="58" name="Picture 57" descr="A picture containing qr code&#10;&#10;Description automatically generated">
            <a:extLst>
              <a:ext uri="{FF2B5EF4-FFF2-40B4-BE49-F238E27FC236}">
                <a16:creationId xmlns:a16="http://schemas.microsoft.com/office/drawing/2014/main" id="{4065A2EB-DB97-7F46-986F-BC9A023EA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6201" y="2"/>
            <a:ext cx="455801" cy="4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3"/>
          <p:cNvSpPr/>
          <p:nvPr/>
        </p:nvSpPr>
        <p:spPr>
          <a:xfrm flipH="1">
            <a:off x="-15923" y="4989737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 txBox="1">
            <a:spLocks noGrp="1"/>
          </p:cNvSpPr>
          <p:nvPr>
            <p:ph type="subTitle" idx="1"/>
          </p:nvPr>
        </p:nvSpPr>
        <p:spPr>
          <a:xfrm>
            <a:off x="3231433" y="2882733"/>
            <a:ext cx="572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8" name="Google Shape;678;p33"/>
          <p:cNvSpPr txBox="1">
            <a:spLocks noGrp="1"/>
          </p:cNvSpPr>
          <p:nvPr>
            <p:ph type="subTitle" idx="2"/>
          </p:nvPr>
        </p:nvSpPr>
        <p:spPr>
          <a:xfrm>
            <a:off x="3231467" y="3507933"/>
            <a:ext cx="57292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9" name="Google Shape;679;p33"/>
          <p:cNvSpPr txBox="1">
            <a:spLocks noGrp="1"/>
          </p:cNvSpPr>
          <p:nvPr>
            <p:ph type="subTitle" idx="3"/>
          </p:nvPr>
        </p:nvSpPr>
        <p:spPr>
          <a:xfrm>
            <a:off x="9614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0" name="Google Shape;680;p33"/>
          <p:cNvSpPr txBox="1">
            <a:spLocks noGrp="1"/>
          </p:cNvSpPr>
          <p:nvPr>
            <p:ph type="subTitle" idx="4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1" name="Google Shape;681;p33"/>
          <p:cNvSpPr txBox="1">
            <a:spLocks noGrp="1"/>
          </p:cNvSpPr>
          <p:nvPr>
            <p:ph type="title"/>
          </p:nvPr>
        </p:nvSpPr>
        <p:spPr>
          <a:xfrm>
            <a:off x="3325333" y="707133"/>
            <a:ext cx="5541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82" name="Google Shape;682;p33"/>
          <p:cNvSpPr txBox="1">
            <a:spLocks noGrp="1"/>
          </p:cNvSpPr>
          <p:nvPr>
            <p:ph type="subTitle" idx="5"/>
          </p:nvPr>
        </p:nvSpPr>
        <p:spPr>
          <a:xfrm>
            <a:off x="3231400" y="2190767"/>
            <a:ext cx="572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358954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2175556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874268" y="2100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358969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0119634" y="7766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>
            <a:off x="10909472" y="33399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0090199" y="2044279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3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3"/>
          <p:cNvSpPr/>
          <p:nvPr/>
        </p:nvSpPr>
        <p:spPr>
          <a:xfrm>
            <a:off x="2194154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3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3"/>
          <p:cNvSpPr/>
          <p:nvPr/>
        </p:nvSpPr>
        <p:spPr>
          <a:xfrm>
            <a:off x="9284687" y="3340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3"/>
          <p:cNvSpPr/>
          <p:nvPr/>
        </p:nvSpPr>
        <p:spPr>
          <a:xfrm>
            <a:off x="3363871" y="26089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3"/>
          <p:cNvSpPr/>
          <p:nvPr/>
        </p:nvSpPr>
        <p:spPr>
          <a:xfrm>
            <a:off x="11861388" y="2101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3"/>
          <p:cNvSpPr/>
          <p:nvPr/>
        </p:nvSpPr>
        <p:spPr>
          <a:xfrm>
            <a:off x="9910997" y="3055198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3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9" name="Google Shape;699;p33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700" name="Google Shape;700;p3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4" name="Google Shape;704;p33"/>
          <p:cNvSpPr/>
          <p:nvPr/>
        </p:nvSpPr>
        <p:spPr>
          <a:xfrm rot="6078089">
            <a:off x="998664" y="2123935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3955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/>
          <p:nvPr/>
        </p:nvSpPr>
        <p:spPr>
          <a:xfrm rot="10800000" flipH="1">
            <a:off x="9130625" y="5178371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1"/>
          </p:nvPr>
        </p:nvSpPr>
        <p:spPr>
          <a:xfrm>
            <a:off x="3911600" y="3956287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subTitle" idx="2"/>
          </p:nvPr>
        </p:nvSpPr>
        <p:spPr>
          <a:xfrm>
            <a:off x="24448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0" name="Google Shape;710;p34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1" name="Google Shape;711;p34"/>
          <p:cNvSpPr txBox="1">
            <a:spLocks noGrp="1"/>
          </p:cNvSpPr>
          <p:nvPr>
            <p:ph type="subTitle" idx="3"/>
          </p:nvPr>
        </p:nvSpPr>
        <p:spPr>
          <a:xfrm>
            <a:off x="3911700" y="3247867"/>
            <a:ext cx="436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2" name="Google Shape;712;p34"/>
          <p:cNvSpPr txBox="1">
            <a:spLocks noGrp="1"/>
          </p:cNvSpPr>
          <p:nvPr>
            <p:ph type="subTitle" idx="4"/>
          </p:nvPr>
        </p:nvSpPr>
        <p:spPr>
          <a:xfrm>
            <a:off x="65727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3" name="Google Shape;713;p34"/>
          <p:cNvSpPr/>
          <p:nvPr/>
        </p:nvSpPr>
        <p:spPr>
          <a:xfrm rot="10800000">
            <a:off x="388704" y="294656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34"/>
          <p:cNvSpPr/>
          <p:nvPr/>
        </p:nvSpPr>
        <p:spPr>
          <a:xfrm rot="10800000">
            <a:off x="1680672" y="166226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34"/>
          <p:cNvSpPr/>
          <p:nvPr/>
        </p:nvSpPr>
        <p:spPr>
          <a:xfrm rot="10800000">
            <a:off x="10423388" y="117156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34"/>
          <p:cNvSpPr/>
          <p:nvPr/>
        </p:nvSpPr>
        <p:spPr>
          <a:xfrm rot="10800000">
            <a:off x="10759852" y="4538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34"/>
          <p:cNvSpPr/>
          <p:nvPr/>
        </p:nvSpPr>
        <p:spPr>
          <a:xfrm rot="10800000">
            <a:off x="11847610" y="31038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34"/>
          <p:cNvSpPr/>
          <p:nvPr/>
        </p:nvSpPr>
        <p:spPr>
          <a:xfrm rot="10800000" flipH="1">
            <a:off x="780807" y="20859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34"/>
          <p:cNvSpPr/>
          <p:nvPr/>
        </p:nvSpPr>
        <p:spPr>
          <a:xfrm rot="10800000" flipH="1">
            <a:off x="318732" y="12738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4"/>
          <p:cNvSpPr/>
          <p:nvPr/>
        </p:nvSpPr>
        <p:spPr>
          <a:xfrm rot="10800000">
            <a:off x="11636904" y="1732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4"/>
          <p:cNvSpPr/>
          <p:nvPr/>
        </p:nvSpPr>
        <p:spPr>
          <a:xfrm rot="10800000" flipH="1">
            <a:off x="10901507" y="11158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4"/>
          <p:cNvSpPr/>
          <p:nvPr/>
        </p:nvSpPr>
        <p:spPr>
          <a:xfrm rot="10800000">
            <a:off x="845741" y="55551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4"/>
          <p:cNvSpPr/>
          <p:nvPr/>
        </p:nvSpPr>
        <p:spPr>
          <a:xfrm rot="10800000">
            <a:off x="11522561" y="24196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4"/>
          <p:cNvSpPr/>
          <p:nvPr/>
        </p:nvSpPr>
        <p:spPr>
          <a:xfrm rot="10800000">
            <a:off x="1680661" y="7142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34"/>
          <p:cNvGrpSpPr/>
          <p:nvPr/>
        </p:nvGrpSpPr>
        <p:grpSpPr>
          <a:xfrm>
            <a:off x="11230587" y="4580817"/>
            <a:ext cx="372548" cy="803369"/>
            <a:chOff x="-1118986" y="3729104"/>
            <a:chExt cx="251926" cy="543306"/>
          </a:xfrm>
        </p:grpSpPr>
        <p:sp>
          <p:nvSpPr>
            <p:cNvPr id="726" name="Google Shape;726;p34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34"/>
          <p:cNvSpPr/>
          <p:nvPr/>
        </p:nvSpPr>
        <p:spPr>
          <a:xfrm rot="10800000" flipH="1">
            <a:off x="739091" y="41594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34"/>
          <p:cNvSpPr/>
          <p:nvPr/>
        </p:nvSpPr>
        <p:spPr>
          <a:xfrm rot="10800000" flipH="1">
            <a:off x="1979316" y="375596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34"/>
          <p:cNvSpPr/>
          <p:nvPr/>
        </p:nvSpPr>
        <p:spPr>
          <a:xfrm rot="10800000">
            <a:off x="2374904" y="19141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34"/>
          <p:cNvSpPr/>
          <p:nvPr/>
        </p:nvSpPr>
        <p:spPr>
          <a:xfrm>
            <a:off x="9130635" y="2473656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4" name="Google Shape;734;p34"/>
          <p:cNvGrpSpPr/>
          <p:nvPr/>
        </p:nvGrpSpPr>
        <p:grpSpPr>
          <a:xfrm>
            <a:off x="1050871" y="4580813"/>
            <a:ext cx="423684" cy="396083"/>
            <a:chOff x="2043976" y="3775410"/>
            <a:chExt cx="317763" cy="297062"/>
          </a:xfrm>
        </p:grpSpPr>
        <p:sp>
          <p:nvSpPr>
            <p:cNvPr id="735" name="Google Shape;735;p3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0642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>
            <a:spLocks noGrp="1"/>
          </p:cNvSpPr>
          <p:nvPr>
            <p:ph type="body" idx="1"/>
          </p:nvPr>
        </p:nvSpPr>
        <p:spPr>
          <a:xfrm>
            <a:off x="961400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2330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10" lvl="1" indent="-44023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664" lvl="2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18" lvl="3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772" lvl="4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327" lvl="5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880" lvl="6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435" lvl="7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5990" lvl="8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35"/>
          <p:cNvSpPr txBox="1">
            <a:spLocks noGrp="1"/>
          </p:cNvSpPr>
          <p:nvPr>
            <p:ph type="body" idx="2"/>
          </p:nvPr>
        </p:nvSpPr>
        <p:spPr>
          <a:xfrm>
            <a:off x="6353467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2330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10" lvl="1" indent="-44023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664" lvl="2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18" lvl="3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772" lvl="4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327" lvl="5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880" lvl="6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435" lvl="7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5990" lvl="8" indent="-44023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-46733" y="6440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35"/>
          <p:cNvSpPr/>
          <p:nvPr/>
        </p:nvSpPr>
        <p:spPr>
          <a:xfrm rot="10800000" flipH="1">
            <a:off x="-1461433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35"/>
          <p:cNvSpPr/>
          <p:nvPr/>
        </p:nvSpPr>
        <p:spPr>
          <a:xfrm rot="5400000" flipH="1">
            <a:off x="9009167" y="-716981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35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35"/>
          <p:cNvSpPr/>
          <p:nvPr/>
        </p:nvSpPr>
        <p:spPr>
          <a:xfrm>
            <a:off x="-46733" y="62582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35"/>
          <p:cNvGrpSpPr/>
          <p:nvPr/>
        </p:nvGrpSpPr>
        <p:grpSpPr>
          <a:xfrm>
            <a:off x="169029" y="248062"/>
            <a:ext cx="11853619" cy="3501831"/>
            <a:chOff x="126822" y="19210"/>
            <a:chExt cx="8890214" cy="2626373"/>
          </a:xfrm>
        </p:grpSpPr>
        <p:sp>
          <p:nvSpPr>
            <p:cNvPr id="748" name="Google Shape;748;p3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5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5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5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2" name="Google Shape;762;p35"/>
          <p:cNvSpPr txBox="1">
            <a:spLocks noGrp="1"/>
          </p:cNvSpPr>
          <p:nvPr>
            <p:ph type="subTitle" idx="3"/>
          </p:nvPr>
        </p:nvSpPr>
        <p:spPr>
          <a:xfrm>
            <a:off x="2688400" y="1603333"/>
            <a:ext cx="68152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3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718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6"/>
          <p:cNvSpPr txBox="1">
            <a:spLocks noGrp="1"/>
          </p:cNvSpPr>
          <p:nvPr>
            <p:ph type="ctrTitle"/>
          </p:nvPr>
        </p:nvSpPr>
        <p:spPr>
          <a:xfrm>
            <a:off x="6394167" y="723333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66" name="Google Shape;766;p36"/>
          <p:cNvSpPr txBox="1">
            <a:spLocks noGrp="1"/>
          </p:cNvSpPr>
          <p:nvPr>
            <p:ph type="subTitle" idx="1"/>
          </p:nvPr>
        </p:nvSpPr>
        <p:spPr>
          <a:xfrm>
            <a:off x="6394167" y="2717351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7" name="Google Shape;767;p36"/>
          <p:cNvSpPr txBox="1">
            <a:spLocks noGrp="1"/>
          </p:cNvSpPr>
          <p:nvPr>
            <p:ph type="subTitle" idx="2"/>
          </p:nvPr>
        </p:nvSpPr>
        <p:spPr>
          <a:xfrm>
            <a:off x="6394167" y="2102451"/>
            <a:ext cx="4298000" cy="454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8" name="Google Shape;768;p36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6"/>
          <p:cNvSpPr/>
          <p:nvPr/>
        </p:nvSpPr>
        <p:spPr>
          <a:xfrm>
            <a:off x="-46733" y="6055000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6"/>
          <p:cNvSpPr/>
          <p:nvPr/>
        </p:nvSpPr>
        <p:spPr>
          <a:xfrm rot="10800000" flipH="1">
            <a:off x="-11018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36"/>
          <p:cNvSpPr/>
          <p:nvPr/>
        </p:nvSpPr>
        <p:spPr>
          <a:xfrm>
            <a:off x="98847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36"/>
          <p:cNvSpPr/>
          <p:nvPr/>
        </p:nvSpPr>
        <p:spPr>
          <a:xfrm>
            <a:off x="10882788" y="408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36"/>
          <p:cNvSpPr/>
          <p:nvPr/>
        </p:nvSpPr>
        <p:spPr>
          <a:xfrm>
            <a:off x="11495868" y="29739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36"/>
          <p:cNvSpPr/>
          <p:nvPr/>
        </p:nvSpPr>
        <p:spPr>
          <a:xfrm>
            <a:off x="5081317" y="2993724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6"/>
          <p:cNvSpPr/>
          <p:nvPr/>
        </p:nvSpPr>
        <p:spPr>
          <a:xfrm>
            <a:off x="729399" y="45534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6"/>
          <p:cNvSpPr/>
          <p:nvPr/>
        </p:nvSpPr>
        <p:spPr>
          <a:xfrm>
            <a:off x="5720220" y="3347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6"/>
          <p:cNvSpPr/>
          <p:nvPr/>
        </p:nvSpPr>
        <p:spPr>
          <a:xfrm>
            <a:off x="1874263" y="6443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6"/>
          <p:cNvSpPr/>
          <p:nvPr/>
        </p:nvSpPr>
        <p:spPr>
          <a:xfrm>
            <a:off x="8594647" y="4009304"/>
            <a:ext cx="39700" cy="3984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6"/>
          <p:cNvSpPr txBox="1"/>
          <p:nvPr/>
        </p:nvSpPr>
        <p:spPr>
          <a:xfrm>
            <a:off x="5974967" y="4515033"/>
            <a:ext cx="5136400" cy="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u="sng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780" name="Google Shape;780;p36"/>
          <p:cNvSpPr/>
          <p:nvPr/>
        </p:nvSpPr>
        <p:spPr>
          <a:xfrm rot="9614910">
            <a:off x="-387924" y="2127679"/>
            <a:ext cx="1248371" cy="897944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1" name="Google Shape;781;p36"/>
          <p:cNvGrpSpPr/>
          <p:nvPr/>
        </p:nvGrpSpPr>
        <p:grpSpPr>
          <a:xfrm>
            <a:off x="4915739" y="4754717"/>
            <a:ext cx="372548" cy="803369"/>
            <a:chOff x="-1118986" y="3729104"/>
            <a:chExt cx="251926" cy="543306"/>
          </a:xfrm>
        </p:grpSpPr>
        <p:sp>
          <p:nvSpPr>
            <p:cNvPr id="782" name="Google Shape;782;p36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36"/>
          <p:cNvGrpSpPr/>
          <p:nvPr/>
        </p:nvGrpSpPr>
        <p:grpSpPr>
          <a:xfrm>
            <a:off x="3476708" y="592456"/>
            <a:ext cx="884281" cy="898581"/>
            <a:chOff x="3065928" y="799802"/>
            <a:chExt cx="663211" cy="673936"/>
          </a:xfrm>
        </p:grpSpPr>
        <p:sp>
          <p:nvSpPr>
            <p:cNvPr id="787" name="Google Shape;787;p36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6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6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6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6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6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6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6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6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6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6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6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6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6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6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6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6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6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2673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7"/>
          <p:cNvSpPr/>
          <p:nvPr/>
        </p:nvSpPr>
        <p:spPr>
          <a:xfrm flipH="1">
            <a:off x="-15923" y="4989737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37"/>
          <p:cNvSpPr/>
          <p:nvPr/>
        </p:nvSpPr>
        <p:spPr>
          <a:xfrm>
            <a:off x="358954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37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37"/>
          <p:cNvSpPr/>
          <p:nvPr/>
        </p:nvSpPr>
        <p:spPr>
          <a:xfrm>
            <a:off x="2175556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37"/>
          <p:cNvSpPr/>
          <p:nvPr/>
        </p:nvSpPr>
        <p:spPr>
          <a:xfrm>
            <a:off x="874268" y="2100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37"/>
          <p:cNvSpPr/>
          <p:nvPr/>
        </p:nvSpPr>
        <p:spPr>
          <a:xfrm>
            <a:off x="358969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37"/>
          <p:cNvSpPr/>
          <p:nvPr/>
        </p:nvSpPr>
        <p:spPr>
          <a:xfrm>
            <a:off x="10119634" y="7766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37"/>
          <p:cNvSpPr/>
          <p:nvPr/>
        </p:nvSpPr>
        <p:spPr>
          <a:xfrm>
            <a:off x="10909472" y="33399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37"/>
          <p:cNvSpPr/>
          <p:nvPr/>
        </p:nvSpPr>
        <p:spPr>
          <a:xfrm>
            <a:off x="10090199" y="2044279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37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37"/>
          <p:cNvSpPr/>
          <p:nvPr/>
        </p:nvSpPr>
        <p:spPr>
          <a:xfrm>
            <a:off x="2194154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37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37"/>
          <p:cNvSpPr/>
          <p:nvPr/>
        </p:nvSpPr>
        <p:spPr>
          <a:xfrm>
            <a:off x="9284687" y="3340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37"/>
          <p:cNvSpPr/>
          <p:nvPr/>
        </p:nvSpPr>
        <p:spPr>
          <a:xfrm>
            <a:off x="3363871" y="26089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7"/>
          <p:cNvSpPr/>
          <p:nvPr/>
        </p:nvSpPr>
        <p:spPr>
          <a:xfrm>
            <a:off x="11861388" y="2101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7"/>
          <p:cNvSpPr/>
          <p:nvPr/>
        </p:nvSpPr>
        <p:spPr>
          <a:xfrm>
            <a:off x="9910997" y="3055198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37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4" name="Google Shape;824;p37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825" name="Google Shape;825;p37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37"/>
          <p:cNvSpPr/>
          <p:nvPr/>
        </p:nvSpPr>
        <p:spPr>
          <a:xfrm rot="6078089">
            <a:off x="998664" y="2123935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7744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8"/>
          <p:cNvSpPr/>
          <p:nvPr/>
        </p:nvSpPr>
        <p:spPr>
          <a:xfrm flipH="1">
            <a:off x="146114" y="5835804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7882327" y="3903901"/>
            <a:ext cx="4745175" cy="3345683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7499663" y="6134670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38"/>
          <p:cNvSpPr/>
          <p:nvPr/>
        </p:nvSpPr>
        <p:spPr>
          <a:xfrm flipH="1">
            <a:off x="3894067" y="6600434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8"/>
          <p:cNvSpPr/>
          <p:nvPr/>
        </p:nvSpPr>
        <p:spPr>
          <a:xfrm>
            <a:off x="10662186" y="374317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8"/>
          <p:cNvSpPr/>
          <p:nvPr/>
        </p:nvSpPr>
        <p:spPr>
          <a:xfrm flipH="1">
            <a:off x="785686" y="1232705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38"/>
          <p:cNvSpPr/>
          <p:nvPr/>
        </p:nvSpPr>
        <p:spPr>
          <a:xfrm>
            <a:off x="2378556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8"/>
          <p:cNvSpPr/>
          <p:nvPr/>
        </p:nvSpPr>
        <p:spPr>
          <a:xfrm>
            <a:off x="2761901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38"/>
          <p:cNvSpPr/>
          <p:nvPr/>
        </p:nvSpPr>
        <p:spPr>
          <a:xfrm>
            <a:off x="1698321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38"/>
          <p:cNvSpPr/>
          <p:nvPr/>
        </p:nvSpPr>
        <p:spPr>
          <a:xfrm>
            <a:off x="10901188" y="4966408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8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38"/>
          <p:cNvSpPr/>
          <p:nvPr/>
        </p:nvSpPr>
        <p:spPr>
          <a:xfrm>
            <a:off x="3981456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38"/>
          <p:cNvSpPr/>
          <p:nvPr/>
        </p:nvSpPr>
        <p:spPr>
          <a:xfrm>
            <a:off x="11081284" y="332608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38"/>
          <p:cNvSpPr/>
          <p:nvPr/>
        </p:nvSpPr>
        <p:spPr>
          <a:xfrm>
            <a:off x="4766369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38"/>
          <p:cNvSpPr/>
          <p:nvPr/>
        </p:nvSpPr>
        <p:spPr>
          <a:xfrm>
            <a:off x="9994340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38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38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928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38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52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82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9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8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8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8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8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8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8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8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8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8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8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8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8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8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8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8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8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8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8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8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8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8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8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8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8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8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8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8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8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8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8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8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8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8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8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8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8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8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8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8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8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8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8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8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8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8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8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8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8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8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8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8"/>
          <p:cNvSpPr txBox="1">
            <a:spLocks noGrp="1"/>
          </p:cNvSpPr>
          <p:nvPr>
            <p:ph type="title"/>
          </p:nvPr>
        </p:nvSpPr>
        <p:spPr>
          <a:xfrm>
            <a:off x="2160667" y="1920933"/>
            <a:ext cx="7874400" cy="3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486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2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9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10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9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41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38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9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9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9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9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9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9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9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9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9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9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9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9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9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9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9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9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9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9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9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9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9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9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9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9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9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9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9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9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9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9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9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9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9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9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9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9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9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9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9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9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9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9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9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9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9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9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9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9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9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9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9"/>
          <p:cNvSpPr txBox="1">
            <a:spLocks noGrp="1"/>
          </p:cNvSpPr>
          <p:nvPr>
            <p:ph type="title"/>
          </p:nvPr>
        </p:nvSpPr>
        <p:spPr>
          <a:xfrm>
            <a:off x="952233" y="1644233"/>
            <a:ext cx="4798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7" name="Google Shape;447;p9"/>
          <p:cNvSpPr txBox="1">
            <a:spLocks noGrp="1"/>
          </p:cNvSpPr>
          <p:nvPr>
            <p:ph type="subTitle" idx="1"/>
          </p:nvPr>
        </p:nvSpPr>
        <p:spPr>
          <a:xfrm>
            <a:off x="952233" y="3737433"/>
            <a:ext cx="4798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8" name="Google Shape;448;p9"/>
          <p:cNvSpPr txBox="1">
            <a:spLocks noGrp="1"/>
          </p:cNvSpPr>
          <p:nvPr>
            <p:ph type="body" idx="2"/>
          </p:nvPr>
        </p:nvSpPr>
        <p:spPr>
          <a:xfrm>
            <a:off x="6096000" y="965433"/>
            <a:ext cx="51436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0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"/>
          <p:cNvSpPr>
            <a:spLocks noGrp="1"/>
          </p:cNvSpPr>
          <p:nvPr>
            <p:ph type="pic" idx="2"/>
          </p:nvPr>
        </p:nvSpPr>
        <p:spPr>
          <a:xfrm>
            <a:off x="-9167" y="-9167"/>
            <a:ext cx="12242000" cy="68672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10"/>
          <p:cNvSpPr txBox="1">
            <a:spLocks noGrp="1"/>
          </p:cNvSpPr>
          <p:nvPr>
            <p:ph type="body" idx="1"/>
          </p:nvPr>
        </p:nvSpPr>
        <p:spPr>
          <a:xfrm>
            <a:off x="1909633" y="5447933"/>
            <a:ext cx="8372800" cy="686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IBM Plex Mono"/>
              <a:buNone/>
              <a:defRPr sz="2933" b="1">
                <a:latin typeface="IBM Plex Mono"/>
                <a:ea typeface="IBM Plex Mono"/>
                <a:cs typeface="IBM Plex Mono"/>
                <a:sym typeface="IBM Plex Mon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49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"/>
          <p:cNvSpPr/>
          <p:nvPr/>
        </p:nvSpPr>
        <p:spPr>
          <a:xfrm>
            <a:off x="106753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1"/>
          <p:cNvSpPr/>
          <p:nvPr/>
        </p:nvSpPr>
        <p:spPr>
          <a:xfrm>
            <a:off x="106753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11"/>
          <p:cNvSpPr/>
          <p:nvPr/>
        </p:nvSpPr>
        <p:spPr>
          <a:xfrm>
            <a:off x="106753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11"/>
          <p:cNvSpPr/>
          <p:nvPr/>
        </p:nvSpPr>
        <p:spPr>
          <a:xfrm>
            <a:off x="106753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1"/>
          <p:cNvSpPr/>
          <p:nvPr/>
        </p:nvSpPr>
        <p:spPr>
          <a:xfrm>
            <a:off x="106753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1"/>
          <p:cNvSpPr/>
          <p:nvPr/>
        </p:nvSpPr>
        <p:spPr>
          <a:xfrm>
            <a:off x="106753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1"/>
          <p:cNvSpPr/>
          <p:nvPr/>
        </p:nvSpPr>
        <p:spPr>
          <a:xfrm>
            <a:off x="7515458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1" y="0"/>
                </a:moveTo>
                <a:lnTo>
                  <a:pt x="1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1"/>
          <p:cNvSpPr/>
          <p:nvPr/>
        </p:nvSpPr>
        <p:spPr>
          <a:xfrm>
            <a:off x="9095533" y="500203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0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11"/>
          <p:cNvSpPr/>
          <p:nvPr/>
        </p:nvSpPr>
        <p:spPr>
          <a:xfrm>
            <a:off x="9095533" y="6403523"/>
            <a:ext cx="1580073" cy="454476"/>
          </a:xfrm>
          <a:custGeom>
            <a:avLst/>
            <a:gdLst/>
            <a:ahLst/>
            <a:cxnLst/>
            <a:rect l="l" t="t" r="r" b="b"/>
            <a:pathLst>
              <a:path w="11334" h="3260" extrusionOk="0">
                <a:moveTo>
                  <a:pt x="0" y="0"/>
                </a:moveTo>
                <a:lnTo>
                  <a:pt x="0" y="3259"/>
                </a:lnTo>
                <a:lnTo>
                  <a:pt x="11334" y="3259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11"/>
          <p:cNvSpPr/>
          <p:nvPr/>
        </p:nvSpPr>
        <p:spPr>
          <a:xfrm>
            <a:off x="9095533" y="2199474"/>
            <a:ext cx="1580073" cy="1401628"/>
          </a:xfrm>
          <a:custGeom>
            <a:avLst/>
            <a:gdLst/>
            <a:ahLst/>
            <a:cxnLst/>
            <a:rect l="l" t="t" r="r" b="b"/>
            <a:pathLst>
              <a:path w="11334" h="10054" extrusionOk="0">
                <a:moveTo>
                  <a:pt x="0" y="1"/>
                </a:moveTo>
                <a:lnTo>
                  <a:pt x="0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7515458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1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5935663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1"/>
          <p:cNvSpPr/>
          <p:nvPr/>
        </p:nvSpPr>
        <p:spPr>
          <a:xfrm>
            <a:off x="9095533" y="1"/>
            <a:ext cx="1580073" cy="798401"/>
          </a:xfrm>
          <a:custGeom>
            <a:avLst/>
            <a:gdLst/>
            <a:ahLst/>
            <a:cxnLst/>
            <a:rect l="l" t="t" r="r" b="b"/>
            <a:pathLst>
              <a:path w="11334" h="5727" extrusionOk="0">
                <a:moveTo>
                  <a:pt x="0" y="0"/>
                </a:moveTo>
                <a:lnTo>
                  <a:pt x="0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1"/>
          <p:cNvSpPr/>
          <p:nvPr/>
        </p:nvSpPr>
        <p:spPr>
          <a:xfrm>
            <a:off x="5935663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1"/>
          <p:cNvSpPr/>
          <p:nvPr/>
        </p:nvSpPr>
        <p:spPr>
          <a:xfrm>
            <a:off x="7515458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1" y="0"/>
                </a:moveTo>
                <a:lnTo>
                  <a:pt x="1" y="5726"/>
                </a:lnTo>
                <a:lnTo>
                  <a:pt x="11334" y="5726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1"/>
          <p:cNvSpPr/>
          <p:nvPr/>
        </p:nvSpPr>
        <p:spPr>
          <a:xfrm>
            <a:off x="5935663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1"/>
          <p:cNvSpPr/>
          <p:nvPr/>
        </p:nvSpPr>
        <p:spPr>
          <a:xfrm>
            <a:off x="7515458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1" y="0"/>
                </a:moveTo>
                <a:lnTo>
                  <a:pt x="1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1"/>
          <p:cNvSpPr/>
          <p:nvPr/>
        </p:nvSpPr>
        <p:spPr>
          <a:xfrm>
            <a:off x="5935663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1"/>
          <p:cNvSpPr/>
          <p:nvPr/>
        </p:nvSpPr>
        <p:spPr>
          <a:xfrm>
            <a:off x="5935663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1"/>
          <p:cNvSpPr/>
          <p:nvPr/>
        </p:nvSpPr>
        <p:spPr>
          <a:xfrm>
            <a:off x="4355868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1" y="0"/>
                </a:moveTo>
                <a:lnTo>
                  <a:pt x="1" y="3259"/>
                </a:lnTo>
                <a:lnTo>
                  <a:pt x="11333" y="3259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11"/>
          <p:cNvSpPr/>
          <p:nvPr/>
        </p:nvSpPr>
        <p:spPr>
          <a:xfrm>
            <a:off x="7515458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1" y="0"/>
                </a:moveTo>
                <a:lnTo>
                  <a:pt x="1" y="10053"/>
                </a:lnTo>
                <a:lnTo>
                  <a:pt x="11334" y="10053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1"/>
          <p:cNvSpPr/>
          <p:nvPr/>
        </p:nvSpPr>
        <p:spPr>
          <a:xfrm>
            <a:off x="7515458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1" y="0"/>
                </a:moveTo>
                <a:lnTo>
                  <a:pt x="1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1"/>
          <p:cNvSpPr/>
          <p:nvPr/>
        </p:nvSpPr>
        <p:spPr>
          <a:xfrm>
            <a:off x="5935663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1"/>
          <p:cNvSpPr/>
          <p:nvPr/>
        </p:nvSpPr>
        <p:spPr>
          <a:xfrm>
            <a:off x="4355868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0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11"/>
          <p:cNvSpPr/>
          <p:nvPr/>
        </p:nvSpPr>
        <p:spPr>
          <a:xfrm>
            <a:off x="2775795" y="219947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1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1"/>
          <p:cNvSpPr/>
          <p:nvPr/>
        </p:nvSpPr>
        <p:spPr>
          <a:xfrm>
            <a:off x="1195999" y="6403523"/>
            <a:ext cx="1579933" cy="454476"/>
          </a:xfrm>
          <a:custGeom>
            <a:avLst/>
            <a:gdLst/>
            <a:ahLst/>
            <a:cxnLst/>
            <a:rect l="l" t="t" r="r" b="b"/>
            <a:pathLst>
              <a:path w="11333" h="3260" extrusionOk="0">
                <a:moveTo>
                  <a:pt x="0" y="0"/>
                </a:moveTo>
                <a:lnTo>
                  <a:pt x="0" y="3259"/>
                </a:lnTo>
                <a:lnTo>
                  <a:pt x="11332" y="3259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1"/>
          <p:cNvSpPr/>
          <p:nvPr/>
        </p:nvSpPr>
        <p:spPr>
          <a:xfrm>
            <a:off x="4355868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1" y="0"/>
                </a:moveTo>
                <a:lnTo>
                  <a:pt x="1" y="10050"/>
                </a:lnTo>
                <a:lnTo>
                  <a:pt x="11333" y="10050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1"/>
          <p:cNvSpPr/>
          <p:nvPr/>
        </p:nvSpPr>
        <p:spPr>
          <a:xfrm>
            <a:off x="4355868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1" y="1"/>
                </a:moveTo>
                <a:lnTo>
                  <a:pt x="1" y="10053"/>
                </a:lnTo>
                <a:lnTo>
                  <a:pt x="11333" y="10053"/>
                </a:lnTo>
                <a:lnTo>
                  <a:pt x="113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1"/>
          <p:cNvSpPr/>
          <p:nvPr/>
        </p:nvSpPr>
        <p:spPr>
          <a:xfrm>
            <a:off x="1195999" y="500203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0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1"/>
          <p:cNvSpPr/>
          <p:nvPr/>
        </p:nvSpPr>
        <p:spPr>
          <a:xfrm>
            <a:off x="4355868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1" y="0"/>
                </a:moveTo>
                <a:lnTo>
                  <a:pt x="1" y="5726"/>
                </a:lnTo>
                <a:lnTo>
                  <a:pt x="11333" y="5726"/>
                </a:lnTo>
                <a:lnTo>
                  <a:pt x="113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1"/>
          <p:cNvSpPr/>
          <p:nvPr/>
        </p:nvSpPr>
        <p:spPr>
          <a:xfrm>
            <a:off x="4355868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1" y="0"/>
                </a:moveTo>
                <a:lnTo>
                  <a:pt x="1" y="10052"/>
                </a:lnTo>
                <a:lnTo>
                  <a:pt x="11333" y="10052"/>
                </a:lnTo>
                <a:lnTo>
                  <a:pt x="113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1"/>
          <p:cNvSpPr/>
          <p:nvPr/>
        </p:nvSpPr>
        <p:spPr>
          <a:xfrm>
            <a:off x="2775795" y="3600964"/>
            <a:ext cx="1580212" cy="1401209"/>
          </a:xfrm>
          <a:custGeom>
            <a:avLst/>
            <a:gdLst/>
            <a:ahLst/>
            <a:cxnLst/>
            <a:rect l="l" t="t" r="r" b="b"/>
            <a:pathLst>
              <a:path w="11335" h="10051" extrusionOk="0">
                <a:moveTo>
                  <a:pt x="0" y="0"/>
                </a:moveTo>
                <a:lnTo>
                  <a:pt x="0" y="10050"/>
                </a:lnTo>
                <a:lnTo>
                  <a:pt x="11335" y="10050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1"/>
          <p:cNvSpPr/>
          <p:nvPr/>
        </p:nvSpPr>
        <p:spPr>
          <a:xfrm>
            <a:off x="2775795" y="1"/>
            <a:ext cx="1580212" cy="798401"/>
          </a:xfrm>
          <a:custGeom>
            <a:avLst/>
            <a:gdLst/>
            <a:ahLst/>
            <a:cxnLst/>
            <a:rect l="l" t="t" r="r" b="b"/>
            <a:pathLst>
              <a:path w="11335" h="5727" extrusionOk="0">
                <a:moveTo>
                  <a:pt x="0" y="0"/>
                </a:moveTo>
                <a:lnTo>
                  <a:pt x="0" y="5726"/>
                </a:lnTo>
                <a:lnTo>
                  <a:pt x="11335" y="5726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1"/>
          <p:cNvSpPr/>
          <p:nvPr/>
        </p:nvSpPr>
        <p:spPr>
          <a:xfrm>
            <a:off x="2775795" y="6403523"/>
            <a:ext cx="1580212" cy="454476"/>
          </a:xfrm>
          <a:custGeom>
            <a:avLst/>
            <a:gdLst/>
            <a:ahLst/>
            <a:cxnLst/>
            <a:rect l="l" t="t" r="r" b="b"/>
            <a:pathLst>
              <a:path w="11335" h="3260" extrusionOk="0">
                <a:moveTo>
                  <a:pt x="0" y="0"/>
                </a:moveTo>
                <a:lnTo>
                  <a:pt x="0" y="3259"/>
                </a:lnTo>
                <a:lnTo>
                  <a:pt x="11335" y="3259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1"/>
          <p:cNvSpPr/>
          <p:nvPr/>
        </p:nvSpPr>
        <p:spPr>
          <a:xfrm>
            <a:off x="2775795" y="5002034"/>
            <a:ext cx="1580212" cy="1401628"/>
          </a:xfrm>
          <a:custGeom>
            <a:avLst/>
            <a:gdLst/>
            <a:ahLst/>
            <a:cxnLst/>
            <a:rect l="l" t="t" r="r" b="b"/>
            <a:pathLst>
              <a:path w="11335" h="10054" extrusionOk="0">
                <a:moveTo>
                  <a:pt x="0" y="0"/>
                </a:moveTo>
                <a:lnTo>
                  <a:pt x="0" y="10053"/>
                </a:lnTo>
                <a:lnTo>
                  <a:pt x="11335" y="10053"/>
                </a:lnTo>
                <a:lnTo>
                  <a:pt x="113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1"/>
          <p:cNvSpPr/>
          <p:nvPr/>
        </p:nvSpPr>
        <p:spPr>
          <a:xfrm>
            <a:off x="1195999" y="3600964"/>
            <a:ext cx="1579933" cy="1401209"/>
          </a:xfrm>
          <a:custGeom>
            <a:avLst/>
            <a:gdLst/>
            <a:ahLst/>
            <a:cxnLst/>
            <a:rect l="l" t="t" r="r" b="b"/>
            <a:pathLst>
              <a:path w="11333" h="10051" extrusionOk="0">
                <a:moveTo>
                  <a:pt x="0" y="0"/>
                </a:moveTo>
                <a:lnTo>
                  <a:pt x="0" y="10050"/>
                </a:lnTo>
                <a:lnTo>
                  <a:pt x="11332" y="10050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1"/>
          <p:cNvSpPr/>
          <p:nvPr/>
        </p:nvSpPr>
        <p:spPr>
          <a:xfrm>
            <a:off x="1195999" y="2199474"/>
            <a:ext cx="1579933" cy="1401628"/>
          </a:xfrm>
          <a:custGeom>
            <a:avLst/>
            <a:gdLst/>
            <a:ahLst/>
            <a:cxnLst/>
            <a:rect l="l" t="t" r="r" b="b"/>
            <a:pathLst>
              <a:path w="11333" h="10054" extrusionOk="0">
                <a:moveTo>
                  <a:pt x="0" y="1"/>
                </a:moveTo>
                <a:lnTo>
                  <a:pt x="0" y="10053"/>
                </a:lnTo>
                <a:lnTo>
                  <a:pt x="11332" y="10053"/>
                </a:lnTo>
                <a:lnTo>
                  <a:pt x="113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1"/>
          <p:cNvSpPr/>
          <p:nvPr/>
        </p:nvSpPr>
        <p:spPr>
          <a:xfrm>
            <a:off x="1195999" y="1"/>
            <a:ext cx="1579933" cy="798401"/>
          </a:xfrm>
          <a:custGeom>
            <a:avLst/>
            <a:gdLst/>
            <a:ahLst/>
            <a:cxnLst/>
            <a:rect l="l" t="t" r="r" b="b"/>
            <a:pathLst>
              <a:path w="11333" h="5727" extrusionOk="0">
                <a:moveTo>
                  <a:pt x="0" y="0"/>
                </a:moveTo>
                <a:lnTo>
                  <a:pt x="0" y="5726"/>
                </a:lnTo>
                <a:lnTo>
                  <a:pt x="11332" y="5726"/>
                </a:lnTo>
                <a:lnTo>
                  <a:pt x="11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1"/>
          <p:cNvSpPr/>
          <p:nvPr/>
        </p:nvSpPr>
        <p:spPr>
          <a:xfrm>
            <a:off x="1" y="6403523"/>
            <a:ext cx="1196137" cy="454476"/>
          </a:xfrm>
          <a:custGeom>
            <a:avLst/>
            <a:gdLst/>
            <a:ahLst/>
            <a:cxnLst/>
            <a:rect l="l" t="t" r="r" b="b"/>
            <a:pathLst>
              <a:path w="8580" h="3260" extrusionOk="0">
                <a:moveTo>
                  <a:pt x="0" y="0"/>
                </a:moveTo>
                <a:lnTo>
                  <a:pt x="0" y="3259"/>
                </a:lnTo>
                <a:lnTo>
                  <a:pt x="8579" y="3259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1"/>
          <p:cNvSpPr/>
          <p:nvPr/>
        </p:nvSpPr>
        <p:spPr>
          <a:xfrm>
            <a:off x="1" y="500203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0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1"/>
          <p:cNvSpPr/>
          <p:nvPr/>
        </p:nvSpPr>
        <p:spPr>
          <a:xfrm>
            <a:off x="1" y="3600964"/>
            <a:ext cx="1196137" cy="1401209"/>
          </a:xfrm>
          <a:custGeom>
            <a:avLst/>
            <a:gdLst/>
            <a:ahLst/>
            <a:cxnLst/>
            <a:rect l="l" t="t" r="r" b="b"/>
            <a:pathLst>
              <a:path w="8580" h="10051" extrusionOk="0">
                <a:moveTo>
                  <a:pt x="0" y="0"/>
                </a:moveTo>
                <a:lnTo>
                  <a:pt x="0" y="10050"/>
                </a:lnTo>
                <a:lnTo>
                  <a:pt x="8579" y="10050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11"/>
          <p:cNvSpPr/>
          <p:nvPr/>
        </p:nvSpPr>
        <p:spPr>
          <a:xfrm>
            <a:off x="1" y="2199474"/>
            <a:ext cx="1196137" cy="1401628"/>
          </a:xfrm>
          <a:custGeom>
            <a:avLst/>
            <a:gdLst/>
            <a:ahLst/>
            <a:cxnLst/>
            <a:rect l="l" t="t" r="r" b="b"/>
            <a:pathLst>
              <a:path w="8580" h="10054" extrusionOk="0">
                <a:moveTo>
                  <a:pt x="0" y="1"/>
                </a:moveTo>
                <a:lnTo>
                  <a:pt x="0" y="10053"/>
                </a:lnTo>
                <a:lnTo>
                  <a:pt x="8579" y="10053"/>
                </a:lnTo>
                <a:lnTo>
                  <a:pt x="85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11"/>
          <p:cNvSpPr/>
          <p:nvPr/>
        </p:nvSpPr>
        <p:spPr>
          <a:xfrm>
            <a:off x="1" y="1"/>
            <a:ext cx="1196137" cy="798401"/>
          </a:xfrm>
          <a:custGeom>
            <a:avLst/>
            <a:gdLst/>
            <a:ahLst/>
            <a:cxnLst/>
            <a:rect l="l" t="t" r="r" b="b"/>
            <a:pathLst>
              <a:path w="8580" h="5727" extrusionOk="0">
                <a:moveTo>
                  <a:pt x="0" y="0"/>
                </a:moveTo>
                <a:lnTo>
                  <a:pt x="0" y="5726"/>
                </a:lnTo>
                <a:lnTo>
                  <a:pt x="8579" y="5726"/>
                </a:lnTo>
                <a:lnTo>
                  <a:pt x="85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11"/>
          <p:cNvSpPr/>
          <p:nvPr/>
        </p:nvSpPr>
        <p:spPr>
          <a:xfrm>
            <a:off x="1" y="798263"/>
            <a:ext cx="1196137" cy="1401349"/>
          </a:xfrm>
          <a:custGeom>
            <a:avLst/>
            <a:gdLst/>
            <a:ahLst/>
            <a:cxnLst/>
            <a:rect l="l" t="t" r="r" b="b"/>
            <a:pathLst>
              <a:path w="8580" h="10052" extrusionOk="0">
                <a:moveTo>
                  <a:pt x="0" y="0"/>
                </a:moveTo>
                <a:lnTo>
                  <a:pt x="0" y="10052"/>
                </a:lnTo>
                <a:lnTo>
                  <a:pt x="8579" y="10052"/>
                </a:lnTo>
                <a:lnTo>
                  <a:pt x="85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11"/>
          <p:cNvSpPr/>
          <p:nvPr/>
        </p:nvSpPr>
        <p:spPr>
          <a:xfrm>
            <a:off x="2775795" y="798263"/>
            <a:ext cx="1580212" cy="1401349"/>
          </a:xfrm>
          <a:custGeom>
            <a:avLst/>
            <a:gdLst/>
            <a:ahLst/>
            <a:cxnLst/>
            <a:rect l="l" t="t" r="r" b="b"/>
            <a:pathLst>
              <a:path w="11335" h="10052" extrusionOk="0">
                <a:moveTo>
                  <a:pt x="0" y="0"/>
                </a:moveTo>
                <a:lnTo>
                  <a:pt x="0" y="10052"/>
                </a:lnTo>
                <a:lnTo>
                  <a:pt x="11335" y="10052"/>
                </a:lnTo>
                <a:lnTo>
                  <a:pt x="113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11"/>
          <p:cNvSpPr/>
          <p:nvPr/>
        </p:nvSpPr>
        <p:spPr>
          <a:xfrm>
            <a:off x="1195999" y="798263"/>
            <a:ext cx="1579933" cy="1401349"/>
          </a:xfrm>
          <a:custGeom>
            <a:avLst/>
            <a:gdLst/>
            <a:ahLst/>
            <a:cxnLst/>
            <a:rect l="l" t="t" r="r" b="b"/>
            <a:pathLst>
              <a:path w="11333" h="10052" extrusionOk="0">
                <a:moveTo>
                  <a:pt x="0" y="0"/>
                </a:moveTo>
                <a:lnTo>
                  <a:pt x="0" y="10052"/>
                </a:lnTo>
                <a:lnTo>
                  <a:pt x="11332" y="10052"/>
                </a:lnTo>
                <a:lnTo>
                  <a:pt x="11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1"/>
          <p:cNvSpPr/>
          <p:nvPr/>
        </p:nvSpPr>
        <p:spPr>
          <a:xfrm>
            <a:off x="9095533" y="798263"/>
            <a:ext cx="1580073" cy="1401349"/>
          </a:xfrm>
          <a:custGeom>
            <a:avLst/>
            <a:gdLst/>
            <a:ahLst/>
            <a:cxnLst/>
            <a:rect l="l" t="t" r="r" b="b"/>
            <a:pathLst>
              <a:path w="11334" h="10052" extrusionOk="0">
                <a:moveTo>
                  <a:pt x="0" y="0"/>
                </a:moveTo>
                <a:lnTo>
                  <a:pt x="0" y="10052"/>
                </a:lnTo>
                <a:lnTo>
                  <a:pt x="11334" y="10052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11"/>
          <p:cNvSpPr/>
          <p:nvPr/>
        </p:nvSpPr>
        <p:spPr>
          <a:xfrm>
            <a:off x="9095533" y="3600964"/>
            <a:ext cx="1580073" cy="1401209"/>
          </a:xfrm>
          <a:custGeom>
            <a:avLst/>
            <a:gdLst/>
            <a:ahLst/>
            <a:cxnLst/>
            <a:rect l="l" t="t" r="r" b="b"/>
            <a:pathLst>
              <a:path w="11334" h="10051" extrusionOk="0">
                <a:moveTo>
                  <a:pt x="0" y="0"/>
                </a:moveTo>
                <a:lnTo>
                  <a:pt x="0" y="10050"/>
                </a:lnTo>
                <a:lnTo>
                  <a:pt x="11334" y="10050"/>
                </a:lnTo>
                <a:lnTo>
                  <a:pt x="113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1"/>
          <p:cNvSpPr/>
          <p:nvPr/>
        </p:nvSpPr>
        <p:spPr>
          <a:xfrm>
            <a:off x="4251590" y="930564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1"/>
                </a:moveTo>
                <a:lnTo>
                  <a:pt x="0" y="8207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1"/>
          <p:cNvSpPr/>
          <p:nvPr/>
        </p:nvSpPr>
        <p:spPr>
          <a:xfrm>
            <a:off x="10795598" y="2328226"/>
            <a:ext cx="140" cy="1144137"/>
          </a:xfrm>
          <a:custGeom>
            <a:avLst/>
            <a:gdLst/>
            <a:ahLst/>
            <a:cxnLst/>
            <a:rect l="l" t="t" r="r" b="b"/>
            <a:pathLst>
              <a:path w="1" h="8207" fill="none" extrusionOk="0">
                <a:moveTo>
                  <a:pt x="0" y="0"/>
                </a:moveTo>
                <a:lnTo>
                  <a:pt x="0" y="8206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1"/>
          <p:cNvSpPr/>
          <p:nvPr/>
        </p:nvSpPr>
        <p:spPr>
          <a:xfrm>
            <a:off x="1070251" y="3792791"/>
            <a:ext cx="140" cy="1144277"/>
          </a:xfrm>
          <a:custGeom>
            <a:avLst/>
            <a:gdLst/>
            <a:ahLst/>
            <a:cxnLst/>
            <a:rect l="l" t="t" r="r" b="b"/>
            <a:pathLst>
              <a:path w="1" h="8208" fill="none" extrusionOk="0">
                <a:moveTo>
                  <a:pt x="0" y="0"/>
                </a:moveTo>
                <a:lnTo>
                  <a:pt x="0" y="8208"/>
                </a:lnTo>
              </a:path>
            </a:pathLst>
          </a:custGeom>
          <a:noFill/>
          <a:ln w="2775" cap="flat" cmpd="sng">
            <a:solidFill>
              <a:schemeClr val="dk1"/>
            </a:solidFill>
            <a:prstDash val="solid"/>
            <a:miter lim="144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11"/>
          <p:cNvSpPr/>
          <p:nvPr/>
        </p:nvSpPr>
        <p:spPr>
          <a:xfrm>
            <a:off x="457667" y="357100"/>
            <a:ext cx="11280400" cy="614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1"/>
          <p:cNvSpPr txBox="1">
            <a:spLocks noGrp="1"/>
          </p:cNvSpPr>
          <p:nvPr>
            <p:ph type="title" hasCustomPrompt="1"/>
          </p:nvPr>
        </p:nvSpPr>
        <p:spPr>
          <a:xfrm>
            <a:off x="1895333" y="1197733"/>
            <a:ext cx="84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Font typeface="IBM Plex Mono"/>
              <a:buNone/>
              <a:defRPr sz="12800" b="1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t>xx%</a:t>
            </a:r>
          </a:p>
        </p:txBody>
      </p:sp>
      <p:sp>
        <p:nvSpPr>
          <p:cNvPr id="506" name="Google Shape;506;p11"/>
          <p:cNvSpPr txBox="1">
            <a:spLocks noGrp="1"/>
          </p:cNvSpPr>
          <p:nvPr>
            <p:ph type="body" idx="1"/>
          </p:nvPr>
        </p:nvSpPr>
        <p:spPr>
          <a:xfrm>
            <a:off x="1895400" y="3925867"/>
            <a:ext cx="84012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69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233" y="723333"/>
            <a:ext cx="1028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None/>
              <a:defRPr sz="3000" b="1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233" y="1579467"/>
            <a:ext cx="1028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9D55FB97-C797-0F48-B85C-D3A162948F9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599491" y="0"/>
            <a:ext cx="592509" cy="5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3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8" r:id="rId17"/>
    <p:sldLayoutId id="214748371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417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8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25.tiff"/><Relationship Id="rId4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tiff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33.xml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Vector cartoon illustration banner urban background with  modern big city buildings">
            <a:extLst>
              <a:ext uri="{FF2B5EF4-FFF2-40B4-BE49-F238E27FC236}">
                <a16:creationId xmlns:a16="http://schemas.microsoft.com/office/drawing/2014/main" id="{532C3332-5B47-3D4A-96CA-DF7D57F5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63" y="2418944"/>
            <a:ext cx="6440673" cy="42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5" name="Google Shape;1265;p27"/>
          <p:cNvSpPr txBox="1">
            <a:spLocks noGrp="1"/>
          </p:cNvSpPr>
          <p:nvPr>
            <p:ph type="ctrTitle"/>
          </p:nvPr>
        </p:nvSpPr>
        <p:spPr>
          <a:xfrm>
            <a:off x="520738" y="787083"/>
            <a:ext cx="11198585" cy="273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 9: Cities of the world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6" name="Google Shape;1266;p27"/>
          <p:cNvSpPr/>
          <p:nvPr/>
        </p:nvSpPr>
        <p:spPr>
          <a:xfrm>
            <a:off x="-70800" y="6141233"/>
            <a:ext cx="12415200" cy="82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20" name="Google Shape;1420;p27"/>
          <p:cNvGrpSpPr/>
          <p:nvPr/>
        </p:nvGrpSpPr>
        <p:grpSpPr>
          <a:xfrm>
            <a:off x="10851927" y="-3"/>
            <a:ext cx="1191999" cy="1290621"/>
            <a:chOff x="1380685" y="1742137"/>
            <a:chExt cx="492806" cy="533579"/>
          </a:xfrm>
        </p:grpSpPr>
        <p:sp>
          <p:nvSpPr>
            <p:cNvPr id="1421" name="Google Shape;1421;p27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extrusionOk="0">
                  <a:moveTo>
                    <a:pt x="0" y="1"/>
                  </a:moveTo>
                  <a:lnTo>
                    <a:pt x="1344" y="3934"/>
                  </a:lnTo>
                  <a:lnTo>
                    <a:pt x="10338" y="3934"/>
                  </a:lnTo>
                  <a:lnTo>
                    <a:pt x="9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>
              <a:off x="1442207" y="2093830"/>
              <a:ext cx="352894" cy="124393"/>
            </a:xfrm>
            <a:custGeom>
              <a:avLst/>
              <a:gdLst/>
              <a:ahLst/>
              <a:cxnLst/>
              <a:rect l="l" t="t" r="r" b="b"/>
              <a:pathLst>
                <a:path w="8925" h="3146" extrusionOk="0">
                  <a:moveTo>
                    <a:pt x="6038" y="1"/>
                  </a:moveTo>
                  <a:lnTo>
                    <a:pt x="0" y="1824"/>
                  </a:lnTo>
                  <a:lnTo>
                    <a:pt x="451" y="3145"/>
                  </a:lnTo>
                  <a:lnTo>
                    <a:pt x="8924" y="587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>
              <a:off x="1469053" y="2144242"/>
              <a:ext cx="337395" cy="105176"/>
            </a:xfrm>
            <a:custGeom>
              <a:avLst/>
              <a:gdLst/>
              <a:ahLst/>
              <a:cxnLst/>
              <a:rect l="l" t="t" r="r" b="b"/>
              <a:pathLst>
                <a:path w="8533" h="2660" extrusionOk="0">
                  <a:moveTo>
                    <a:pt x="8407" y="0"/>
                  </a:moveTo>
                  <a:lnTo>
                    <a:pt x="0" y="2538"/>
                  </a:lnTo>
                  <a:lnTo>
                    <a:pt x="42" y="2659"/>
                  </a:lnTo>
                  <a:lnTo>
                    <a:pt x="1489" y="2659"/>
                  </a:lnTo>
                  <a:lnTo>
                    <a:pt x="8533" y="532"/>
                  </a:lnTo>
                  <a:lnTo>
                    <a:pt x="8407" y="0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extrusionOk="0">
                  <a:moveTo>
                    <a:pt x="1" y="0"/>
                  </a:moveTo>
                  <a:lnTo>
                    <a:pt x="1" y="6825"/>
                  </a:lnTo>
                  <a:lnTo>
                    <a:pt x="645" y="6825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>
              <a:off x="1380685" y="2051722"/>
              <a:ext cx="442255" cy="15816"/>
            </a:xfrm>
            <a:custGeom>
              <a:avLst/>
              <a:gdLst/>
              <a:ahLst/>
              <a:cxnLst/>
              <a:rect l="l" t="t" r="r" b="b"/>
              <a:pathLst>
                <a:path w="11185" h="400" extrusionOk="0">
                  <a:moveTo>
                    <a:pt x="443" y="0"/>
                  </a:moveTo>
                  <a:lnTo>
                    <a:pt x="1" y="399"/>
                  </a:lnTo>
                  <a:lnTo>
                    <a:pt x="10868" y="399"/>
                  </a:lnTo>
                  <a:lnTo>
                    <a:pt x="111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1810346" y="2051722"/>
              <a:ext cx="63145" cy="223994"/>
            </a:xfrm>
            <a:custGeom>
              <a:avLst/>
              <a:gdLst/>
              <a:ahLst/>
              <a:cxnLst/>
              <a:rect l="l" t="t" r="r" b="b"/>
              <a:pathLst>
                <a:path w="1597" h="5665" extrusionOk="0">
                  <a:moveTo>
                    <a:pt x="317" y="0"/>
                  </a:moveTo>
                  <a:lnTo>
                    <a:pt x="1" y="399"/>
                  </a:lnTo>
                  <a:lnTo>
                    <a:pt x="1246" y="5664"/>
                  </a:lnTo>
                  <a:lnTo>
                    <a:pt x="1596" y="5408"/>
                  </a:lnTo>
                  <a:lnTo>
                    <a:pt x="910" y="2511"/>
                  </a:lnTo>
                  <a:lnTo>
                    <a:pt x="910" y="2509"/>
                  </a:lnTo>
                  <a:lnTo>
                    <a:pt x="671" y="149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1428764" y="2011946"/>
              <a:ext cx="440199" cy="139023"/>
            </a:xfrm>
            <a:custGeom>
              <a:avLst/>
              <a:gdLst/>
              <a:ahLst/>
              <a:cxnLst/>
              <a:rect l="l" t="t" r="r" b="b"/>
              <a:pathLst>
                <a:path w="11133" h="3516" extrusionOk="0">
                  <a:moveTo>
                    <a:pt x="399" y="1"/>
                  </a:moveTo>
                  <a:lnTo>
                    <a:pt x="0" y="1006"/>
                  </a:lnTo>
                  <a:lnTo>
                    <a:pt x="428" y="1006"/>
                  </a:lnTo>
                  <a:lnTo>
                    <a:pt x="670" y="399"/>
                  </a:lnTo>
                  <a:lnTo>
                    <a:pt x="10663" y="399"/>
                  </a:lnTo>
                  <a:lnTo>
                    <a:pt x="10322" y="2502"/>
                  </a:lnTo>
                  <a:lnTo>
                    <a:pt x="10561" y="3515"/>
                  </a:lnTo>
                  <a:lnTo>
                    <a:pt x="11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extrusionOk="0">
                  <a:moveTo>
                    <a:pt x="10342" y="667"/>
                  </a:moveTo>
                  <a:lnTo>
                    <a:pt x="11271" y="4600"/>
                  </a:lnTo>
                  <a:lnTo>
                    <a:pt x="2277" y="4600"/>
                  </a:lnTo>
                  <a:lnTo>
                    <a:pt x="933" y="667"/>
                  </a:lnTo>
                  <a:close/>
                  <a:moveTo>
                    <a:pt x="1" y="0"/>
                  </a:moveTo>
                  <a:lnTo>
                    <a:pt x="1800" y="5265"/>
                  </a:lnTo>
                  <a:lnTo>
                    <a:pt x="12113" y="5265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fill="none" extrusionOk="0">
                  <a:moveTo>
                    <a:pt x="12113" y="5265"/>
                  </a:moveTo>
                  <a:lnTo>
                    <a:pt x="10868" y="0"/>
                  </a:lnTo>
                  <a:lnTo>
                    <a:pt x="1" y="0"/>
                  </a:lnTo>
                  <a:lnTo>
                    <a:pt x="1800" y="5265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fill="none" extrusionOk="0">
                  <a:moveTo>
                    <a:pt x="9409" y="1"/>
                  </a:moveTo>
                  <a:lnTo>
                    <a:pt x="10338" y="3934"/>
                  </a:lnTo>
                  <a:lnTo>
                    <a:pt x="1344" y="393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>
              <a:off x="1810346" y="2051722"/>
              <a:ext cx="12574" cy="15816"/>
            </a:xfrm>
            <a:custGeom>
              <a:avLst/>
              <a:gdLst/>
              <a:ahLst/>
              <a:cxnLst/>
              <a:rect l="l" t="t" r="r" b="b"/>
              <a:pathLst>
                <a:path w="318" h="400" fill="none" extrusionOk="0">
                  <a:moveTo>
                    <a:pt x="1" y="399"/>
                  </a:moveTo>
                  <a:lnTo>
                    <a:pt x="317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>
              <a:off x="1445686" y="2027722"/>
              <a:ext cx="404731" cy="83192"/>
            </a:xfrm>
            <a:custGeom>
              <a:avLst/>
              <a:gdLst/>
              <a:ahLst/>
              <a:cxnLst/>
              <a:rect l="l" t="t" r="r" b="b"/>
              <a:pathLst>
                <a:path w="10236" h="2104" fill="none" extrusionOk="0">
                  <a:moveTo>
                    <a:pt x="0" y="607"/>
                  </a:moveTo>
                  <a:lnTo>
                    <a:pt x="242" y="0"/>
                  </a:lnTo>
                  <a:lnTo>
                    <a:pt x="10235" y="0"/>
                  </a:lnTo>
                  <a:lnTo>
                    <a:pt x="9894" y="2103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>
              <a:off x="1428764" y="2011946"/>
              <a:ext cx="440199" cy="139062"/>
            </a:xfrm>
            <a:custGeom>
              <a:avLst/>
              <a:gdLst/>
              <a:ahLst/>
              <a:cxnLst/>
              <a:rect l="l" t="t" r="r" b="b"/>
              <a:pathLst>
                <a:path w="11133" h="3517" fill="none" extrusionOk="0">
                  <a:moveTo>
                    <a:pt x="10561" y="3517"/>
                  </a:moveTo>
                  <a:lnTo>
                    <a:pt x="10561" y="3515"/>
                  </a:lnTo>
                  <a:lnTo>
                    <a:pt x="11133" y="1"/>
                  </a:lnTo>
                  <a:lnTo>
                    <a:pt x="6190" y="1"/>
                  </a:lnTo>
                  <a:lnTo>
                    <a:pt x="5546" y="1"/>
                  </a:lnTo>
                  <a:lnTo>
                    <a:pt x="399" y="1"/>
                  </a:lnTo>
                  <a:lnTo>
                    <a:pt x="0" y="1006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fill="none" extrusionOk="0">
                  <a:moveTo>
                    <a:pt x="645" y="6825"/>
                  </a:moveTo>
                  <a:lnTo>
                    <a:pt x="645" y="0"/>
                  </a:lnTo>
                  <a:lnTo>
                    <a:pt x="1" y="0"/>
                  </a:lnTo>
                  <a:lnTo>
                    <a:pt x="1" y="6825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5" name="Google Shape;1435;p27"/>
          <p:cNvGrpSpPr/>
          <p:nvPr/>
        </p:nvGrpSpPr>
        <p:grpSpPr>
          <a:xfrm flipH="1">
            <a:off x="203186" y="3"/>
            <a:ext cx="1191999" cy="1290621"/>
            <a:chOff x="1380685" y="1742137"/>
            <a:chExt cx="492806" cy="533579"/>
          </a:xfrm>
        </p:grpSpPr>
        <p:sp>
          <p:nvSpPr>
            <p:cNvPr id="1436" name="Google Shape;1436;p27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extrusionOk="0">
                  <a:moveTo>
                    <a:pt x="0" y="1"/>
                  </a:moveTo>
                  <a:lnTo>
                    <a:pt x="1344" y="3934"/>
                  </a:lnTo>
                  <a:lnTo>
                    <a:pt x="10338" y="3934"/>
                  </a:lnTo>
                  <a:lnTo>
                    <a:pt x="9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>
              <a:off x="1442207" y="2093830"/>
              <a:ext cx="352894" cy="124393"/>
            </a:xfrm>
            <a:custGeom>
              <a:avLst/>
              <a:gdLst/>
              <a:ahLst/>
              <a:cxnLst/>
              <a:rect l="l" t="t" r="r" b="b"/>
              <a:pathLst>
                <a:path w="8925" h="3146" extrusionOk="0">
                  <a:moveTo>
                    <a:pt x="6038" y="1"/>
                  </a:moveTo>
                  <a:lnTo>
                    <a:pt x="0" y="1824"/>
                  </a:lnTo>
                  <a:lnTo>
                    <a:pt x="451" y="3145"/>
                  </a:lnTo>
                  <a:lnTo>
                    <a:pt x="8924" y="587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>
              <a:off x="1469053" y="2144242"/>
              <a:ext cx="337395" cy="105176"/>
            </a:xfrm>
            <a:custGeom>
              <a:avLst/>
              <a:gdLst/>
              <a:ahLst/>
              <a:cxnLst/>
              <a:rect l="l" t="t" r="r" b="b"/>
              <a:pathLst>
                <a:path w="8533" h="2660" extrusionOk="0">
                  <a:moveTo>
                    <a:pt x="8407" y="0"/>
                  </a:moveTo>
                  <a:lnTo>
                    <a:pt x="0" y="2538"/>
                  </a:lnTo>
                  <a:lnTo>
                    <a:pt x="42" y="2659"/>
                  </a:lnTo>
                  <a:lnTo>
                    <a:pt x="1489" y="2659"/>
                  </a:lnTo>
                  <a:lnTo>
                    <a:pt x="8533" y="532"/>
                  </a:lnTo>
                  <a:lnTo>
                    <a:pt x="8407" y="0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extrusionOk="0">
                  <a:moveTo>
                    <a:pt x="1" y="0"/>
                  </a:moveTo>
                  <a:lnTo>
                    <a:pt x="1" y="6825"/>
                  </a:lnTo>
                  <a:lnTo>
                    <a:pt x="645" y="6825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>
              <a:off x="1380685" y="2051722"/>
              <a:ext cx="442255" cy="15816"/>
            </a:xfrm>
            <a:custGeom>
              <a:avLst/>
              <a:gdLst/>
              <a:ahLst/>
              <a:cxnLst/>
              <a:rect l="l" t="t" r="r" b="b"/>
              <a:pathLst>
                <a:path w="11185" h="400" extrusionOk="0">
                  <a:moveTo>
                    <a:pt x="443" y="0"/>
                  </a:moveTo>
                  <a:lnTo>
                    <a:pt x="1" y="399"/>
                  </a:lnTo>
                  <a:lnTo>
                    <a:pt x="10868" y="399"/>
                  </a:lnTo>
                  <a:lnTo>
                    <a:pt x="111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>
              <a:off x="1810346" y="2051722"/>
              <a:ext cx="63145" cy="223994"/>
            </a:xfrm>
            <a:custGeom>
              <a:avLst/>
              <a:gdLst/>
              <a:ahLst/>
              <a:cxnLst/>
              <a:rect l="l" t="t" r="r" b="b"/>
              <a:pathLst>
                <a:path w="1597" h="5665" extrusionOk="0">
                  <a:moveTo>
                    <a:pt x="317" y="0"/>
                  </a:moveTo>
                  <a:lnTo>
                    <a:pt x="1" y="399"/>
                  </a:lnTo>
                  <a:lnTo>
                    <a:pt x="1246" y="5664"/>
                  </a:lnTo>
                  <a:lnTo>
                    <a:pt x="1596" y="5408"/>
                  </a:lnTo>
                  <a:lnTo>
                    <a:pt x="910" y="2511"/>
                  </a:lnTo>
                  <a:lnTo>
                    <a:pt x="910" y="2509"/>
                  </a:lnTo>
                  <a:lnTo>
                    <a:pt x="671" y="149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1428764" y="2011946"/>
              <a:ext cx="440199" cy="139023"/>
            </a:xfrm>
            <a:custGeom>
              <a:avLst/>
              <a:gdLst/>
              <a:ahLst/>
              <a:cxnLst/>
              <a:rect l="l" t="t" r="r" b="b"/>
              <a:pathLst>
                <a:path w="11133" h="3516" extrusionOk="0">
                  <a:moveTo>
                    <a:pt x="399" y="1"/>
                  </a:moveTo>
                  <a:lnTo>
                    <a:pt x="0" y="1006"/>
                  </a:lnTo>
                  <a:lnTo>
                    <a:pt x="428" y="1006"/>
                  </a:lnTo>
                  <a:lnTo>
                    <a:pt x="670" y="399"/>
                  </a:lnTo>
                  <a:lnTo>
                    <a:pt x="10663" y="399"/>
                  </a:lnTo>
                  <a:lnTo>
                    <a:pt x="10322" y="2502"/>
                  </a:lnTo>
                  <a:lnTo>
                    <a:pt x="10561" y="3515"/>
                  </a:lnTo>
                  <a:lnTo>
                    <a:pt x="11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extrusionOk="0">
                  <a:moveTo>
                    <a:pt x="10342" y="667"/>
                  </a:moveTo>
                  <a:lnTo>
                    <a:pt x="11271" y="4600"/>
                  </a:lnTo>
                  <a:lnTo>
                    <a:pt x="2277" y="4600"/>
                  </a:lnTo>
                  <a:lnTo>
                    <a:pt x="933" y="667"/>
                  </a:lnTo>
                  <a:close/>
                  <a:moveTo>
                    <a:pt x="1" y="0"/>
                  </a:moveTo>
                  <a:lnTo>
                    <a:pt x="1800" y="5265"/>
                  </a:lnTo>
                  <a:lnTo>
                    <a:pt x="12113" y="5265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fill="none" extrusionOk="0">
                  <a:moveTo>
                    <a:pt x="12113" y="5265"/>
                  </a:moveTo>
                  <a:lnTo>
                    <a:pt x="10868" y="0"/>
                  </a:lnTo>
                  <a:lnTo>
                    <a:pt x="1" y="0"/>
                  </a:lnTo>
                  <a:lnTo>
                    <a:pt x="1800" y="5265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fill="none" extrusionOk="0">
                  <a:moveTo>
                    <a:pt x="9409" y="1"/>
                  </a:moveTo>
                  <a:lnTo>
                    <a:pt x="10338" y="3934"/>
                  </a:lnTo>
                  <a:lnTo>
                    <a:pt x="1344" y="393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>
              <a:off x="1810346" y="2051722"/>
              <a:ext cx="12574" cy="15816"/>
            </a:xfrm>
            <a:custGeom>
              <a:avLst/>
              <a:gdLst/>
              <a:ahLst/>
              <a:cxnLst/>
              <a:rect l="l" t="t" r="r" b="b"/>
              <a:pathLst>
                <a:path w="318" h="400" fill="none" extrusionOk="0">
                  <a:moveTo>
                    <a:pt x="1" y="399"/>
                  </a:moveTo>
                  <a:lnTo>
                    <a:pt x="317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>
              <a:off x="1445686" y="2027722"/>
              <a:ext cx="404731" cy="83192"/>
            </a:xfrm>
            <a:custGeom>
              <a:avLst/>
              <a:gdLst/>
              <a:ahLst/>
              <a:cxnLst/>
              <a:rect l="l" t="t" r="r" b="b"/>
              <a:pathLst>
                <a:path w="10236" h="2104" fill="none" extrusionOk="0">
                  <a:moveTo>
                    <a:pt x="0" y="607"/>
                  </a:moveTo>
                  <a:lnTo>
                    <a:pt x="242" y="0"/>
                  </a:lnTo>
                  <a:lnTo>
                    <a:pt x="10235" y="0"/>
                  </a:lnTo>
                  <a:lnTo>
                    <a:pt x="9894" y="2103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>
              <a:off x="1428764" y="2011946"/>
              <a:ext cx="440199" cy="139062"/>
            </a:xfrm>
            <a:custGeom>
              <a:avLst/>
              <a:gdLst/>
              <a:ahLst/>
              <a:cxnLst/>
              <a:rect l="l" t="t" r="r" b="b"/>
              <a:pathLst>
                <a:path w="11133" h="3517" fill="none" extrusionOk="0">
                  <a:moveTo>
                    <a:pt x="10561" y="3517"/>
                  </a:moveTo>
                  <a:lnTo>
                    <a:pt x="10561" y="3515"/>
                  </a:lnTo>
                  <a:lnTo>
                    <a:pt x="11133" y="1"/>
                  </a:lnTo>
                  <a:lnTo>
                    <a:pt x="6190" y="1"/>
                  </a:lnTo>
                  <a:lnTo>
                    <a:pt x="5546" y="1"/>
                  </a:lnTo>
                  <a:lnTo>
                    <a:pt x="399" y="1"/>
                  </a:lnTo>
                  <a:lnTo>
                    <a:pt x="0" y="1006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fill="none" extrusionOk="0">
                  <a:moveTo>
                    <a:pt x="645" y="6825"/>
                  </a:moveTo>
                  <a:lnTo>
                    <a:pt x="645" y="0"/>
                  </a:lnTo>
                  <a:lnTo>
                    <a:pt x="1" y="0"/>
                  </a:lnTo>
                  <a:lnTo>
                    <a:pt x="1" y="6825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612" y="27116"/>
            <a:ext cx="467225" cy="387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1695" y="599091"/>
            <a:ext cx="5402317" cy="851338"/>
          </a:xfrm>
        </p:spPr>
        <p:txBody>
          <a:bodyPr/>
          <a:lstStyle/>
          <a:p>
            <a:r>
              <a:rPr lang="en-US" sz="4800" dirty="0"/>
              <a:t>Da Nang</a:t>
            </a:r>
          </a:p>
        </p:txBody>
      </p:sp>
      <p:pic>
        <p:nvPicPr>
          <p:cNvPr id="8194" name="Picture 2" descr="Du lịch Đà Nẵng - Khám phá các điểm tham quan và hoạt động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88" y="1576553"/>
            <a:ext cx="8142550" cy="450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13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56908" y="491613"/>
            <a:ext cx="5758617" cy="909681"/>
          </a:xfrm>
        </p:spPr>
        <p:txBody>
          <a:bodyPr/>
          <a:lstStyle/>
          <a:p>
            <a:r>
              <a:rPr lang="en-US" sz="4400" dirty="0"/>
              <a:t>What city is it?</a:t>
            </a:r>
          </a:p>
        </p:txBody>
      </p:sp>
      <p:pic>
        <p:nvPicPr>
          <p:cNvPr id="2050" name="Picture 2" descr="An insider's guide to exploring Sydney, Australia | Tatl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37" y="1401293"/>
            <a:ext cx="8532994" cy="47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8881" y="491613"/>
            <a:ext cx="2796430" cy="909680"/>
          </a:xfrm>
        </p:spPr>
        <p:txBody>
          <a:bodyPr/>
          <a:lstStyle/>
          <a:p>
            <a:r>
              <a:rPr lang="en-US" sz="4800" dirty="0"/>
              <a:t>Sydney</a:t>
            </a:r>
          </a:p>
        </p:txBody>
      </p:sp>
      <p:pic>
        <p:nvPicPr>
          <p:cNvPr id="2050" name="Picture 2" descr="An insider's guide to exploring Sydney, Australia | Tat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37" y="1401293"/>
            <a:ext cx="8532994" cy="47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6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7874" y="491613"/>
            <a:ext cx="5347651" cy="909681"/>
          </a:xfrm>
        </p:spPr>
        <p:txBody>
          <a:bodyPr/>
          <a:lstStyle/>
          <a:p>
            <a:r>
              <a:rPr lang="en-US" sz="4000" dirty="0"/>
              <a:t>What city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4210" y="1312804"/>
            <a:ext cx="7367975" cy="4914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7032" y="491613"/>
            <a:ext cx="4738493" cy="909681"/>
          </a:xfrm>
        </p:spPr>
        <p:txBody>
          <a:bodyPr/>
          <a:lstStyle/>
          <a:p>
            <a:r>
              <a:rPr lang="en-US" sz="4800" dirty="0"/>
              <a:t>Stockholm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210" y="1401294"/>
            <a:ext cx="7367975" cy="4914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0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3BD086-B6E6-B24D-B478-F05A25BDD153}"/>
              </a:ext>
            </a:extLst>
          </p:cNvPr>
          <p:cNvSpPr/>
          <p:nvPr/>
        </p:nvSpPr>
        <p:spPr>
          <a:xfrm>
            <a:off x="2367378" y="1930400"/>
            <a:ext cx="7792622" cy="2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4" name="Google Shape;1485;p28">
            <a:extLst>
              <a:ext uri="{FF2B5EF4-FFF2-40B4-BE49-F238E27FC236}">
                <a16:creationId xmlns:a16="http://schemas.microsoft.com/office/drawing/2014/main" id="{556626F0-EEDC-4F49-BBD4-1CA05D5FE8E0}"/>
              </a:ext>
            </a:extLst>
          </p:cNvPr>
          <p:cNvSpPr txBox="1">
            <a:spLocks/>
          </p:cNvSpPr>
          <p:nvPr/>
        </p:nvSpPr>
        <p:spPr>
          <a:xfrm>
            <a:off x="3046309" y="2629895"/>
            <a:ext cx="6434760" cy="94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138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572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6434" y="2367815"/>
            <a:ext cx="6959065" cy="2338939"/>
          </a:xfrm>
          <a:prstGeom prst="cloud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3192031" y="2779365"/>
            <a:ext cx="552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endParaRPr lang="en-US" sz="7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057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29"/>
          <p:cNvGrpSpPr/>
          <p:nvPr/>
        </p:nvGrpSpPr>
        <p:grpSpPr>
          <a:xfrm>
            <a:off x="9835927" y="-277803"/>
            <a:ext cx="1191999" cy="1290621"/>
            <a:chOff x="1380685" y="1742137"/>
            <a:chExt cx="492806" cy="533579"/>
          </a:xfrm>
        </p:grpSpPr>
        <p:sp>
          <p:nvSpPr>
            <p:cNvPr id="1635" name="Google Shape;1635;p29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extrusionOk="0">
                  <a:moveTo>
                    <a:pt x="0" y="1"/>
                  </a:moveTo>
                  <a:lnTo>
                    <a:pt x="1344" y="3934"/>
                  </a:lnTo>
                  <a:lnTo>
                    <a:pt x="10338" y="3934"/>
                  </a:lnTo>
                  <a:lnTo>
                    <a:pt x="9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9"/>
            <p:cNvSpPr/>
            <p:nvPr/>
          </p:nvSpPr>
          <p:spPr>
            <a:xfrm>
              <a:off x="1442207" y="2093830"/>
              <a:ext cx="352894" cy="124393"/>
            </a:xfrm>
            <a:custGeom>
              <a:avLst/>
              <a:gdLst/>
              <a:ahLst/>
              <a:cxnLst/>
              <a:rect l="l" t="t" r="r" b="b"/>
              <a:pathLst>
                <a:path w="8925" h="3146" extrusionOk="0">
                  <a:moveTo>
                    <a:pt x="6038" y="1"/>
                  </a:moveTo>
                  <a:lnTo>
                    <a:pt x="0" y="1824"/>
                  </a:lnTo>
                  <a:lnTo>
                    <a:pt x="451" y="3145"/>
                  </a:lnTo>
                  <a:lnTo>
                    <a:pt x="8924" y="587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9"/>
            <p:cNvSpPr/>
            <p:nvPr/>
          </p:nvSpPr>
          <p:spPr>
            <a:xfrm>
              <a:off x="1469053" y="2144242"/>
              <a:ext cx="337395" cy="105176"/>
            </a:xfrm>
            <a:custGeom>
              <a:avLst/>
              <a:gdLst/>
              <a:ahLst/>
              <a:cxnLst/>
              <a:rect l="l" t="t" r="r" b="b"/>
              <a:pathLst>
                <a:path w="8533" h="2660" extrusionOk="0">
                  <a:moveTo>
                    <a:pt x="8407" y="0"/>
                  </a:moveTo>
                  <a:lnTo>
                    <a:pt x="0" y="2538"/>
                  </a:lnTo>
                  <a:lnTo>
                    <a:pt x="42" y="2659"/>
                  </a:lnTo>
                  <a:lnTo>
                    <a:pt x="1489" y="2659"/>
                  </a:lnTo>
                  <a:lnTo>
                    <a:pt x="8533" y="532"/>
                  </a:lnTo>
                  <a:lnTo>
                    <a:pt x="8407" y="0"/>
                  </a:ln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9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extrusionOk="0">
                  <a:moveTo>
                    <a:pt x="1" y="0"/>
                  </a:moveTo>
                  <a:lnTo>
                    <a:pt x="1" y="6825"/>
                  </a:lnTo>
                  <a:lnTo>
                    <a:pt x="645" y="6825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9"/>
            <p:cNvSpPr/>
            <p:nvPr/>
          </p:nvSpPr>
          <p:spPr>
            <a:xfrm>
              <a:off x="1380685" y="2051722"/>
              <a:ext cx="442255" cy="15816"/>
            </a:xfrm>
            <a:custGeom>
              <a:avLst/>
              <a:gdLst/>
              <a:ahLst/>
              <a:cxnLst/>
              <a:rect l="l" t="t" r="r" b="b"/>
              <a:pathLst>
                <a:path w="11185" h="400" extrusionOk="0">
                  <a:moveTo>
                    <a:pt x="443" y="0"/>
                  </a:moveTo>
                  <a:lnTo>
                    <a:pt x="1" y="399"/>
                  </a:lnTo>
                  <a:lnTo>
                    <a:pt x="10868" y="399"/>
                  </a:lnTo>
                  <a:lnTo>
                    <a:pt x="111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9"/>
            <p:cNvSpPr/>
            <p:nvPr/>
          </p:nvSpPr>
          <p:spPr>
            <a:xfrm>
              <a:off x="1810346" y="2051722"/>
              <a:ext cx="63145" cy="223994"/>
            </a:xfrm>
            <a:custGeom>
              <a:avLst/>
              <a:gdLst/>
              <a:ahLst/>
              <a:cxnLst/>
              <a:rect l="l" t="t" r="r" b="b"/>
              <a:pathLst>
                <a:path w="1597" h="5665" extrusionOk="0">
                  <a:moveTo>
                    <a:pt x="317" y="0"/>
                  </a:moveTo>
                  <a:lnTo>
                    <a:pt x="1" y="399"/>
                  </a:lnTo>
                  <a:lnTo>
                    <a:pt x="1246" y="5664"/>
                  </a:lnTo>
                  <a:lnTo>
                    <a:pt x="1596" y="5408"/>
                  </a:lnTo>
                  <a:lnTo>
                    <a:pt x="910" y="2511"/>
                  </a:lnTo>
                  <a:lnTo>
                    <a:pt x="910" y="2509"/>
                  </a:lnTo>
                  <a:lnTo>
                    <a:pt x="671" y="149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9"/>
            <p:cNvSpPr/>
            <p:nvPr/>
          </p:nvSpPr>
          <p:spPr>
            <a:xfrm>
              <a:off x="1428764" y="2011946"/>
              <a:ext cx="440199" cy="139023"/>
            </a:xfrm>
            <a:custGeom>
              <a:avLst/>
              <a:gdLst/>
              <a:ahLst/>
              <a:cxnLst/>
              <a:rect l="l" t="t" r="r" b="b"/>
              <a:pathLst>
                <a:path w="11133" h="3516" extrusionOk="0">
                  <a:moveTo>
                    <a:pt x="399" y="1"/>
                  </a:moveTo>
                  <a:lnTo>
                    <a:pt x="0" y="1006"/>
                  </a:lnTo>
                  <a:lnTo>
                    <a:pt x="428" y="1006"/>
                  </a:lnTo>
                  <a:lnTo>
                    <a:pt x="670" y="399"/>
                  </a:lnTo>
                  <a:lnTo>
                    <a:pt x="10663" y="399"/>
                  </a:lnTo>
                  <a:lnTo>
                    <a:pt x="10322" y="2502"/>
                  </a:lnTo>
                  <a:lnTo>
                    <a:pt x="10561" y="3515"/>
                  </a:lnTo>
                  <a:lnTo>
                    <a:pt x="11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29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extrusionOk="0">
                  <a:moveTo>
                    <a:pt x="10342" y="667"/>
                  </a:moveTo>
                  <a:lnTo>
                    <a:pt x="11271" y="4600"/>
                  </a:lnTo>
                  <a:lnTo>
                    <a:pt x="2277" y="4600"/>
                  </a:lnTo>
                  <a:lnTo>
                    <a:pt x="933" y="667"/>
                  </a:lnTo>
                  <a:close/>
                  <a:moveTo>
                    <a:pt x="1" y="0"/>
                  </a:moveTo>
                  <a:lnTo>
                    <a:pt x="1800" y="5265"/>
                  </a:lnTo>
                  <a:lnTo>
                    <a:pt x="12113" y="5265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29"/>
            <p:cNvSpPr/>
            <p:nvPr/>
          </p:nvSpPr>
          <p:spPr>
            <a:xfrm>
              <a:off x="1380685" y="2067498"/>
              <a:ext cx="478988" cy="208218"/>
            </a:xfrm>
            <a:custGeom>
              <a:avLst/>
              <a:gdLst/>
              <a:ahLst/>
              <a:cxnLst/>
              <a:rect l="l" t="t" r="r" b="b"/>
              <a:pathLst>
                <a:path w="12114" h="5266" fill="none" extrusionOk="0">
                  <a:moveTo>
                    <a:pt x="12113" y="5265"/>
                  </a:moveTo>
                  <a:lnTo>
                    <a:pt x="10868" y="0"/>
                  </a:lnTo>
                  <a:lnTo>
                    <a:pt x="1" y="0"/>
                  </a:lnTo>
                  <a:lnTo>
                    <a:pt x="1800" y="5265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9"/>
            <p:cNvSpPr/>
            <p:nvPr/>
          </p:nvSpPr>
          <p:spPr>
            <a:xfrm>
              <a:off x="1417574" y="2093830"/>
              <a:ext cx="408765" cy="155590"/>
            </a:xfrm>
            <a:custGeom>
              <a:avLst/>
              <a:gdLst/>
              <a:ahLst/>
              <a:cxnLst/>
              <a:rect l="l" t="t" r="r" b="b"/>
              <a:pathLst>
                <a:path w="10338" h="3935" fill="none" extrusionOk="0">
                  <a:moveTo>
                    <a:pt x="9409" y="1"/>
                  </a:moveTo>
                  <a:lnTo>
                    <a:pt x="10338" y="3934"/>
                  </a:lnTo>
                  <a:lnTo>
                    <a:pt x="1344" y="393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29"/>
            <p:cNvSpPr/>
            <p:nvPr/>
          </p:nvSpPr>
          <p:spPr>
            <a:xfrm>
              <a:off x="1810346" y="2051722"/>
              <a:ext cx="12574" cy="15816"/>
            </a:xfrm>
            <a:custGeom>
              <a:avLst/>
              <a:gdLst/>
              <a:ahLst/>
              <a:cxnLst/>
              <a:rect l="l" t="t" r="r" b="b"/>
              <a:pathLst>
                <a:path w="318" h="400" fill="none" extrusionOk="0">
                  <a:moveTo>
                    <a:pt x="1" y="399"/>
                  </a:moveTo>
                  <a:lnTo>
                    <a:pt x="317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29"/>
            <p:cNvSpPr/>
            <p:nvPr/>
          </p:nvSpPr>
          <p:spPr>
            <a:xfrm>
              <a:off x="1445686" y="2027722"/>
              <a:ext cx="404731" cy="83192"/>
            </a:xfrm>
            <a:custGeom>
              <a:avLst/>
              <a:gdLst/>
              <a:ahLst/>
              <a:cxnLst/>
              <a:rect l="l" t="t" r="r" b="b"/>
              <a:pathLst>
                <a:path w="10236" h="2104" fill="none" extrusionOk="0">
                  <a:moveTo>
                    <a:pt x="0" y="607"/>
                  </a:moveTo>
                  <a:lnTo>
                    <a:pt x="242" y="0"/>
                  </a:lnTo>
                  <a:lnTo>
                    <a:pt x="10235" y="0"/>
                  </a:lnTo>
                  <a:lnTo>
                    <a:pt x="9894" y="2103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29"/>
            <p:cNvSpPr/>
            <p:nvPr/>
          </p:nvSpPr>
          <p:spPr>
            <a:xfrm>
              <a:off x="1428764" y="2011946"/>
              <a:ext cx="440199" cy="139062"/>
            </a:xfrm>
            <a:custGeom>
              <a:avLst/>
              <a:gdLst/>
              <a:ahLst/>
              <a:cxnLst/>
              <a:rect l="l" t="t" r="r" b="b"/>
              <a:pathLst>
                <a:path w="11133" h="3517" fill="none" extrusionOk="0">
                  <a:moveTo>
                    <a:pt x="10561" y="3517"/>
                  </a:moveTo>
                  <a:lnTo>
                    <a:pt x="10561" y="3515"/>
                  </a:lnTo>
                  <a:lnTo>
                    <a:pt x="11133" y="1"/>
                  </a:lnTo>
                  <a:lnTo>
                    <a:pt x="6190" y="1"/>
                  </a:lnTo>
                  <a:lnTo>
                    <a:pt x="5546" y="1"/>
                  </a:lnTo>
                  <a:lnTo>
                    <a:pt x="399" y="1"/>
                  </a:lnTo>
                  <a:lnTo>
                    <a:pt x="0" y="1006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29"/>
            <p:cNvSpPr/>
            <p:nvPr/>
          </p:nvSpPr>
          <p:spPr>
            <a:xfrm>
              <a:off x="1648002" y="1742137"/>
              <a:ext cx="25543" cy="269860"/>
            </a:xfrm>
            <a:custGeom>
              <a:avLst/>
              <a:gdLst/>
              <a:ahLst/>
              <a:cxnLst/>
              <a:rect l="l" t="t" r="r" b="b"/>
              <a:pathLst>
                <a:path w="646" h="6825" fill="none" extrusionOk="0">
                  <a:moveTo>
                    <a:pt x="645" y="6825"/>
                  </a:moveTo>
                  <a:lnTo>
                    <a:pt x="645" y="0"/>
                  </a:lnTo>
                  <a:lnTo>
                    <a:pt x="1" y="0"/>
                  </a:lnTo>
                  <a:lnTo>
                    <a:pt x="1" y="6825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BEA049-39C1-FD42-8421-882FD524D0A0}"/>
              </a:ext>
            </a:extLst>
          </p:cNvPr>
          <p:cNvSpPr/>
          <p:nvPr/>
        </p:nvSpPr>
        <p:spPr>
          <a:xfrm>
            <a:off x="948177" y="541986"/>
            <a:ext cx="611383" cy="5747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933" b="1" kern="0" dirty="0">
                <a:solidFill>
                  <a:srgbClr val="DAE8F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9902F8-D100-0547-A3A4-ECC7E5051B28}"/>
              </a:ext>
            </a:extLst>
          </p:cNvPr>
          <p:cNvSpPr txBox="1"/>
          <p:nvPr/>
        </p:nvSpPr>
        <p:spPr>
          <a:xfrm>
            <a:off x="1619142" y="572872"/>
            <a:ext cx="80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Look at the postcard and discuss.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64A8F1-F7AF-A94B-BCBF-B60BA218C95B}"/>
              </a:ext>
            </a:extLst>
          </p:cNvPr>
          <p:cNvSpPr txBox="1"/>
          <p:nvPr/>
        </p:nvSpPr>
        <p:spPr>
          <a:xfrm>
            <a:off x="1832941" y="1157167"/>
            <a:ext cx="2848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0CEA7B-A759-534C-95AF-5FA4C61E79A3}"/>
              </a:ext>
            </a:extLst>
          </p:cNvPr>
          <p:cNvSpPr txBox="1"/>
          <p:nvPr/>
        </p:nvSpPr>
        <p:spPr>
          <a:xfrm>
            <a:off x="3573584" y="1712787"/>
            <a:ext cx="410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Love from Sweden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63A96F-D5CB-F742-BDCE-7EB71F9D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57" y="2180284"/>
            <a:ext cx="5694880" cy="42199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1"/>
          <p:cNvGrpSpPr/>
          <p:nvPr/>
        </p:nvGrpSpPr>
        <p:grpSpPr>
          <a:xfrm>
            <a:off x="9916855" y="-65286"/>
            <a:ext cx="2412896" cy="1518753"/>
            <a:chOff x="300153" y="298358"/>
            <a:chExt cx="1809672" cy="1139065"/>
          </a:xfrm>
        </p:grpSpPr>
        <p:sp>
          <p:nvSpPr>
            <p:cNvPr id="1678" name="Google Shape;1678;p31"/>
            <p:cNvSpPr/>
            <p:nvPr/>
          </p:nvSpPr>
          <p:spPr>
            <a:xfrm>
              <a:off x="300153" y="298358"/>
              <a:ext cx="1809672" cy="1139065"/>
            </a:xfrm>
            <a:custGeom>
              <a:avLst/>
              <a:gdLst/>
              <a:ahLst/>
              <a:cxnLst/>
              <a:rect l="l" t="t" r="r" b="b"/>
              <a:pathLst>
                <a:path w="35112" h="23733" extrusionOk="0">
                  <a:moveTo>
                    <a:pt x="1" y="1"/>
                  </a:moveTo>
                  <a:lnTo>
                    <a:pt x="1" y="23733"/>
                  </a:lnTo>
                  <a:lnTo>
                    <a:pt x="35111" y="23733"/>
                  </a:lnTo>
                  <a:lnTo>
                    <a:pt x="35111" y="1"/>
                  </a:lnTo>
                  <a:close/>
                </a:path>
              </a:pathLst>
            </a:custGeom>
            <a:solidFill>
              <a:srgbClr val="F6F7FC"/>
            </a:solidFill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329174" y="321962"/>
              <a:ext cx="1752000" cy="1092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1063396" y="433579"/>
              <a:ext cx="910092" cy="804046"/>
            </a:xfrm>
            <a:custGeom>
              <a:avLst/>
              <a:gdLst/>
              <a:ahLst/>
              <a:cxnLst/>
              <a:rect l="l" t="t" r="r" b="b"/>
              <a:pathLst>
                <a:path w="23017" h="20335" extrusionOk="0">
                  <a:moveTo>
                    <a:pt x="15278" y="13393"/>
                  </a:moveTo>
                  <a:cubicBezTo>
                    <a:pt x="15380" y="13418"/>
                    <a:pt x="15454" y="13522"/>
                    <a:pt x="15480" y="13626"/>
                  </a:cubicBezTo>
                  <a:cubicBezTo>
                    <a:pt x="15509" y="13740"/>
                    <a:pt x="15494" y="13858"/>
                    <a:pt x="15499" y="13974"/>
                  </a:cubicBezTo>
                  <a:cubicBezTo>
                    <a:pt x="15502" y="14101"/>
                    <a:pt x="15538" y="14293"/>
                    <a:pt x="15675" y="14347"/>
                  </a:cubicBezTo>
                  <a:cubicBezTo>
                    <a:pt x="15681" y="14348"/>
                    <a:pt x="15687" y="14351"/>
                    <a:pt x="15689" y="14356"/>
                  </a:cubicBezTo>
                  <a:cubicBezTo>
                    <a:pt x="15753" y="14437"/>
                    <a:pt x="15818" y="14516"/>
                    <a:pt x="15880" y="14597"/>
                  </a:cubicBezTo>
                  <a:cubicBezTo>
                    <a:pt x="15911" y="14637"/>
                    <a:pt x="15906" y="14689"/>
                    <a:pt x="15913" y="14737"/>
                  </a:cubicBezTo>
                  <a:cubicBezTo>
                    <a:pt x="15915" y="14747"/>
                    <a:pt x="15921" y="14757"/>
                    <a:pt x="15926" y="14767"/>
                  </a:cubicBezTo>
                  <a:cubicBezTo>
                    <a:pt x="15944" y="14796"/>
                    <a:pt x="15947" y="14828"/>
                    <a:pt x="15945" y="14861"/>
                  </a:cubicBezTo>
                  <a:cubicBezTo>
                    <a:pt x="15942" y="14896"/>
                    <a:pt x="15955" y="14926"/>
                    <a:pt x="15980" y="14950"/>
                  </a:cubicBezTo>
                  <a:cubicBezTo>
                    <a:pt x="16013" y="14984"/>
                    <a:pt x="16048" y="15019"/>
                    <a:pt x="16059" y="15070"/>
                  </a:cubicBezTo>
                  <a:cubicBezTo>
                    <a:pt x="16061" y="15084"/>
                    <a:pt x="16078" y="15096"/>
                    <a:pt x="16090" y="15106"/>
                  </a:cubicBezTo>
                  <a:cubicBezTo>
                    <a:pt x="16106" y="15122"/>
                    <a:pt x="16129" y="15130"/>
                    <a:pt x="16139" y="15148"/>
                  </a:cubicBezTo>
                  <a:cubicBezTo>
                    <a:pt x="16165" y="15194"/>
                    <a:pt x="16208" y="15214"/>
                    <a:pt x="16253" y="15236"/>
                  </a:cubicBezTo>
                  <a:cubicBezTo>
                    <a:pt x="16281" y="15249"/>
                    <a:pt x="16309" y="15263"/>
                    <a:pt x="16337" y="15279"/>
                  </a:cubicBezTo>
                  <a:cubicBezTo>
                    <a:pt x="16359" y="15291"/>
                    <a:pt x="16390" y="15314"/>
                    <a:pt x="16416" y="15311"/>
                  </a:cubicBezTo>
                  <a:cubicBezTo>
                    <a:pt x="16445" y="15308"/>
                    <a:pt x="16471" y="15260"/>
                    <a:pt x="16460" y="15234"/>
                  </a:cubicBezTo>
                  <a:cubicBezTo>
                    <a:pt x="16440" y="15189"/>
                    <a:pt x="16427" y="15140"/>
                    <a:pt x="16396" y="15104"/>
                  </a:cubicBezTo>
                  <a:cubicBezTo>
                    <a:pt x="16359" y="15059"/>
                    <a:pt x="16350" y="15010"/>
                    <a:pt x="16347" y="14955"/>
                  </a:cubicBezTo>
                  <a:cubicBezTo>
                    <a:pt x="16347" y="14924"/>
                    <a:pt x="16347" y="14892"/>
                    <a:pt x="16348" y="14859"/>
                  </a:cubicBezTo>
                  <a:cubicBezTo>
                    <a:pt x="16348" y="14820"/>
                    <a:pt x="16338" y="14782"/>
                    <a:pt x="16314" y="14753"/>
                  </a:cubicBezTo>
                  <a:cubicBezTo>
                    <a:pt x="16273" y="14704"/>
                    <a:pt x="16226" y="14661"/>
                    <a:pt x="16181" y="14614"/>
                  </a:cubicBezTo>
                  <a:cubicBezTo>
                    <a:pt x="16031" y="14558"/>
                    <a:pt x="16025" y="14421"/>
                    <a:pt x="15964" y="14292"/>
                  </a:cubicBezTo>
                  <a:cubicBezTo>
                    <a:pt x="15929" y="14218"/>
                    <a:pt x="15872" y="14158"/>
                    <a:pt x="15840" y="14082"/>
                  </a:cubicBezTo>
                  <a:cubicBezTo>
                    <a:pt x="15812" y="14016"/>
                    <a:pt x="15820" y="13548"/>
                    <a:pt x="15903" y="13611"/>
                  </a:cubicBezTo>
                  <a:cubicBezTo>
                    <a:pt x="15911" y="13617"/>
                    <a:pt x="15918" y="13629"/>
                    <a:pt x="15919" y="13637"/>
                  </a:cubicBezTo>
                  <a:cubicBezTo>
                    <a:pt x="15926" y="13697"/>
                    <a:pt x="15960" y="13723"/>
                    <a:pt x="16019" y="13721"/>
                  </a:cubicBezTo>
                  <a:cubicBezTo>
                    <a:pt x="16035" y="13721"/>
                    <a:pt x="16054" y="13721"/>
                    <a:pt x="16065" y="13730"/>
                  </a:cubicBezTo>
                  <a:cubicBezTo>
                    <a:pt x="16122" y="13770"/>
                    <a:pt x="16188" y="13796"/>
                    <a:pt x="16220" y="13867"/>
                  </a:cubicBezTo>
                  <a:cubicBezTo>
                    <a:pt x="16257" y="13947"/>
                    <a:pt x="16330" y="13997"/>
                    <a:pt x="16395" y="14054"/>
                  </a:cubicBezTo>
                  <a:cubicBezTo>
                    <a:pt x="16409" y="14046"/>
                    <a:pt x="16429" y="14032"/>
                    <a:pt x="16438" y="14036"/>
                  </a:cubicBezTo>
                  <a:cubicBezTo>
                    <a:pt x="16470" y="14055"/>
                    <a:pt x="16506" y="14071"/>
                    <a:pt x="16502" y="14120"/>
                  </a:cubicBezTo>
                  <a:cubicBezTo>
                    <a:pt x="16499" y="14163"/>
                    <a:pt x="16503" y="14207"/>
                    <a:pt x="16505" y="14250"/>
                  </a:cubicBezTo>
                  <a:cubicBezTo>
                    <a:pt x="16506" y="14262"/>
                    <a:pt x="16533" y="14272"/>
                    <a:pt x="16546" y="14266"/>
                  </a:cubicBezTo>
                  <a:cubicBezTo>
                    <a:pt x="16551" y="14263"/>
                    <a:pt x="16557" y="14262"/>
                    <a:pt x="16561" y="14259"/>
                  </a:cubicBezTo>
                  <a:cubicBezTo>
                    <a:pt x="16623" y="14200"/>
                    <a:pt x="16687" y="14140"/>
                    <a:pt x="16747" y="14078"/>
                  </a:cubicBezTo>
                  <a:cubicBezTo>
                    <a:pt x="16762" y="14062"/>
                    <a:pt x="16776" y="14046"/>
                    <a:pt x="16798" y="14042"/>
                  </a:cubicBezTo>
                  <a:cubicBezTo>
                    <a:pt x="16883" y="14025"/>
                    <a:pt x="16942" y="13968"/>
                    <a:pt x="17003" y="13913"/>
                  </a:cubicBezTo>
                  <a:cubicBezTo>
                    <a:pt x="17158" y="13775"/>
                    <a:pt x="17070" y="13617"/>
                    <a:pt x="17012" y="13474"/>
                  </a:cubicBezTo>
                  <a:cubicBezTo>
                    <a:pt x="16970" y="13373"/>
                    <a:pt x="16977" y="13120"/>
                    <a:pt x="16857" y="13081"/>
                  </a:cubicBezTo>
                  <a:cubicBezTo>
                    <a:pt x="16827" y="13071"/>
                    <a:pt x="16794" y="13075"/>
                    <a:pt x="16765" y="13062"/>
                  </a:cubicBezTo>
                  <a:cubicBezTo>
                    <a:pt x="16731" y="13046"/>
                    <a:pt x="16713" y="13013"/>
                    <a:pt x="16698" y="12980"/>
                  </a:cubicBezTo>
                  <a:cubicBezTo>
                    <a:pt x="16584" y="12705"/>
                    <a:pt x="16756" y="12240"/>
                    <a:pt x="17096" y="12455"/>
                  </a:cubicBezTo>
                  <a:cubicBezTo>
                    <a:pt x="17133" y="12478"/>
                    <a:pt x="17187" y="12493"/>
                    <a:pt x="17221" y="12464"/>
                  </a:cubicBezTo>
                  <a:cubicBezTo>
                    <a:pt x="17237" y="12449"/>
                    <a:pt x="17246" y="12429"/>
                    <a:pt x="17259" y="12410"/>
                  </a:cubicBezTo>
                  <a:cubicBezTo>
                    <a:pt x="17311" y="12328"/>
                    <a:pt x="17421" y="12309"/>
                    <a:pt x="17516" y="12285"/>
                  </a:cubicBezTo>
                  <a:cubicBezTo>
                    <a:pt x="17866" y="12194"/>
                    <a:pt x="18089" y="11981"/>
                    <a:pt x="18211" y="11653"/>
                  </a:cubicBezTo>
                  <a:cubicBezTo>
                    <a:pt x="18271" y="11493"/>
                    <a:pt x="18350" y="11329"/>
                    <a:pt x="18392" y="11163"/>
                  </a:cubicBezTo>
                  <a:cubicBezTo>
                    <a:pt x="18430" y="11024"/>
                    <a:pt x="18396" y="10965"/>
                    <a:pt x="18385" y="10822"/>
                  </a:cubicBezTo>
                  <a:cubicBezTo>
                    <a:pt x="18382" y="10774"/>
                    <a:pt x="18380" y="10724"/>
                    <a:pt x="18369" y="10678"/>
                  </a:cubicBezTo>
                  <a:cubicBezTo>
                    <a:pt x="18343" y="10579"/>
                    <a:pt x="18253" y="10569"/>
                    <a:pt x="18213" y="10485"/>
                  </a:cubicBezTo>
                  <a:cubicBezTo>
                    <a:pt x="18188" y="10430"/>
                    <a:pt x="18158" y="10380"/>
                    <a:pt x="18132" y="10326"/>
                  </a:cubicBezTo>
                  <a:cubicBezTo>
                    <a:pt x="18113" y="10292"/>
                    <a:pt x="18091" y="10263"/>
                    <a:pt x="18054" y="10245"/>
                  </a:cubicBezTo>
                  <a:cubicBezTo>
                    <a:pt x="18035" y="10237"/>
                    <a:pt x="18016" y="10225"/>
                    <a:pt x="17996" y="10215"/>
                  </a:cubicBezTo>
                  <a:cubicBezTo>
                    <a:pt x="17951" y="10192"/>
                    <a:pt x="17938" y="10154"/>
                    <a:pt x="17943" y="10107"/>
                  </a:cubicBezTo>
                  <a:cubicBezTo>
                    <a:pt x="17947" y="10075"/>
                    <a:pt x="17948" y="10043"/>
                    <a:pt x="17970" y="10016"/>
                  </a:cubicBezTo>
                  <a:cubicBezTo>
                    <a:pt x="17987" y="9994"/>
                    <a:pt x="18005" y="9972"/>
                    <a:pt x="18015" y="9948"/>
                  </a:cubicBezTo>
                  <a:cubicBezTo>
                    <a:pt x="18035" y="9900"/>
                    <a:pt x="18071" y="9868"/>
                    <a:pt x="18113" y="9842"/>
                  </a:cubicBezTo>
                  <a:cubicBezTo>
                    <a:pt x="18154" y="9816"/>
                    <a:pt x="18198" y="9797"/>
                    <a:pt x="18249" y="9797"/>
                  </a:cubicBezTo>
                  <a:cubicBezTo>
                    <a:pt x="18268" y="9797"/>
                    <a:pt x="18276" y="9780"/>
                    <a:pt x="18281" y="9764"/>
                  </a:cubicBezTo>
                  <a:cubicBezTo>
                    <a:pt x="18284" y="9748"/>
                    <a:pt x="18287" y="9732"/>
                    <a:pt x="18287" y="9716"/>
                  </a:cubicBezTo>
                  <a:cubicBezTo>
                    <a:pt x="18287" y="9689"/>
                    <a:pt x="18263" y="9660"/>
                    <a:pt x="18239" y="9659"/>
                  </a:cubicBezTo>
                  <a:cubicBezTo>
                    <a:pt x="18213" y="9657"/>
                    <a:pt x="18185" y="9662"/>
                    <a:pt x="18159" y="9660"/>
                  </a:cubicBezTo>
                  <a:cubicBezTo>
                    <a:pt x="18138" y="9659"/>
                    <a:pt x="18116" y="9659"/>
                    <a:pt x="18096" y="9651"/>
                  </a:cubicBezTo>
                  <a:cubicBezTo>
                    <a:pt x="18076" y="9644"/>
                    <a:pt x="18058" y="9630"/>
                    <a:pt x="18039" y="9620"/>
                  </a:cubicBezTo>
                  <a:cubicBezTo>
                    <a:pt x="18018" y="9608"/>
                    <a:pt x="17996" y="9615"/>
                    <a:pt x="17977" y="9624"/>
                  </a:cubicBezTo>
                  <a:cubicBezTo>
                    <a:pt x="17937" y="9646"/>
                    <a:pt x="17914" y="9683"/>
                    <a:pt x="17883" y="9715"/>
                  </a:cubicBezTo>
                  <a:cubicBezTo>
                    <a:pt x="17873" y="9725"/>
                    <a:pt x="17857" y="9732"/>
                    <a:pt x="17841" y="9737"/>
                  </a:cubicBezTo>
                  <a:cubicBezTo>
                    <a:pt x="17817" y="9744"/>
                    <a:pt x="17789" y="9731"/>
                    <a:pt x="17776" y="9701"/>
                  </a:cubicBezTo>
                  <a:cubicBezTo>
                    <a:pt x="17759" y="9659"/>
                    <a:pt x="17740" y="9625"/>
                    <a:pt x="17691" y="9612"/>
                  </a:cubicBezTo>
                  <a:cubicBezTo>
                    <a:pt x="17643" y="9599"/>
                    <a:pt x="17609" y="9562"/>
                    <a:pt x="17577" y="9523"/>
                  </a:cubicBezTo>
                  <a:cubicBezTo>
                    <a:pt x="17551" y="9491"/>
                    <a:pt x="17573" y="9426"/>
                    <a:pt x="17613" y="9419"/>
                  </a:cubicBezTo>
                  <a:cubicBezTo>
                    <a:pt x="17629" y="9416"/>
                    <a:pt x="17646" y="9416"/>
                    <a:pt x="17662" y="9414"/>
                  </a:cubicBezTo>
                  <a:cubicBezTo>
                    <a:pt x="17697" y="9412"/>
                    <a:pt x="17724" y="9396"/>
                    <a:pt x="17734" y="9359"/>
                  </a:cubicBezTo>
                  <a:cubicBezTo>
                    <a:pt x="17752" y="9297"/>
                    <a:pt x="17762" y="9232"/>
                    <a:pt x="17833" y="9201"/>
                  </a:cubicBezTo>
                  <a:cubicBezTo>
                    <a:pt x="17849" y="9193"/>
                    <a:pt x="17857" y="9167"/>
                    <a:pt x="17869" y="9148"/>
                  </a:cubicBezTo>
                  <a:cubicBezTo>
                    <a:pt x="17885" y="9121"/>
                    <a:pt x="17898" y="9091"/>
                    <a:pt x="17915" y="9063"/>
                  </a:cubicBezTo>
                  <a:cubicBezTo>
                    <a:pt x="17924" y="9052"/>
                    <a:pt x="17940" y="9042"/>
                    <a:pt x="17954" y="9039"/>
                  </a:cubicBezTo>
                  <a:cubicBezTo>
                    <a:pt x="17997" y="9029"/>
                    <a:pt x="18028" y="9050"/>
                    <a:pt x="18054" y="9079"/>
                  </a:cubicBezTo>
                  <a:cubicBezTo>
                    <a:pt x="18077" y="9104"/>
                    <a:pt x="18070" y="9128"/>
                    <a:pt x="18055" y="9154"/>
                  </a:cubicBezTo>
                  <a:cubicBezTo>
                    <a:pt x="18051" y="9163"/>
                    <a:pt x="18047" y="9173"/>
                    <a:pt x="18041" y="9183"/>
                  </a:cubicBezTo>
                  <a:cubicBezTo>
                    <a:pt x="18021" y="9218"/>
                    <a:pt x="18013" y="9253"/>
                    <a:pt x="18032" y="9292"/>
                  </a:cubicBezTo>
                  <a:cubicBezTo>
                    <a:pt x="18039" y="9306"/>
                    <a:pt x="18042" y="9322"/>
                    <a:pt x="18048" y="9338"/>
                  </a:cubicBezTo>
                  <a:cubicBezTo>
                    <a:pt x="18058" y="9362"/>
                    <a:pt x="18041" y="9377"/>
                    <a:pt x="18028" y="9393"/>
                  </a:cubicBezTo>
                  <a:cubicBezTo>
                    <a:pt x="18023" y="9397"/>
                    <a:pt x="18019" y="9403"/>
                    <a:pt x="18021" y="9407"/>
                  </a:cubicBezTo>
                  <a:cubicBezTo>
                    <a:pt x="18022" y="9417"/>
                    <a:pt x="18022" y="9429"/>
                    <a:pt x="18029" y="9435"/>
                  </a:cubicBezTo>
                  <a:cubicBezTo>
                    <a:pt x="18035" y="9440"/>
                    <a:pt x="18049" y="9443"/>
                    <a:pt x="18058" y="9440"/>
                  </a:cubicBezTo>
                  <a:cubicBezTo>
                    <a:pt x="18094" y="9425"/>
                    <a:pt x="18120" y="9397"/>
                    <a:pt x="18142" y="9365"/>
                  </a:cubicBezTo>
                  <a:cubicBezTo>
                    <a:pt x="18197" y="9281"/>
                    <a:pt x="18284" y="9251"/>
                    <a:pt x="18376" y="9235"/>
                  </a:cubicBezTo>
                  <a:cubicBezTo>
                    <a:pt x="18391" y="9232"/>
                    <a:pt x="18406" y="9240"/>
                    <a:pt x="18422" y="9244"/>
                  </a:cubicBezTo>
                  <a:cubicBezTo>
                    <a:pt x="18438" y="9247"/>
                    <a:pt x="18453" y="9254"/>
                    <a:pt x="18469" y="9258"/>
                  </a:cubicBezTo>
                  <a:cubicBezTo>
                    <a:pt x="18534" y="9280"/>
                    <a:pt x="18534" y="9280"/>
                    <a:pt x="18532" y="9346"/>
                  </a:cubicBezTo>
                  <a:cubicBezTo>
                    <a:pt x="18531" y="9400"/>
                    <a:pt x="18531" y="9455"/>
                    <a:pt x="18531" y="9508"/>
                  </a:cubicBezTo>
                  <a:cubicBezTo>
                    <a:pt x="18531" y="9537"/>
                    <a:pt x="18544" y="9560"/>
                    <a:pt x="18563" y="9582"/>
                  </a:cubicBezTo>
                  <a:cubicBezTo>
                    <a:pt x="18578" y="9599"/>
                    <a:pt x="18596" y="9610"/>
                    <a:pt x="18620" y="9604"/>
                  </a:cubicBezTo>
                  <a:cubicBezTo>
                    <a:pt x="18635" y="9599"/>
                    <a:pt x="18651" y="9592"/>
                    <a:pt x="18667" y="9589"/>
                  </a:cubicBezTo>
                  <a:cubicBezTo>
                    <a:pt x="18694" y="9584"/>
                    <a:pt x="18722" y="9589"/>
                    <a:pt x="18743" y="9608"/>
                  </a:cubicBezTo>
                  <a:cubicBezTo>
                    <a:pt x="18763" y="9625"/>
                    <a:pt x="18781" y="9647"/>
                    <a:pt x="18798" y="9667"/>
                  </a:cubicBezTo>
                  <a:cubicBezTo>
                    <a:pt x="18817" y="9688"/>
                    <a:pt x="18813" y="9702"/>
                    <a:pt x="18787" y="9735"/>
                  </a:cubicBezTo>
                  <a:cubicBezTo>
                    <a:pt x="18765" y="9763"/>
                    <a:pt x="18762" y="9773"/>
                    <a:pt x="18781" y="9790"/>
                  </a:cubicBezTo>
                  <a:cubicBezTo>
                    <a:pt x="18841" y="9848"/>
                    <a:pt x="18856" y="9919"/>
                    <a:pt x="18847" y="9998"/>
                  </a:cubicBezTo>
                  <a:cubicBezTo>
                    <a:pt x="18844" y="10020"/>
                    <a:pt x="18843" y="10042"/>
                    <a:pt x="18843" y="10063"/>
                  </a:cubicBezTo>
                  <a:cubicBezTo>
                    <a:pt x="18844" y="10108"/>
                    <a:pt x="18870" y="10143"/>
                    <a:pt x="18891" y="10180"/>
                  </a:cubicBezTo>
                  <a:cubicBezTo>
                    <a:pt x="18892" y="10183"/>
                    <a:pt x="18901" y="10185"/>
                    <a:pt x="18905" y="10185"/>
                  </a:cubicBezTo>
                  <a:cubicBezTo>
                    <a:pt x="18934" y="10180"/>
                    <a:pt x="18956" y="10163"/>
                    <a:pt x="18974" y="10144"/>
                  </a:cubicBezTo>
                  <a:cubicBezTo>
                    <a:pt x="19003" y="10117"/>
                    <a:pt x="19037" y="10101"/>
                    <a:pt x="19077" y="10105"/>
                  </a:cubicBezTo>
                  <a:cubicBezTo>
                    <a:pt x="19094" y="10107"/>
                    <a:pt x="19110" y="10104"/>
                    <a:pt x="19126" y="10107"/>
                  </a:cubicBezTo>
                  <a:cubicBezTo>
                    <a:pt x="19165" y="10112"/>
                    <a:pt x="19185" y="10088"/>
                    <a:pt x="19207" y="10062"/>
                  </a:cubicBezTo>
                  <a:cubicBezTo>
                    <a:pt x="19250" y="10007"/>
                    <a:pt x="19265" y="9948"/>
                    <a:pt x="19240" y="9880"/>
                  </a:cubicBezTo>
                  <a:cubicBezTo>
                    <a:pt x="19229" y="9849"/>
                    <a:pt x="19223" y="9816"/>
                    <a:pt x="19214" y="9786"/>
                  </a:cubicBezTo>
                  <a:cubicBezTo>
                    <a:pt x="19175" y="9659"/>
                    <a:pt x="19177" y="9659"/>
                    <a:pt x="19090" y="9560"/>
                  </a:cubicBezTo>
                  <a:cubicBezTo>
                    <a:pt x="19058" y="9524"/>
                    <a:pt x="19025" y="9487"/>
                    <a:pt x="19003" y="9443"/>
                  </a:cubicBezTo>
                  <a:cubicBezTo>
                    <a:pt x="18985" y="9403"/>
                    <a:pt x="18954" y="9374"/>
                    <a:pt x="18915" y="9349"/>
                  </a:cubicBezTo>
                  <a:cubicBezTo>
                    <a:pt x="18888" y="9332"/>
                    <a:pt x="18862" y="9313"/>
                    <a:pt x="18836" y="9294"/>
                  </a:cubicBezTo>
                  <a:cubicBezTo>
                    <a:pt x="18808" y="9273"/>
                    <a:pt x="18800" y="9219"/>
                    <a:pt x="18820" y="9190"/>
                  </a:cubicBezTo>
                  <a:cubicBezTo>
                    <a:pt x="18831" y="9173"/>
                    <a:pt x="18844" y="9154"/>
                    <a:pt x="18862" y="9141"/>
                  </a:cubicBezTo>
                  <a:cubicBezTo>
                    <a:pt x="18893" y="9120"/>
                    <a:pt x="18915" y="9089"/>
                    <a:pt x="18940" y="9060"/>
                  </a:cubicBezTo>
                  <a:cubicBezTo>
                    <a:pt x="19003" y="8991"/>
                    <a:pt x="19029" y="8917"/>
                    <a:pt x="18996" y="8823"/>
                  </a:cubicBezTo>
                  <a:cubicBezTo>
                    <a:pt x="18972" y="8757"/>
                    <a:pt x="18998" y="8696"/>
                    <a:pt x="19048" y="8647"/>
                  </a:cubicBezTo>
                  <a:cubicBezTo>
                    <a:pt x="19064" y="8633"/>
                    <a:pt x="19081" y="8618"/>
                    <a:pt x="19096" y="8602"/>
                  </a:cubicBezTo>
                  <a:cubicBezTo>
                    <a:pt x="19110" y="8588"/>
                    <a:pt x="19126" y="8572"/>
                    <a:pt x="19139" y="8555"/>
                  </a:cubicBezTo>
                  <a:cubicBezTo>
                    <a:pt x="19158" y="8530"/>
                    <a:pt x="19158" y="8491"/>
                    <a:pt x="19194" y="8478"/>
                  </a:cubicBezTo>
                  <a:cubicBezTo>
                    <a:pt x="19240" y="8461"/>
                    <a:pt x="19259" y="8508"/>
                    <a:pt x="19292" y="8523"/>
                  </a:cubicBezTo>
                  <a:cubicBezTo>
                    <a:pt x="19330" y="8539"/>
                    <a:pt x="19365" y="8542"/>
                    <a:pt x="19402" y="8524"/>
                  </a:cubicBezTo>
                  <a:cubicBezTo>
                    <a:pt x="19437" y="8508"/>
                    <a:pt x="19467" y="8487"/>
                    <a:pt x="19492" y="8456"/>
                  </a:cubicBezTo>
                  <a:cubicBezTo>
                    <a:pt x="19532" y="8404"/>
                    <a:pt x="19566" y="8348"/>
                    <a:pt x="19587" y="8287"/>
                  </a:cubicBezTo>
                  <a:cubicBezTo>
                    <a:pt x="19622" y="8190"/>
                    <a:pt x="19680" y="8102"/>
                    <a:pt x="19698" y="8000"/>
                  </a:cubicBezTo>
                  <a:cubicBezTo>
                    <a:pt x="19701" y="7978"/>
                    <a:pt x="19710" y="7956"/>
                    <a:pt x="19723" y="7939"/>
                  </a:cubicBezTo>
                  <a:cubicBezTo>
                    <a:pt x="19790" y="7854"/>
                    <a:pt x="19797" y="7750"/>
                    <a:pt x="19805" y="7648"/>
                  </a:cubicBezTo>
                  <a:cubicBezTo>
                    <a:pt x="19814" y="7562"/>
                    <a:pt x="19852" y="7481"/>
                    <a:pt x="19849" y="7393"/>
                  </a:cubicBezTo>
                  <a:cubicBezTo>
                    <a:pt x="19849" y="7377"/>
                    <a:pt x="19853" y="7358"/>
                    <a:pt x="19862" y="7346"/>
                  </a:cubicBezTo>
                  <a:cubicBezTo>
                    <a:pt x="19899" y="7291"/>
                    <a:pt x="19888" y="7232"/>
                    <a:pt x="19882" y="7173"/>
                  </a:cubicBezTo>
                  <a:cubicBezTo>
                    <a:pt x="19870" y="7063"/>
                    <a:pt x="19840" y="6960"/>
                    <a:pt x="19784" y="6865"/>
                  </a:cubicBezTo>
                  <a:cubicBezTo>
                    <a:pt x="19761" y="6826"/>
                    <a:pt x="19749" y="6787"/>
                    <a:pt x="19748" y="6742"/>
                  </a:cubicBezTo>
                  <a:cubicBezTo>
                    <a:pt x="19743" y="6582"/>
                    <a:pt x="19723" y="6446"/>
                    <a:pt x="19687" y="6288"/>
                  </a:cubicBezTo>
                  <a:cubicBezTo>
                    <a:pt x="19668" y="6209"/>
                    <a:pt x="19648" y="6122"/>
                    <a:pt x="19587" y="6067"/>
                  </a:cubicBezTo>
                  <a:cubicBezTo>
                    <a:pt x="19541" y="6025"/>
                    <a:pt x="19382" y="5952"/>
                    <a:pt x="19320" y="5952"/>
                  </a:cubicBezTo>
                  <a:cubicBezTo>
                    <a:pt x="19292" y="5952"/>
                    <a:pt x="19266" y="5959"/>
                    <a:pt x="19239" y="5959"/>
                  </a:cubicBezTo>
                  <a:cubicBezTo>
                    <a:pt x="19209" y="5960"/>
                    <a:pt x="19190" y="5970"/>
                    <a:pt x="19183" y="6004"/>
                  </a:cubicBezTo>
                  <a:cubicBezTo>
                    <a:pt x="19175" y="6040"/>
                    <a:pt x="19164" y="6077"/>
                    <a:pt x="19132" y="6102"/>
                  </a:cubicBezTo>
                  <a:cubicBezTo>
                    <a:pt x="19129" y="6105"/>
                    <a:pt x="19119" y="6103"/>
                    <a:pt x="19118" y="6101"/>
                  </a:cubicBezTo>
                  <a:cubicBezTo>
                    <a:pt x="19096" y="6057"/>
                    <a:pt x="19074" y="6014"/>
                    <a:pt x="19052" y="5970"/>
                  </a:cubicBezTo>
                  <a:cubicBezTo>
                    <a:pt x="19051" y="5966"/>
                    <a:pt x="19044" y="5960"/>
                    <a:pt x="19042" y="5960"/>
                  </a:cubicBezTo>
                  <a:cubicBezTo>
                    <a:pt x="19034" y="5966"/>
                    <a:pt x="19025" y="5972"/>
                    <a:pt x="19018" y="5979"/>
                  </a:cubicBezTo>
                  <a:cubicBezTo>
                    <a:pt x="18999" y="5996"/>
                    <a:pt x="19003" y="6017"/>
                    <a:pt x="19008" y="6038"/>
                  </a:cubicBezTo>
                  <a:cubicBezTo>
                    <a:pt x="19011" y="6047"/>
                    <a:pt x="19003" y="6060"/>
                    <a:pt x="18996" y="6064"/>
                  </a:cubicBezTo>
                  <a:cubicBezTo>
                    <a:pt x="18986" y="6072"/>
                    <a:pt x="18976" y="6066"/>
                    <a:pt x="18972" y="6054"/>
                  </a:cubicBezTo>
                  <a:cubicBezTo>
                    <a:pt x="18956" y="6015"/>
                    <a:pt x="18941" y="5973"/>
                    <a:pt x="18925" y="5933"/>
                  </a:cubicBezTo>
                  <a:cubicBezTo>
                    <a:pt x="18911" y="5897"/>
                    <a:pt x="18891" y="5888"/>
                    <a:pt x="18847" y="5901"/>
                  </a:cubicBezTo>
                  <a:cubicBezTo>
                    <a:pt x="18833" y="5905"/>
                    <a:pt x="18817" y="5914"/>
                    <a:pt x="18801" y="5916"/>
                  </a:cubicBezTo>
                  <a:cubicBezTo>
                    <a:pt x="18787" y="5918"/>
                    <a:pt x="18769" y="5917"/>
                    <a:pt x="18753" y="5916"/>
                  </a:cubicBezTo>
                  <a:cubicBezTo>
                    <a:pt x="18724" y="5913"/>
                    <a:pt x="18701" y="5884"/>
                    <a:pt x="18711" y="5859"/>
                  </a:cubicBezTo>
                  <a:cubicBezTo>
                    <a:pt x="18717" y="5843"/>
                    <a:pt x="18722" y="5827"/>
                    <a:pt x="18729" y="5814"/>
                  </a:cubicBezTo>
                  <a:cubicBezTo>
                    <a:pt x="18755" y="5765"/>
                    <a:pt x="18781" y="5719"/>
                    <a:pt x="18807" y="5671"/>
                  </a:cubicBezTo>
                  <a:cubicBezTo>
                    <a:pt x="18836" y="5618"/>
                    <a:pt x="18866" y="5566"/>
                    <a:pt x="18872" y="5505"/>
                  </a:cubicBezTo>
                  <a:cubicBezTo>
                    <a:pt x="18882" y="5395"/>
                    <a:pt x="18918" y="5294"/>
                    <a:pt x="18964" y="5194"/>
                  </a:cubicBezTo>
                  <a:cubicBezTo>
                    <a:pt x="18996" y="5126"/>
                    <a:pt x="19024" y="5054"/>
                    <a:pt x="19008" y="4975"/>
                  </a:cubicBezTo>
                  <a:cubicBezTo>
                    <a:pt x="19002" y="4941"/>
                    <a:pt x="19011" y="4910"/>
                    <a:pt x="19029" y="4882"/>
                  </a:cubicBezTo>
                  <a:cubicBezTo>
                    <a:pt x="19060" y="4839"/>
                    <a:pt x="19068" y="4794"/>
                    <a:pt x="19050" y="4743"/>
                  </a:cubicBezTo>
                  <a:cubicBezTo>
                    <a:pt x="19042" y="4723"/>
                    <a:pt x="19051" y="4702"/>
                    <a:pt x="19063" y="4683"/>
                  </a:cubicBezTo>
                  <a:cubicBezTo>
                    <a:pt x="19089" y="4639"/>
                    <a:pt x="19122" y="4611"/>
                    <a:pt x="19175" y="4600"/>
                  </a:cubicBezTo>
                  <a:cubicBezTo>
                    <a:pt x="19239" y="4587"/>
                    <a:pt x="19298" y="4557"/>
                    <a:pt x="19359" y="4535"/>
                  </a:cubicBezTo>
                  <a:cubicBezTo>
                    <a:pt x="19386" y="4527"/>
                    <a:pt x="19412" y="4528"/>
                    <a:pt x="19438" y="4543"/>
                  </a:cubicBezTo>
                  <a:cubicBezTo>
                    <a:pt x="19466" y="4559"/>
                    <a:pt x="19492" y="4554"/>
                    <a:pt x="19506" y="4525"/>
                  </a:cubicBezTo>
                  <a:cubicBezTo>
                    <a:pt x="19528" y="4486"/>
                    <a:pt x="19566" y="4469"/>
                    <a:pt x="19602" y="4476"/>
                  </a:cubicBezTo>
                  <a:cubicBezTo>
                    <a:pt x="19664" y="4488"/>
                    <a:pt x="19717" y="4453"/>
                    <a:pt x="19777" y="4450"/>
                  </a:cubicBezTo>
                  <a:cubicBezTo>
                    <a:pt x="19784" y="4450"/>
                    <a:pt x="19795" y="4439"/>
                    <a:pt x="19798" y="4430"/>
                  </a:cubicBezTo>
                  <a:cubicBezTo>
                    <a:pt x="19807" y="4404"/>
                    <a:pt x="19810" y="4376"/>
                    <a:pt x="19817" y="4350"/>
                  </a:cubicBezTo>
                  <a:cubicBezTo>
                    <a:pt x="19824" y="4324"/>
                    <a:pt x="19853" y="4306"/>
                    <a:pt x="19879" y="4307"/>
                  </a:cubicBezTo>
                  <a:cubicBezTo>
                    <a:pt x="19954" y="4314"/>
                    <a:pt x="20029" y="4321"/>
                    <a:pt x="20105" y="4332"/>
                  </a:cubicBezTo>
                  <a:cubicBezTo>
                    <a:pt x="20120" y="4333"/>
                    <a:pt x="20135" y="4343"/>
                    <a:pt x="20148" y="4353"/>
                  </a:cubicBezTo>
                  <a:cubicBezTo>
                    <a:pt x="20154" y="4358"/>
                    <a:pt x="20158" y="4371"/>
                    <a:pt x="20157" y="4379"/>
                  </a:cubicBezTo>
                  <a:cubicBezTo>
                    <a:pt x="20154" y="4389"/>
                    <a:pt x="20144" y="4397"/>
                    <a:pt x="20139" y="4407"/>
                  </a:cubicBezTo>
                  <a:cubicBezTo>
                    <a:pt x="20129" y="4430"/>
                    <a:pt x="20133" y="4447"/>
                    <a:pt x="20151" y="4465"/>
                  </a:cubicBezTo>
                  <a:cubicBezTo>
                    <a:pt x="20167" y="4482"/>
                    <a:pt x="20190" y="4493"/>
                    <a:pt x="20209" y="4482"/>
                  </a:cubicBezTo>
                  <a:cubicBezTo>
                    <a:pt x="20262" y="4447"/>
                    <a:pt x="20329" y="4430"/>
                    <a:pt x="20365" y="4372"/>
                  </a:cubicBezTo>
                  <a:cubicBezTo>
                    <a:pt x="20378" y="4350"/>
                    <a:pt x="20398" y="4348"/>
                    <a:pt x="20423" y="4356"/>
                  </a:cubicBezTo>
                  <a:cubicBezTo>
                    <a:pt x="20444" y="4363"/>
                    <a:pt x="20466" y="4356"/>
                    <a:pt x="20480" y="4337"/>
                  </a:cubicBezTo>
                  <a:cubicBezTo>
                    <a:pt x="20498" y="4313"/>
                    <a:pt x="20540" y="4303"/>
                    <a:pt x="20532" y="4262"/>
                  </a:cubicBezTo>
                  <a:cubicBezTo>
                    <a:pt x="20524" y="4222"/>
                    <a:pt x="20486" y="4223"/>
                    <a:pt x="20454" y="4219"/>
                  </a:cubicBezTo>
                  <a:cubicBezTo>
                    <a:pt x="20449" y="4217"/>
                    <a:pt x="20444" y="4217"/>
                    <a:pt x="20438" y="4216"/>
                  </a:cubicBezTo>
                  <a:cubicBezTo>
                    <a:pt x="20421" y="4213"/>
                    <a:pt x="20408" y="4203"/>
                    <a:pt x="20402" y="4187"/>
                  </a:cubicBezTo>
                  <a:cubicBezTo>
                    <a:pt x="20381" y="4131"/>
                    <a:pt x="20373" y="4071"/>
                    <a:pt x="20397" y="4014"/>
                  </a:cubicBezTo>
                  <a:cubicBezTo>
                    <a:pt x="20401" y="4004"/>
                    <a:pt x="20402" y="3992"/>
                    <a:pt x="20407" y="3982"/>
                  </a:cubicBezTo>
                  <a:cubicBezTo>
                    <a:pt x="20428" y="3937"/>
                    <a:pt x="20433" y="3889"/>
                    <a:pt x="20430" y="3839"/>
                  </a:cubicBezTo>
                  <a:cubicBezTo>
                    <a:pt x="20428" y="3775"/>
                    <a:pt x="20434" y="3710"/>
                    <a:pt x="20428" y="3645"/>
                  </a:cubicBezTo>
                  <a:cubicBezTo>
                    <a:pt x="20423" y="3599"/>
                    <a:pt x="20447" y="3561"/>
                    <a:pt x="20493" y="3543"/>
                  </a:cubicBezTo>
                  <a:cubicBezTo>
                    <a:pt x="20528" y="3528"/>
                    <a:pt x="20567" y="3519"/>
                    <a:pt x="20600" y="3501"/>
                  </a:cubicBezTo>
                  <a:cubicBezTo>
                    <a:pt x="20722" y="3433"/>
                    <a:pt x="20768" y="3547"/>
                    <a:pt x="20869" y="3548"/>
                  </a:cubicBezTo>
                  <a:cubicBezTo>
                    <a:pt x="20915" y="3548"/>
                    <a:pt x="20960" y="3514"/>
                    <a:pt x="20972" y="3469"/>
                  </a:cubicBezTo>
                  <a:cubicBezTo>
                    <a:pt x="20985" y="3410"/>
                    <a:pt x="20947" y="3352"/>
                    <a:pt x="20938" y="3291"/>
                  </a:cubicBezTo>
                  <a:cubicBezTo>
                    <a:pt x="20925" y="3206"/>
                    <a:pt x="21014" y="3063"/>
                    <a:pt x="21115" y="3087"/>
                  </a:cubicBezTo>
                  <a:cubicBezTo>
                    <a:pt x="21236" y="3118"/>
                    <a:pt x="21285" y="3545"/>
                    <a:pt x="21258" y="3641"/>
                  </a:cubicBezTo>
                  <a:cubicBezTo>
                    <a:pt x="21238" y="3710"/>
                    <a:pt x="21199" y="3765"/>
                    <a:pt x="21187" y="3839"/>
                  </a:cubicBezTo>
                  <a:cubicBezTo>
                    <a:pt x="21174" y="3914"/>
                    <a:pt x="21184" y="3988"/>
                    <a:pt x="21152" y="4060"/>
                  </a:cubicBezTo>
                  <a:cubicBezTo>
                    <a:pt x="21144" y="4079"/>
                    <a:pt x="21145" y="4102"/>
                    <a:pt x="21144" y="4123"/>
                  </a:cubicBezTo>
                  <a:cubicBezTo>
                    <a:pt x="21142" y="4206"/>
                    <a:pt x="21138" y="4287"/>
                    <a:pt x="21142" y="4368"/>
                  </a:cubicBezTo>
                  <a:cubicBezTo>
                    <a:pt x="21145" y="4436"/>
                    <a:pt x="21138" y="4496"/>
                    <a:pt x="21089" y="4548"/>
                  </a:cubicBezTo>
                  <a:cubicBezTo>
                    <a:pt x="21079" y="4560"/>
                    <a:pt x="21076" y="4579"/>
                    <a:pt x="21067" y="4592"/>
                  </a:cubicBezTo>
                  <a:cubicBezTo>
                    <a:pt x="21057" y="4605"/>
                    <a:pt x="21044" y="4615"/>
                    <a:pt x="21032" y="4625"/>
                  </a:cubicBezTo>
                  <a:cubicBezTo>
                    <a:pt x="20989" y="4660"/>
                    <a:pt x="20985" y="4661"/>
                    <a:pt x="21012" y="4694"/>
                  </a:cubicBezTo>
                  <a:cubicBezTo>
                    <a:pt x="21047" y="4738"/>
                    <a:pt x="21050" y="4783"/>
                    <a:pt x="21040" y="4833"/>
                  </a:cubicBezTo>
                  <a:cubicBezTo>
                    <a:pt x="21035" y="4859"/>
                    <a:pt x="21024" y="4884"/>
                    <a:pt x="21015" y="4910"/>
                  </a:cubicBezTo>
                  <a:cubicBezTo>
                    <a:pt x="21001" y="4946"/>
                    <a:pt x="21001" y="4983"/>
                    <a:pt x="21005" y="5021"/>
                  </a:cubicBezTo>
                  <a:cubicBezTo>
                    <a:pt x="21014" y="5087"/>
                    <a:pt x="21044" y="5145"/>
                    <a:pt x="21061" y="5207"/>
                  </a:cubicBezTo>
                  <a:cubicBezTo>
                    <a:pt x="21119" y="5416"/>
                    <a:pt x="21239" y="5590"/>
                    <a:pt x="21353" y="5767"/>
                  </a:cubicBezTo>
                  <a:cubicBezTo>
                    <a:pt x="21385" y="5817"/>
                    <a:pt x="21421" y="5865"/>
                    <a:pt x="21450" y="5917"/>
                  </a:cubicBezTo>
                  <a:cubicBezTo>
                    <a:pt x="21469" y="5950"/>
                    <a:pt x="21486" y="5988"/>
                    <a:pt x="21514" y="6009"/>
                  </a:cubicBezTo>
                  <a:cubicBezTo>
                    <a:pt x="21554" y="6043"/>
                    <a:pt x="21576" y="6085"/>
                    <a:pt x="21596" y="6128"/>
                  </a:cubicBezTo>
                  <a:cubicBezTo>
                    <a:pt x="21616" y="6173"/>
                    <a:pt x="21632" y="6219"/>
                    <a:pt x="21651" y="6264"/>
                  </a:cubicBezTo>
                  <a:cubicBezTo>
                    <a:pt x="21670" y="6313"/>
                    <a:pt x="21715" y="6333"/>
                    <a:pt x="21755" y="6358"/>
                  </a:cubicBezTo>
                  <a:cubicBezTo>
                    <a:pt x="21758" y="6359"/>
                    <a:pt x="21767" y="6356"/>
                    <a:pt x="21771" y="6352"/>
                  </a:cubicBezTo>
                  <a:cubicBezTo>
                    <a:pt x="21801" y="6327"/>
                    <a:pt x="21804" y="6286"/>
                    <a:pt x="21822" y="6252"/>
                  </a:cubicBezTo>
                  <a:cubicBezTo>
                    <a:pt x="21868" y="6167"/>
                    <a:pt x="21869" y="6080"/>
                    <a:pt x="21836" y="5986"/>
                  </a:cubicBezTo>
                  <a:cubicBezTo>
                    <a:pt x="21801" y="5888"/>
                    <a:pt x="21788" y="5859"/>
                    <a:pt x="21900" y="5806"/>
                  </a:cubicBezTo>
                  <a:cubicBezTo>
                    <a:pt x="21905" y="5803"/>
                    <a:pt x="21910" y="5800"/>
                    <a:pt x="21914" y="5797"/>
                  </a:cubicBezTo>
                  <a:cubicBezTo>
                    <a:pt x="21930" y="5785"/>
                    <a:pt x="21934" y="5774"/>
                    <a:pt x="21923" y="5757"/>
                  </a:cubicBezTo>
                  <a:cubicBezTo>
                    <a:pt x="21908" y="5733"/>
                    <a:pt x="21892" y="5712"/>
                    <a:pt x="21879" y="5689"/>
                  </a:cubicBezTo>
                  <a:cubicBezTo>
                    <a:pt x="21871" y="5670"/>
                    <a:pt x="21861" y="5648"/>
                    <a:pt x="21861" y="5627"/>
                  </a:cubicBezTo>
                  <a:cubicBezTo>
                    <a:pt x="21859" y="5579"/>
                    <a:pt x="21862" y="5530"/>
                    <a:pt x="21868" y="5482"/>
                  </a:cubicBezTo>
                  <a:cubicBezTo>
                    <a:pt x="21872" y="5447"/>
                    <a:pt x="21894" y="5423"/>
                    <a:pt x="21927" y="5410"/>
                  </a:cubicBezTo>
                  <a:cubicBezTo>
                    <a:pt x="21952" y="5400"/>
                    <a:pt x="21976" y="5388"/>
                    <a:pt x="21999" y="5375"/>
                  </a:cubicBezTo>
                  <a:cubicBezTo>
                    <a:pt x="22021" y="5363"/>
                    <a:pt x="22028" y="5323"/>
                    <a:pt x="22012" y="5303"/>
                  </a:cubicBezTo>
                  <a:cubicBezTo>
                    <a:pt x="21989" y="5272"/>
                    <a:pt x="21965" y="5244"/>
                    <a:pt x="21939" y="5216"/>
                  </a:cubicBezTo>
                  <a:cubicBezTo>
                    <a:pt x="21869" y="5144"/>
                    <a:pt x="21849" y="5059"/>
                    <a:pt x="21863" y="4962"/>
                  </a:cubicBezTo>
                  <a:cubicBezTo>
                    <a:pt x="21866" y="4947"/>
                    <a:pt x="21882" y="4931"/>
                    <a:pt x="21897" y="4934"/>
                  </a:cubicBezTo>
                  <a:cubicBezTo>
                    <a:pt x="21908" y="4934"/>
                    <a:pt x="21918" y="4940"/>
                    <a:pt x="21928" y="4940"/>
                  </a:cubicBezTo>
                  <a:cubicBezTo>
                    <a:pt x="21962" y="4941"/>
                    <a:pt x="21992" y="4900"/>
                    <a:pt x="21978" y="4874"/>
                  </a:cubicBezTo>
                  <a:cubicBezTo>
                    <a:pt x="21956" y="4836"/>
                    <a:pt x="21927" y="4803"/>
                    <a:pt x="21910" y="4764"/>
                  </a:cubicBezTo>
                  <a:cubicBezTo>
                    <a:pt x="21894" y="4728"/>
                    <a:pt x="21871" y="4716"/>
                    <a:pt x="21835" y="4722"/>
                  </a:cubicBezTo>
                  <a:cubicBezTo>
                    <a:pt x="21768" y="4732"/>
                    <a:pt x="21781" y="4559"/>
                    <a:pt x="21761" y="4524"/>
                  </a:cubicBezTo>
                  <a:cubicBezTo>
                    <a:pt x="21719" y="4454"/>
                    <a:pt x="21629" y="4472"/>
                    <a:pt x="21579" y="4411"/>
                  </a:cubicBezTo>
                  <a:cubicBezTo>
                    <a:pt x="21479" y="4294"/>
                    <a:pt x="21571" y="4103"/>
                    <a:pt x="21489" y="3976"/>
                  </a:cubicBezTo>
                  <a:cubicBezTo>
                    <a:pt x="21483" y="3967"/>
                    <a:pt x="21482" y="3956"/>
                    <a:pt x="21479" y="3944"/>
                  </a:cubicBezTo>
                  <a:cubicBezTo>
                    <a:pt x="21462" y="3886"/>
                    <a:pt x="21491" y="3839"/>
                    <a:pt x="21553" y="3823"/>
                  </a:cubicBezTo>
                  <a:cubicBezTo>
                    <a:pt x="21561" y="3820"/>
                    <a:pt x="21574" y="3826"/>
                    <a:pt x="21584" y="3824"/>
                  </a:cubicBezTo>
                  <a:cubicBezTo>
                    <a:pt x="21616" y="3821"/>
                    <a:pt x="21624" y="3817"/>
                    <a:pt x="21629" y="3788"/>
                  </a:cubicBezTo>
                  <a:cubicBezTo>
                    <a:pt x="21634" y="3762"/>
                    <a:pt x="21637" y="3736"/>
                    <a:pt x="21655" y="3713"/>
                  </a:cubicBezTo>
                  <a:cubicBezTo>
                    <a:pt x="21665" y="3701"/>
                    <a:pt x="21687" y="3699"/>
                    <a:pt x="21694" y="3712"/>
                  </a:cubicBezTo>
                  <a:cubicBezTo>
                    <a:pt x="21709" y="3736"/>
                    <a:pt x="21720" y="3761"/>
                    <a:pt x="21736" y="3782"/>
                  </a:cubicBezTo>
                  <a:cubicBezTo>
                    <a:pt x="21741" y="3790"/>
                    <a:pt x="21755" y="3793"/>
                    <a:pt x="21764" y="3791"/>
                  </a:cubicBezTo>
                  <a:cubicBezTo>
                    <a:pt x="21772" y="3788"/>
                    <a:pt x="21784" y="3780"/>
                    <a:pt x="21787" y="3771"/>
                  </a:cubicBezTo>
                  <a:cubicBezTo>
                    <a:pt x="21794" y="3745"/>
                    <a:pt x="21798" y="3717"/>
                    <a:pt x="21804" y="3691"/>
                  </a:cubicBezTo>
                  <a:cubicBezTo>
                    <a:pt x="21810" y="3652"/>
                    <a:pt x="21832" y="3621"/>
                    <a:pt x="21856" y="3593"/>
                  </a:cubicBezTo>
                  <a:cubicBezTo>
                    <a:pt x="21891" y="3553"/>
                    <a:pt x="21939" y="3538"/>
                    <a:pt x="21986" y="3530"/>
                  </a:cubicBezTo>
                  <a:cubicBezTo>
                    <a:pt x="22020" y="3524"/>
                    <a:pt x="22047" y="3547"/>
                    <a:pt x="22074" y="3564"/>
                  </a:cubicBezTo>
                  <a:cubicBezTo>
                    <a:pt x="22102" y="3583"/>
                    <a:pt x="22128" y="3603"/>
                    <a:pt x="22154" y="3622"/>
                  </a:cubicBezTo>
                  <a:cubicBezTo>
                    <a:pt x="22163" y="3628"/>
                    <a:pt x="22171" y="3636"/>
                    <a:pt x="22181" y="3639"/>
                  </a:cubicBezTo>
                  <a:cubicBezTo>
                    <a:pt x="22196" y="3644"/>
                    <a:pt x="22213" y="3645"/>
                    <a:pt x="22229" y="3647"/>
                  </a:cubicBezTo>
                  <a:cubicBezTo>
                    <a:pt x="22244" y="3648"/>
                    <a:pt x="22259" y="3631"/>
                    <a:pt x="22259" y="3616"/>
                  </a:cubicBezTo>
                  <a:cubicBezTo>
                    <a:pt x="22258" y="3579"/>
                    <a:pt x="22229" y="3547"/>
                    <a:pt x="22238" y="3506"/>
                  </a:cubicBezTo>
                  <a:cubicBezTo>
                    <a:pt x="22246" y="3469"/>
                    <a:pt x="22254" y="3431"/>
                    <a:pt x="22264" y="3395"/>
                  </a:cubicBezTo>
                  <a:cubicBezTo>
                    <a:pt x="22278" y="3343"/>
                    <a:pt x="22285" y="3290"/>
                    <a:pt x="22291" y="3236"/>
                  </a:cubicBezTo>
                  <a:cubicBezTo>
                    <a:pt x="22297" y="3155"/>
                    <a:pt x="22319" y="3076"/>
                    <a:pt x="22363" y="3006"/>
                  </a:cubicBezTo>
                  <a:cubicBezTo>
                    <a:pt x="22389" y="2966"/>
                    <a:pt x="22408" y="2921"/>
                    <a:pt x="22429" y="2876"/>
                  </a:cubicBezTo>
                  <a:cubicBezTo>
                    <a:pt x="22456" y="2807"/>
                    <a:pt x="22501" y="2745"/>
                    <a:pt x="22557" y="2693"/>
                  </a:cubicBezTo>
                  <a:cubicBezTo>
                    <a:pt x="22577" y="2674"/>
                    <a:pt x="22603" y="2664"/>
                    <a:pt x="22632" y="2664"/>
                  </a:cubicBezTo>
                  <a:cubicBezTo>
                    <a:pt x="22670" y="2664"/>
                    <a:pt x="22707" y="2668"/>
                    <a:pt x="22745" y="2668"/>
                  </a:cubicBezTo>
                  <a:cubicBezTo>
                    <a:pt x="22761" y="2670"/>
                    <a:pt x="22778" y="2667"/>
                    <a:pt x="22793" y="2662"/>
                  </a:cubicBezTo>
                  <a:cubicBezTo>
                    <a:pt x="22801" y="2659"/>
                    <a:pt x="22813" y="2648"/>
                    <a:pt x="22813" y="2641"/>
                  </a:cubicBezTo>
                  <a:cubicBezTo>
                    <a:pt x="22817" y="2568"/>
                    <a:pt x="22820" y="2499"/>
                    <a:pt x="22754" y="2447"/>
                  </a:cubicBezTo>
                  <a:cubicBezTo>
                    <a:pt x="22736" y="2435"/>
                    <a:pt x="22731" y="2411"/>
                    <a:pt x="22718" y="2394"/>
                  </a:cubicBezTo>
                  <a:cubicBezTo>
                    <a:pt x="22709" y="2381"/>
                    <a:pt x="22700" y="2363"/>
                    <a:pt x="22687" y="2359"/>
                  </a:cubicBezTo>
                  <a:cubicBezTo>
                    <a:pt x="22625" y="2337"/>
                    <a:pt x="22582" y="2284"/>
                    <a:pt x="22517" y="2271"/>
                  </a:cubicBezTo>
                  <a:cubicBezTo>
                    <a:pt x="22517" y="2272"/>
                    <a:pt x="22518" y="2274"/>
                    <a:pt x="22518" y="2274"/>
                  </a:cubicBezTo>
                  <a:lnTo>
                    <a:pt x="22505" y="2278"/>
                  </a:lnTo>
                  <a:lnTo>
                    <a:pt x="22514" y="2271"/>
                  </a:lnTo>
                  <a:cubicBezTo>
                    <a:pt x="22515" y="2271"/>
                    <a:pt x="22517" y="2271"/>
                    <a:pt x="22517" y="2271"/>
                  </a:cubicBezTo>
                  <a:cubicBezTo>
                    <a:pt x="22512" y="2252"/>
                    <a:pt x="22507" y="2232"/>
                    <a:pt x="22501" y="2211"/>
                  </a:cubicBezTo>
                  <a:cubicBezTo>
                    <a:pt x="22488" y="2172"/>
                    <a:pt x="22465" y="2144"/>
                    <a:pt x="22418" y="2149"/>
                  </a:cubicBezTo>
                  <a:cubicBezTo>
                    <a:pt x="22405" y="2151"/>
                    <a:pt x="22397" y="2148"/>
                    <a:pt x="22391" y="2135"/>
                  </a:cubicBezTo>
                  <a:cubicBezTo>
                    <a:pt x="22387" y="2126"/>
                    <a:pt x="22385" y="2115"/>
                    <a:pt x="22379" y="2105"/>
                  </a:cubicBezTo>
                  <a:cubicBezTo>
                    <a:pt x="22358" y="2058"/>
                    <a:pt x="22342" y="2045"/>
                    <a:pt x="22293" y="2055"/>
                  </a:cubicBezTo>
                  <a:cubicBezTo>
                    <a:pt x="22242" y="2066"/>
                    <a:pt x="22212" y="2038"/>
                    <a:pt x="22183" y="2006"/>
                  </a:cubicBezTo>
                  <a:cubicBezTo>
                    <a:pt x="22173" y="1993"/>
                    <a:pt x="22177" y="1969"/>
                    <a:pt x="22191" y="1964"/>
                  </a:cubicBezTo>
                  <a:cubicBezTo>
                    <a:pt x="22212" y="1957"/>
                    <a:pt x="22232" y="1953"/>
                    <a:pt x="22254" y="1947"/>
                  </a:cubicBezTo>
                  <a:cubicBezTo>
                    <a:pt x="22314" y="1930"/>
                    <a:pt x="22343" y="1885"/>
                    <a:pt x="22348" y="1827"/>
                  </a:cubicBezTo>
                  <a:cubicBezTo>
                    <a:pt x="22353" y="1763"/>
                    <a:pt x="22353" y="1697"/>
                    <a:pt x="22353" y="1632"/>
                  </a:cubicBezTo>
                  <a:cubicBezTo>
                    <a:pt x="22352" y="1612"/>
                    <a:pt x="22345" y="1590"/>
                    <a:pt x="22337" y="1570"/>
                  </a:cubicBezTo>
                  <a:cubicBezTo>
                    <a:pt x="22326" y="1545"/>
                    <a:pt x="22309" y="1524"/>
                    <a:pt x="22300" y="1499"/>
                  </a:cubicBezTo>
                  <a:cubicBezTo>
                    <a:pt x="22284" y="1460"/>
                    <a:pt x="22259" y="1435"/>
                    <a:pt x="22216" y="1430"/>
                  </a:cubicBezTo>
                  <a:cubicBezTo>
                    <a:pt x="22177" y="1424"/>
                    <a:pt x="22148" y="1399"/>
                    <a:pt x="22126" y="1366"/>
                  </a:cubicBezTo>
                  <a:cubicBezTo>
                    <a:pt x="22116" y="1353"/>
                    <a:pt x="22112" y="1339"/>
                    <a:pt x="22119" y="1321"/>
                  </a:cubicBezTo>
                  <a:cubicBezTo>
                    <a:pt x="22128" y="1307"/>
                    <a:pt x="22132" y="1291"/>
                    <a:pt x="22139" y="1276"/>
                  </a:cubicBezTo>
                  <a:cubicBezTo>
                    <a:pt x="22152" y="1250"/>
                    <a:pt x="22177" y="1248"/>
                    <a:pt x="22186" y="1269"/>
                  </a:cubicBezTo>
                  <a:cubicBezTo>
                    <a:pt x="22199" y="1307"/>
                    <a:pt x="22225" y="1333"/>
                    <a:pt x="22261" y="1352"/>
                  </a:cubicBezTo>
                  <a:cubicBezTo>
                    <a:pt x="22358" y="1402"/>
                    <a:pt x="22366" y="1399"/>
                    <a:pt x="22414" y="1295"/>
                  </a:cubicBezTo>
                  <a:cubicBezTo>
                    <a:pt x="22418" y="1285"/>
                    <a:pt x="22421" y="1275"/>
                    <a:pt x="22427" y="1265"/>
                  </a:cubicBezTo>
                  <a:cubicBezTo>
                    <a:pt x="22446" y="1236"/>
                    <a:pt x="22475" y="1222"/>
                    <a:pt x="22507" y="1214"/>
                  </a:cubicBezTo>
                  <a:cubicBezTo>
                    <a:pt x="22531" y="1209"/>
                    <a:pt x="22547" y="1227"/>
                    <a:pt x="22563" y="1242"/>
                  </a:cubicBezTo>
                  <a:cubicBezTo>
                    <a:pt x="22583" y="1259"/>
                    <a:pt x="22600" y="1279"/>
                    <a:pt x="22619" y="1300"/>
                  </a:cubicBezTo>
                  <a:cubicBezTo>
                    <a:pt x="22648" y="1334"/>
                    <a:pt x="22687" y="1341"/>
                    <a:pt x="22722" y="1320"/>
                  </a:cubicBezTo>
                  <a:cubicBezTo>
                    <a:pt x="22755" y="1297"/>
                    <a:pt x="22788" y="1289"/>
                    <a:pt x="22827" y="1292"/>
                  </a:cubicBezTo>
                  <a:cubicBezTo>
                    <a:pt x="22855" y="1294"/>
                    <a:pt x="22882" y="1298"/>
                    <a:pt x="22908" y="1297"/>
                  </a:cubicBezTo>
                  <a:cubicBezTo>
                    <a:pt x="22930" y="1295"/>
                    <a:pt x="22952" y="1291"/>
                    <a:pt x="22972" y="1285"/>
                  </a:cubicBezTo>
                  <a:cubicBezTo>
                    <a:pt x="22982" y="1282"/>
                    <a:pt x="22992" y="1275"/>
                    <a:pt x="22999" y="1268"/>
                  </a:cubicBezTo>
                  <a:cubicBezTo>
                    <a:pt x="23007" y="1261"/>
                    <a:pt x="23017" y="1249"/>
                    <a:pt x="23015" y="1242"/>
                  </a:cubicBezTo>
                  <a:cubicBezTo>
                    <a:pt x="23007" y="1190"/>
                    <a:pt x="23011" y="1129"/>
                    <a:pt x="22934" y="1122"/>
                  </a:cubicBezTo>
                  <a:cubicBezTo>
                    <a:pt x="22911" y="1119"/>
                    <a:pt x="22901" y="1096"/>
                    <a:pt x="22895" y="1074"/>
                  </a:cubicBezTo>
                  <a:cubicBezTo>
                    <a:pt x="22892" y="1064"/>
                    <a:pt x="22894" y="1052"/>
                    <a:pt x="22895" y="1041"/>
                  </a:cubicBezTo>
                  <a:cubicBezTo>
                    <a:pt x="22898" y="989"/>
                    <a:pt x="22887" y="947"/>
                    <a:pt x="22836" y="918"/>
                  </a:cubicBezTo>
                  <a:cubicBezTo>
                    <a:pt x="22814" y="905"/>
                    <a:pt x="22800" y="879"/>
                    <a:pt x="22783" y="857"/>
                  </a:cubicBezTo>
                  <a:cubicBezTo>
                    <a:pt x="22762" y="833"/>
                    <a:pt x="22761" y="823"/>
                    <a:pt x="22785" y="804"/>
                  </a:cubicBezTo>
                  <a:cubicBezTo>
                    <a:pt x="22826" y="772"/>
                    <a:pt x="22845" y="729"/>
                    <a:pt x="22858" y="681"/>
                  </a:cubicBezTo>
                  <a:cubicBezTo>
                    <a:pt x="22862" y="664"/>
                    <a:pt x="22861" y="648"/>
                    <a:pt x="22849" y="635"/>
                  </a:cubicBezTo>
                  <a:cubicBezTo>
                    <a:pt x="22804" y="584"/>
                    <a:pt x="22787" y="523"/>
                    <a:pt x="22787" y="456"/>
                  </a:cubicBezTo>
                  <a:cubicBezTo>
                    <a:pt x="22787" y="434"/>
                    <a:pt x="22777" y="427"/>
                    <a:pt x="22757" y="427"/>
                  </a:cubicBezTo>
                  <a:cubicBezTo>
                    <a:pt x="22745" y="427"/>
                    <a:pt x="22733" y="432"/>
                    <a:pt x="22723" y="430"/>
                  </a:cubicBezTo>
                  <a:cubicBezTo>
                    <a:pt x="22667" y="417"/>
                    <a:pt x="22611" y="395"/>
                    <a:pt x="22551" y="389"/>
                  </a:cubicBezTo>
                  <a:cubicBezTo>
                    <a:pt x="22533" y="386"/>
                    <a:pt x="22514" y="369"/>
                    <a:pt x="22495" y="359"/>
                  </a:cubicBezTo>
                  <a:cubicBezTo>
                    <a:pt x="22460" y="343"/>
                    <a:pt x="22430" y="349"/>
                    <a:pt x="22405" y="375"/>
                  </a:cubicBezTo>
                  <a:cubicBezTo>
                    <a:pt x="22371" y="408"/>
                    <a:pt x="22342" y="448"/>
                    <a:pt x="22290" y="458"/>
                  </a:cubicBezTo>
                  <a:cubicBezTo>
                    <a:pt x="22281" y="460"/>
                    <a:pt x="22275" y="473"/>
                    <a:pt x="22268" y="482"/>
                  </a:cubicBezTo>
                  <a:cubicBezTo>
                    <a:pt x="22254" y="499"/>
                    <a:pt x="22252" y="526"/>
                    <a:pt x="22264" y="541"/>
                  </a:cubicBezTo>
                  <a:cubicBezTo>
                    <a:pt x="22288" y="570"/>
                    <a:pt x="22316" y="597"/>
                    <a:pt x="22337" y="628"/>
                  </a:cubicBezTo>
                  <a:cubicBezTo>
                    <a:pt x="22350" y="645"/>
                    <a:pt x="22352" y="668"/>
                    <a:pt x="22342" y="690"/>
                  </a:cubicBezTo>
                  <a:cubicBezTo>
                    <a:pt x="22337" y="697"/>
                    <a:pt x="22326" y="703"/>
                    <a:pt x="22317" y="708"/>
                  </a:cubicBezTo>
                  <a:cubicBezTo>
                    <a:pt x="22314" y="710"/>
                    <a:pt x="22304" y="708"/>
                    <a:pt x="22304" y="707"/>
                  </a:cubicBezTo>
                  <a:cubicBezTo>
                    <a:pt x="22268" y="625"/>
                    <a:pt x="22186" y="580"/>
                    <a:pt x="22145" y="503"/>
                  </a:cubicBezTo>
                  <a:cubicBezTo>
                    <a:pt x="22086" y="454"/>
                    <a:pt x="22030" y="405"/>
                    <a:pt x="21943" y="422"/>
                  </a:cubicBezTo>
                  <a:cubicBezTo>
                    <a:pt x="21913" y="430"/>
                    <a:pt x="21876" y="430"/>
                    <a:pt x="21848" y="421"/>
                  </a:cubicBezTo>
                  <a:cubicBezTo>
                    <a:pt x="21798" y="405"/>
                    <a:pt x="21752" y="405"/>
                    <a:pt x="21703" y="405"/>
                  </a:cubicBezTo>
                  <a:cubicBezTo>
                    <a:pt x="21644" y="404"/>
                    <a:pt x="21584" y="399"/>
                    <a:pt x="21527" y="379"/>
                  </a:cubicBezTo>
                  <a:cubicBezTo>
                    <a:pt x="21476" y="362"/>
                    <a:pt x="21420" y="356"/>
                    <a:pt x="21366" y="378"/>
                  </a:cubicBezTo>
                  <a:cubicBezTo>
                    <a:pt x="21327" y="395"/>
                    <a:pt x="21295" y="382"/>
                    <a:pt x="21264" y="356"/>
                  </a:cubicBezTo>
                  <a:cubicBezTo>
                    <a:pt x="21233" y="333"/>
                    <a:pt x="21197" y="318"/>
                    <a:pt x="21160" y="314"/>
                  </a:cubicBezTo>
                  <a:cubicBezTo>
                    <a:pt x="21041" y="301"/>
                    <a:pt x="20925" y="263"/>
                    <a:pt x="20806" y="275"/>
                  </a:cubicBezTo>
                  <a:cubicBezTo>
                    <a:pt x="20788" y="276"/>
                    <a:pt x="20772" y="275"/>
                    <a:pt x="20756" y="271"/>
                  </a:cubicBezTo>
                  <a:cubicBezTo>
                    <a:pt x="20678" y="247"/>
                    <a:pt x="20605" y="272"/>
                    <a:pt x="20535" y="301"/>
                  </a:cubicBezTo>
                  <a:cubicBezTo>
                    <a:pt x="20485" y="323"/>
                    <a:pt x="20436" y="351"/>
                    <a:pt x="20384" y="354"/>
                  </a:cubicBezTo>
                  <a:cubicBezTo>
                    <a:pt x="20323" y="357"/>
                    <a:pt x="20266" y="380"/>
                    <a:pt x="20207" y="378"/>
                  </a:cubicBezTo>
                  <a:cubicBezTo>
                    <a:pt x="20180" y="376"/>
                    <a:pt x="20154" y="382"/>
                    <a:pt x="20126" y="386"/>
                  </a:cubicBezTo>
                  <a:cubicBezTo>
                    <a:pt x="20113" y="388"/>
                    <a:pt x="20110" y="398"/>
                    <a:pt x="20112" y="411"/>
                  </a:cubicBezTo>
                  <a:cubicBezTo>
                    <a:pt x="20115" y="453"/>
                    <a:pt x="20151" y="483"/>
                    <a:pt x="20155" y="523"/>
                  </a:cubicBezTo>
                  <a:cubicBezTo>
                    <a:pt x="20160" y="554"/>
                    <a:pt x="20133" y="575"/>
                    <a:pt x="20162" y="606"/>
                  </a:cubicBezTo>
                  <a:cubicBezTo>
                    <a:pt x="20180" y="623"/>
                    <a:pt x="20212" y="638"/>
                    <a:pt x="20204" y="662"/>
                  </a:cubicBezTo>
                  <a:cubicBezTo>
                    <a:pt x="20199" y="680"/>
                    <a:pt x="20175" y="684"/>
                    <a:pt x="20157" y="684"/>
                  </a:cubicBezTo>
                  <a:cubicBezTo>
                    <a:pt x="20128" y="684"/>
                    <a:pt x="20096" y="682"/>
                    <a:pt x="20077" y="661"/>
                  </a:cubicBezTo>
                  <a:cubicBezTo>
                    <a:pt x="20070" y="652"/>
                    <a:pt x="20066" y="642"/>
                    <a:pt x="20061" y="630"/>
                  </a:cubicBezTo>
                  <a:cubicBezTo>
                    <a:pt x="20031" y="552"/>
                    <a:pt x="20018" y="503"/>
                    <a:pt x="19921" y="510"/>
                  </a:cubicBezTo>
                  <a:cubicBezTo>
                    <a:pt x="19899" y="512"/>
                    <a:pt x="19866" y="545"/>
                    <a:pt x="19866" y="565"/>
                  </a:cubicBezTo>
                  <a:cubicBezTo>
                    <a:pt x="19865" y="607"/>
                    <a:pt x="19868" y="651"/>
                    <a:pt x="19866" y="694"/>
                  </a:cubicBezTo>
                  <a:cubicBezTo>
                    <a:pt x="19865" y="723"/>
                    <a:pt x="19843" y="747"/>
                    <a:pt x="19817" y="752"/>
                  </a:cubicBezTo>
                  <a:cubicBezTo>
                    <a:pt x="19764" y="760"/>
                    <a:pt x="19709" y="765"/>
                    <a:pt x="19657" y="779"/>
                  </a:cubicBezTo>
                  <a:cubicBezTo>
                    <a:pt x="19619" y="791"/>
                    <a:pt x="19584" y="800"/>
                    <a:pt x="19547" y="789"/>
                  </a:cubicBezTo>
                  <a:cubicBezTo>
                    <a:pt x="19537" y="786"/>
                    <a:pt x="19524" y="786"/>
                    <a:pt x="19515" y="791"/>
                  </a:cubicBezTo>
                  <a:cubicBezTo>
                    <a:pt x="19453" y="824"/>
                    <a:pt x="19391" y="856"/>
                    <a:pt x="19330" y="892"/>
                  </a:cubicBezTo>
                  <a:cubicBezTo>
                    <a:pt x="19243" y="944"/>
                    <a:pt x="19152" y="970"/>
                    <a:pt x="19051" y="960"/>
                  </a:cubicBezTo>
                  <a:cubicBezTo>
                    <a:pt x="19029" y="957"/>
                    <a:pt x="19012" y="944"/>
                    <a:pt x="19003" y="921"/>
                  </a:cubicBezTo>
                  <a:cubicBezTo>
                    <a:pt x="19000" y="917"/>
                    <a:pt x="18998" y="912"/>
                    <a:pt x="18998" y="906"/>
                  </a:cubicBezTo>
                  <a:cubicBezTo>
                    <a:pt x="18977" y="804"/>
                    <a:pt x="18918" y="730"/>
                    <a:pt x="18830" y="677"/>
                  </a:cubicBezTo>
                  <a:cubicBezTo>
                    <a:pt x="18820" y="672"/>
                    <a:pt x="18814" y="662"/>
                    <a:pt x="18805" y="656"/>
                  </a:cubicBezTo>
                  <a:cubicBezTo>
                    <a:pt x="18710" y="594"/>
                    <a:pt x="18612" y="555"/>
                    <a:pt x="18500" y="619"/>
                  </a:cubicBezTo>
                  <a:cubicBezTo>
                    <a:pt x="18483" y="630"/>
                    <a:pt x="18460" y="633"/>
                    <a:pt x="18440" y="641"/>
                  </a:cubicBezTo>
                  <a:cubicBezTo>
                    <a:pt x="18354" y="675"/>
                    <a:pt x="18271" y="713"/>
                    <a:pt x="18195" y="769"/>
                  </a:cubicBezTo>
                  <a:cubicBezTo>
                    <a:pt x="18156" y="798"/>
                    <a:pt x="18115" y="824"/>
                    <a:pt x="18074" y="850"/>
                  </a:cubicBezTo>
                  <a:cubicBezTo>
                    <a:pt x="18045" y="867"/>
                    <a:pt x="18006" y="859"/>
                    <a:pt x="17992" y="827"/>
                  </a:cubicBezTo>
                  <a:cubicBezTo>
                    <a:pt x="17976" y="789"/>
                    <a:pt x="17950" y="765"/>
                    <a:pt x="17914" y="749"/>
                  </a:cubicBezTo>
                  <a:cubicBezTo>
                    <a:pt x="17888" y="739"/>
                    <a:pt x="17863" y="727"/>
                    <a:pt x="17840" y="716"/>
                  </a:cubicBezTo>
                  <a:cubicBezTo>
                    <a:pt x="17811" y="701"/>
                    <a:pt x="17789" y="711"/>
                    <a:pt x="17766" y="730"/>
                  </a:cubicBezTo>
                  <a:cubicBezTo>
                    <a:pt x="17742" y="750"/>
                    <a:pt x="17739" y="750"/>
                    <a:pt x="17714" y="732"/>
                  </a:cubicBezTo>
                  <a:cubicBezTo>
                    <a:pt x="17697" y="717"/>
                    <a:pt x="17680" y="704"/>
                    <a:pt x="17656" y="713"/>
                  </a:cubicBezTo>
                  <a:cubicBezTo>
                    <a:pt x="17639" y="717"/>
                    <a:pt x="17622" y="719"/>
                    <a:pt x="17610" y="707"/>
                  </a:cubicBezTo>
                  <a:cubicBezTo>
                    <a:pt x="17587" y="681"/>
                    <a:pt x="17555" y="675"/>
                    <a:pt x="17523" y="668"/>
                  </a:cubicBezTo>
                  <a:cubicBezTo>
                    <a:pt x="17512" y="665"/>
                    <a:pt x="17512" y="654"/>
                    <a:pt x="17519" y="642"/>
                  </a:cubicBezTo>
                  <a:cubicBezTo>
                    <a:pt x="17547" y="593"/>
                    <a:pt x="17547" y="570"/>
                    <a:pt x="17519" y="544"/>
                  </a:cubicBezTo>
                  <a:cubicBezTo>
                    <a:pt x="17515" y="539"/>
                    <a:pt x="17512" y="535"/>
                    <a:pt x="17508" y="532"/>
                  </a:cubicBezTo>
                  <a:cubicBezTo>
                    <a:pt x="17447" y="495"/>
                    <a:pt x="17382" y="467"/>
                    <a:pt x="17308" y="486"/>
                  </a:cubicBezTo>
                  <a:cubicBezTo>
                    <a:pt x="17192" y="515"/>
                    <a:pt x="17117" y="602"/>
                    <a:pt x="17000" y="609"/>
                  </a:cubicBezTo>
                  <a:cubicBezTo>
                    <a:pt x="16879" y="617"/>
                    <a:pt x="16753" y="571"/>
                    <a:pt x="16625" y="586"/>
                  </a:cubicBezTo>
                  <a:cubicBezTo>
                    <a:pt x="16572" y="591"/>
                    <a:pt x="16520" y="602"/>
                    <a:pt x="16477" y="630"/>
                  </a:cubicBezTo>
                  <a:cubicBezTo>
                    <a:pt x="16314" y="737"/>
                    <a:pt x="16541" y="944"/>
                    <a:pt x="16409" y="1099"/>
                  </a:cubicBezTo>
                  <a:cubicBezTo>
                    <a:pt x="16340" y="1181"/>
                    <a:pt x="16304" y="1148"/>
                    <a:pt x="16203" y="1162"/>
                  </a:cubicBezTo>
                  <a:cubicBezTo>
                    <a:pt x="16096" y="1178"/>
                    <a:pt x="16093" y="1324"/>
                    <a:pt x="15955" y="1259"/>
                  </a:cubicBezTo>
                  <a:cubicBezTo>
                    <a:pt x="15898" y="1232"/>
                    <a:pt x="15850" y="1181"/>
                    <a:pt x="15788" y="1165"/>
                  </a:cubicBezTo>
                  <a:cubicBezTo>
                    <a:pt x="15708" y="1145"/>
                    <a:pt x="15626" y="1184"/>
                    <a:pt x="15543" y="1187"/>
                  </a:cubicBezTo>
                  <a:cubicBezTo>
                    <a:pt x="15275" y="1194"/>
                    <a:pt x="15202" y="840"/>
                    <a:pt x="14928" y="863"/>
                  </a:cubicBezTo>
                  <a:cubicBezTo>
                    <a:pt x="14918" y="865"/>
                    <a:pt x="14905" y="865"/>
                    <a:pt x="14896" y="870"/>
                  </a:cubicBezTo>
                  <a:cubicBezTo>
                    <a:pt x="14874" y="886"/>
                    <a:pt x="14856" y="892"/>
                    <a:pt x="14825" y="883"/>
                  </a:cubicBezTo>
                  <a:cubicBezTo>
                    <a:pt x="14757" y="863"/>
                    <a:pt x="14686" y="856"/>
                    <a:pt x="14616" y="873"/>
                  </a:cubicBezTo>
                  <a:cubicBezTo>
                    <a:pt x="14597" y="878"/>
                    <a:pt x="14577" y="891"/>
                    <a:pt x="14561" y="904"/>
                  </a:cubicBezTo>
                  <a:cubicBezTo>
                    <a:pt x="14527" y="928"/>
                    <a:pt x="14519" y="956"/>
                    <a:pt x="14538" y="987"/>
                  </a:cubicBezTo>
                  <a:cubicBezTo>
                    <a:pt x="14558" y="1025"/>
                    <a:pt x="14582" y="1061"/>
                    <a:pt x="14604" y="1097"/>
                  </a:cubicBezTo>
                  <a:cubicBezTo>
                    <a:pt x="14611" y="1109"/>
                    <a:pt x="14606" y="1136"/>
                    <a:pt x="14594" y="1141"/>
                  </a:cubicBezTo>
                  <a:cubicBezTo>
                    <a:pt x="14530" y="1167"/>
                    <a:pt x="14467" y="1197"/>
                    <a:pt x="14400" y="1219"/>
                  </a:cubicBezTo>
                  <a:cubicBezTo>
                    <a:pt x="14358" y="1233"/>
                    <a:pt x="14316" y="1227"/>
                    <a:pt x="14279" y="1194"/>
                  </a:cubicBezTo>
                  <a:cubicBezTo>
                    <a:pt x="14254" y="1171"/>
                    <a:pt x="14251" y="1175"/>
                    <a:pt x="14225" y="1194"/>
                  </a:cubicBezTo>
                  <a:cubicBezTo>
                    <a:pt x="14152" y="1246"/>
                    <a:pt x="14085" y="1224"/>
                    <a:pt x="14071" y="1142"/>
                  </a:cubicBezTo>
                  <a:cubicBezTo>
                    <a:pt x="14068" y="1132"/>
                    <a:pt x="14069" y="1120"/>
                    <a:pt x="14066" y="1110"/>
                  </a:cubicBezTo>
                  <a:cubicBezTo>
                    <a:pt x="14062" y="1084"/>
                    <a:pt x="14032" y="1067"/>
                    <a:pt x="14004" y="1071"/>
                  </a:cubicBezTo>
                  <a:cubicBezTo>
                    <a:pt x="13921" y="1090"/>
                    <a:pt x="13835" y="1106"/>
                    <a:pt x="13751" y="1125"/>
                  </a:cubicBezTo>
                  <a:cubicBezTo>
                    <a:pt x="13720" y="1132"/>
                    <a:pt x="13688" y="1141"/>
                    <a:pt x="13659" y="1154"/>
                  </a:cubicBezTo>
                  <a:cubicBezTo>
                    <a:pt x="13626" y="1171"/>
                    <a:pt x="13595" y="1193"/>
                    <a:pt x="13562" y="1213"/>
                  </a:cubicBezTo>
                  <a:cubicBezTo>
                    <a:pt x="13529" y="1197"/>
                    <a:pt x="13496" y="1181"/>
                    <a:pt x="13462" y="1165"/>
                  </a:cubicBezTo>
                  <a:cubicBezTo>
                    <a:pt x="13458" y="1164"/>
                    <a:pt x="13454" y="1165"/>
                    <a:pt x="13449" y="1165"/>
                  </a:cubicBezTo>
                  <a:cubicBezTo>
                    <a:pt x="13446" y="1174"/>
                    <a:pt x="13445" y="1184"/>
                    <a:pt x="13442" y="1193"/>
                  </a:cubicBezTo>
                  <a:cubicBezTo>
                    <a:pt x="13420" y="1250"/>
                    <a:pt x="13357" y="1271"/>
                    <a:pt x="13315" y="1229"/>
                  </a:cubicBezTo>
                  <a:cubicBezTo>
                    <a:pt x="13301" y="1214"/>
                    <a:pt x="13290" y="1195"/>
                    <a:pt x="13279" y="1177"/>
                  </a:cubicBezTo>
                  <a:cubicBezTo>
                    <a:pt x="13270" y="1161"/>
                    <a:pt x="13259" y="1152"/>
                    <a:pt x="13243" y="1161"/>
                  </a:cubicBezTo>
                  <a:cubicBezTo>
                    <a:pt x="13205" y="1180"/>
                    <a:pt x="13149" y="1175"/>
                    <a:pt x="13107" y="1181"/>
                  </a:cubicBezTo>
                  <a:cubicBezTo>
                    <a:pt x="13095" y="1182"/>
                    <a:pt x="13082" y="1184"/>
                    <a:pt x="13071" y="1178"/>
                  </a:cubicBezTo>
                  <a:cubicBezTo>
                    <a:pt x="13056" y="1171"/>
                    <a:pt x="13048" y="1155"/>
                    <a:pt x="13045" y="1139"/>
                  </a:cubicBezTo>
                  <a:cubicBezTo>
                    <a:pt x="13042" y="1115"/>
                    <a:pt x="13045" y="1076"/>
                    <a:pt x="13056" y="1052"/>
                  </a:cubicBezTo>
                  <a:cubicBezTo>
                    <a:pt x="13078" y="1002"/>
                    <a:pt x="13104" y="954"/>
                    <a:pt x="13117" y="902"/>
                  </a:cubicBezTo>
                  <a:cubicBezTo>
                    <a:pt x="13130" y="850"/>
                    <a:pt x="13134" y="795"/>
                    <a:pt x="13155" y="745"/>
                  </a:cubicBezTo>
                  <a:cubicBezTo>
                    <a:pt x="13172" y="697"/>
                    <a:pt x="13166" y="648"/>
                    <a:pt x="13146" y="602"/>
                  </a:cubicBezTo>
                  <a:cubicBezTo>
                    <a:pt x="13123" y="552"/>
                    <a:pt x="13090" y="509"/>
                    <a:pt x="13079" y="454"/>
                  </a:cubicBezTo>
                  <a:cubicBezTo>
                    <a:pt x="13078" y="444"/>
                    <a:pt x="13071" y="431"/>
                    <a:pt x="13062" y="428"/>
                  </a:cubicBezTo>
                  <a:cubicBezTo>
                    <a:pt x="12994" y="398"/>
                    <a:pt x="12942" y="250"/>
                    <a:pt x="12881" y="334"/>
                  </a:cubicBezTo>
                  <a:cubicBezTo>
                    <a:pt x="12764" y="291"/>
                    <a:pt x="12685" y="178"/>
                    <a:pt x="12549" y="167"/>
                  </a:cubicBezTo>
                  <a:cubicBezTo>
                    <a:pt x="12465" y="161"/>
                    <a:pt x="12381" y="181"/>
                    <a:pt x="12299" y="194"/>
                  </a:cubicBezTo>
                  <a:cubicBezTo>
                    <a:pt x="12235" y="204"/>
                    <a:pt x="12072" y="229"/>
                    <a:pt x="12014" y="198"/>
                  </a:cubicBezTo>
                  <a:cubicBezTo>
                    <a:pt x="11967" y="174"/>
                    <a:pt x="11945" y="25"/>
                    <a:pt x="11897" y="31"/>
                  </a:cubicBezTo>
                  <a:cubicBezTo>
                    <a:pt x="11836" y="38"/>
                    <a:pt x="11783" y="2"/>
                    <a:pt x="11724" y="0"/>
                  </a:cubicBezTo>
                  <a:cubicBezTo>
                    <a:pt x="11711" y="0"/>
                    <a:pt x="11695" y="12"/>
                    <a:pt x="11682" y="21"/>
                  </a:cubicBezTo>
                  <a:cubicBezTo>
                    <a:pt x="11673" y="26"/>
                    <a:pt x="11666" y="35"/>
                    <a:pt x="11662" y="45"/>
                  </a:cubicBezTo>
                  <a:cubicBezTo>
                    <a:pt x="11618" y="135"/>
                    <a:pt x="11598" y="232"/>
                    <a:pt x="11607" y="330"/>
                  </a:cubicBezTo>
                  <a:cubicBezTo>
                    <a:pt x="11612" y="391"/>
                    <a:pt x="11608" y="461"/>
                    <a:pt x="11679" y="500"/>
                  </a:cubicBezTo>
                  <a:cubicBezTo>
                    <a:pt x="11711" y="518"/>
                    <a:pt x="11702" y="558"/>
                    <a:pt x="11712" y="589"/>
                  </a:cubicBezTo>
                  <a:cubicBezTo>
                    <a:pt x="11727" y="625"/>
                    <a:pt x="11722" y="629"/>
                    <a:pt x="11695" y="632"/>
                  </a:cubicBezTo>
                  <a:cubicBezTo>
                    <a:pt x="11657" y="636"/>
                    <a:pt x="11618" y="635"/>
                    <a:pt x="11584" y="655"/>
                  </a:cubicBezTo>
                  <a:cubicBezTo>
                    <a:pt x="11569" y="664"/>
                    <a:pt x="11560" y="677"/>
                    <a:pt x="11563" y="694"/>
                  </a:cubicBezTo>
                  <a:cubicBezTo>
                    <a:pt x="11566" y="710"/>
                    <a:pt x="11575" y="729"/>
                    <a:pt x="11569" y="740"/>
                  </a:cubicBezTo>
                  <a:cubicBezTo>
                    <a:pt x="11555" y="775"/>
                    <a:pt x="11533" y="807"/>
                    <a:pt x="11513" y="839"/>
                  </a:cubicBezTo>
                  <a:cubicBezTo>
                    <a:pt x="11508" y="847"/>
                    <a:pt x="11497" y="854"/>
                    <a:pt x="11488" y="857"/>
                  </a:cubicBezTo>
                  <a:cubicBezTo>
                    <a:pt x="11454" y="872"/>
                    <a:pt x="11419" y="883"/>
                    <a:pt x="11383" y="895"/>
                  </a:cubicBezTo>
                  <a:cubicBezTo>
                    <a:pt x="11374" y="898"/>
                    <a:pt x="11368" y="888"/>
                    <a:pt x="11371" y="873"/>
                  </a:cubicBezTo>
                  <a:cubicBezTo>
                    <a:pt x="11377" y="853"/>
                    <a:pt x="11384" y="833"/>
                    <a:pt x="11388" y="813"/>
                  </a:cubicBezTo>
                  <a:cubicBezTo>
                    <a:pt x="11394" y="791"/>
                    <a:pt x="11373" y="772"/>
                    <a:pt x="11349" y="773"/>
                  </a:cubicBezTo>
                  <a:cubicBezTo>
                    <a:pt x="11315" y="776"/>
                    <a:pt x="11283" y="784"/>
                    <a:pt x="11274" y="823"/>
                  </a:cubicBezTo>
                  <a:cubicBezTo>
                    <a:pt x="11269" y="846"/>
                    <a:pt x="11261" y="862"/>
                    <a:pt x="11235" y="865"/>
                  </a:cubicBezTo>
                  <a:cubicBezTo>
                    <a:pt x="11214" y="866"/>
                    <a:pt x="11192" y="872"/>
                    <a:pt x="11170" y="873"/>
                  </a:cubicBezTo>
                  <a:cubicBezTo>
                    <a:pt x="11134" y="875"/>
                    <a:pt x="11112" y="899"/>
                    <a:pt x="11089" y="922"/>
                  </a:cubicBezTo>
                  <a:cubicBezTo>
                    <a:pt x="11062" y="953"/>
                    <a:pt x="11060" y="970"/>
                    <a:pt x="11091" y="1006"/>
                  </a:cubicBezTo>
                  <a:cubicBezTo>
                    <a:pt x="11104" y="1022"/>
                    <a:pt x="11102" y="1041"/>
                    <a:pt x="11091" y="1048"/>
                  </a:cubicBezTo>
                  <a:cubicBezTo>
                    <a:pt x="11049" y="1073"/>
                    <a:pt x="11008" y="1102"/>
                    <a:pt x="10965" y="1122"/>
                  </a:cubicBezTo>
                  <a:cubicBezTo>
                    <a:pt x="10926" y="1141"/>
                    <a:pt x="10888" y="1156"/>
                    <a:pt x="10861" y="1195"/>
                  </a:cubicBezTo>
                  <a:cubicBezTo>
                    <a:pt x="10836" y="1229"/>
                    <a:pt x="10796" y="1250"/>
                    <a:pt x="10783" y="1295"/>
                  </a:cubicBezTo>
                  <a:cubicBezTo>
                    <a:pt x="10774" y="1327"/>
                    <a:pt x="10753" y="1356"/>
                    <a:pt x="10719" y="1366"/>
                  </a:cubicBezTo>
                  <a:cubicBezTo>
                    <a:pt x="10675" y="1379"/>
                    <a:pt x="10686" y="1431"/>
                    <a:pt x="10654" y="1451"/>
                  </a:cubicBezTo>
                  <a:cubicBezTo>
                    <a:pt x="10634" y="1464"/>
                    <a:pt x="10627" y="1483"/>
                    <a:pt x="10617" y="1503"/>
                  </a:cubicBezTo>
                  <a:cubicBezTo>
                    <a:pt x="10598" y="1541"/>
                    <a:pt x="10611" y="1577"/>
                    <a:pt x="10620" y="1613"/>
                  </a:cubicBezTo>
                  <a:cubicBezTo>
                    <a:pt x="10624" y="1638"/>
                    <a:pt x="10637" y="1648"/>
                    <a:pt x="10656" y="1662"/>
                  </a:cubicBezTo>
                  <a:cubicBezTo>
                    <a:pt x="10711" y="1706"/>
                    <a:pt x="10808" y="1753"/>
                    <a:pt x="10766" y="1833"/>
                  </a:cubicBezTo>
                  <a:cubicBezTo>
                    <a:pt x="10741" y="1882"/>
                    <a:pt x="10653" y="1908"/>
                    <a:pt x="10607" y="1930"/>
                  </a:cubicBezTo>
                  <a:cubicBezTo>
                    <a:pt x="10547" y="1956"/>
                    <a:pt x="10487" y="1977"/>
                    <a:pt x="10425" y="1996"/>
                  </a:cubicBezTo>
                  <a:cubicBezTo>
                    <a:pt x="10403" y="2002"/>
                    <a:pt x="10383" y="2008"/>
                    <a:pt x="10362" y="2015"/>
                  </a:cubicBezTo>
                  <a:cubicBezTo>
                    <a:pt x="10234" y="2066"/>
                    <a:pt x="10426" y="2304"/>
                    <a:pt x="10346" y="2434"/>
                  </a:cubicBezTo>
                  <a:cubicBezTo>
                    <a:pt x="10310" y="2493"/>
                    <a:pt x="10251" y="2534"/>
                    <a:pt x="10201" y="2583"/>
                  </a:cubicBezTo>
                  <a:cubicBezTo>
                    <a:pt x="10148" y="2633"/>
                    <a:pt x="10107" y="2694"/>
                    <a:pt x="10053" y="2745"/>
                  </a:cubicBezTo>
                  <a:cubicBezTo>
                    <a:pt x="10000" y="2795"/>
                    <a:pt x="9933" y="2836"/>
                    <a:pt x="9859" y="2836"/>
                  </a:cubicBezTo>
                  <a:cubicBezTo>
                    <a:pt x="9677" y="2833"/>
                    <a:pt x="9685" y="2645"/>
                    <a:pt x="9653" y="2522"/>
                  </a:cubicBezTo>
                  <a:cubicBezTo>
                    <a:pt x="9648" y="2501"/>
                    <a:pt x="9634" y="2483"/>
                    <a:pt x="9612" y="2476"/>
                  </a:cubicBezTo>
                  <a:cubicBezTo>
                    <a:pt x="9530" y="2446"/>
                    <a:pt x="9448" y="2422"/>
                    <a:pt x="9358" y="2454"/>
                  </a:cubicBezTo>
                  <a:cubicBezTo>
                    <a:pt x="9339" y="2460"/>
                    <a:pt x="9315" y="2450"/>
                    <a:pt x="9294" y="2454"/>
                  </a:cubicBezTo>
                  <a:cubicBezTo>
                    <a:pt x="9281" y="2459"/>
                    <a:pt x="9265" y="2475"/>
                    <a:pt x="9263" y="2486"/>
                  </a:cubicBezTo>
                  <a:cubicBezTo>
                    <a:pt x="9258" y="2512"/>
                    <a:pt x="9258" y="2541"/>
                    <a:pt x="9260" y="2567"/>
                  </a:cubicBezTo>
                  <a:cubicBezTo>
                    <a:pt x="9263" y="2654"/>
                    <a:pt x="9267" y="2740"/>
                    <a:pt x="9271" y="2827"/>
                  </a:cubicBezTo>
                  <a:cubicBezTo>
                    <a:pt x="9273" y="2872"/>
                    <a:pt x="9265" y="2914"/>
                    <a:pt x="9234" y="2949"/>
                  </a:cubicBezTo>
                  <a:cubicBezTo>
                    <a:pt x="9200" y="2988"/>
                    <a:pt x="9189" y="3032"/>
                    <a:pt x="9192" y="3084"/>
                  </a:cubicBezTo>
                  <a:cubicBezTo>
                    <a:pt x="9195" y="3119"/>
                    <a:pt x="9198" y="3148"/>
                    <a:pt x="9229" y="3168"/>
                  </a:cubicBezTo>
                  <a:cubicBezTo>
                    <a:pt x="9257" y="3187"/>
                    <a:pt x="9283" y="3213"/>
                    <a:pt x="9289" y="3243"/>
                  </a:cubicBezTo>
                  <a:cubicBezTo>
                    <a:pt x="9297" y="3290"/>
                    <a:pt x="9332" y="3333"/>
                    <a:pt x="9307" y="3385"/>
                  </a:cubicBezTo>
                  <a:cubicBezTo>
                    <a:pt x="9303" y="3394"/>
                    <a:pt x="9303" y="3408"/>
                    <a:pt x="9307" y="3415"/>
                  </a:cubicBezTo>
                  <a:cubicBezTo>
                    <a:pt x="9342" y="3479"/>
                    <a:pt x="9371" y="3537"/>
                    <a:pt x="9333" y="3608"/>
                  </a:cubicBezTo>
                  <a:cubicBezTo>
                    <a:pt x="9304" y="3609"/>
                    <a:pt x="9239" y="3586"/>
                    <a:pt x="9221" y="3589"/>
                  </a:cubicBezTo>
                  <a:cubicBezTo>
                    <a:pt x="9169" y="3599"/>
                    <a:pt x="9146" y="3551"/>
                    <a:pt x="9106" y="3534"/>
                  </a:cubicBezTo>
                  <a:cubicBezTo>
                    <a:pt x="8995" y="3485"/>
                    <a:pt x="8910" y="3514"/>
                    <a:pt x="8797" y="3498"/>
                  </a:cubicBezTo>
                  <a:cubicBezTo>
                    <a:pt x="8695" y="3482"/>
                    <a:pt x="8661" y="3428"/>
                    <a:pt x="8579" y="3399"/>
                  </a:cubicBezTo>
                  <a:cubicBezTo>
                    <a:pt x="8416" y="3340"/>
                    <a:pt x="8367" y="3375"/>
                    <a:pt x="8332" y="3595"/>
                  </a:cubicBezTo>
                  <a:cubicBezTo>
                    <a:pt x="8274" y="3965"/>
                    <a:pt x="8020" y="3713"/>
                    <a:pt x="7768" y="3863"/>
                  </a:cubicBezTo>
                  <a:cubicBezTo>
                    <a:pt x="7663" y="3927"/>
                    <a:pt x="7572" y="4034"/>
                    <a:pt x="7447" y="4038"/>
                  </a:cubicBezTo>
                  <a:cubicBezTo>
                    <a:pt x="7377" y="4040"/>
                    <a:pt x="7309" y="4006"/>
                    <a:pt x="7241" y="3983"/>
                  </a:cubicBezTo>
                  <a:cubicBezTo>
                    <a:pt x="6846" y="3853"/>
                    <a:pt x="7118" y="4374"/>
                    <a:pt x="7119" y="4479"/>
                  </a:cubicBezTo>
                  <a:cubicBezTo>
                    <a:pt x="7119" y="4501"/>
                    <a:pt x="7118" y="4522"/>
                    <a:pt x="7115" y="4544"/>
                  </a:cubicBezTo>
                  <a:cubicBezTo>
                    <a:pt x="7114" y="4564"/>
                    <a:pt x="7089" y="4585"/>
                    <a:pt x="7070" y="4582"/>
                  </a:cubicBezTo>
                  <a:cubicBezTo>
                    <a:pt x="7038" y="4576"/>
                    <a:pt x="7007" y="4570"/>
                    <a:pt x="6975" y="4561"/>
                  </a:cubicBezTo>
                  <a:cubicBezTo>
                    <a:pt x="6929" y="4548"/>
                    <a:pt x="6891" y="4553"/>
                    <a:pt x="6861" y="4596"/>
                  </a:cubicBezTo>
                  <a:cubicBezTo>
                    <a:pt x="6846" y="4618"/>
                    <a:pt x="6826" y="4639"/>
                    <a:pt x="6804" y="4654"/>
                  </a:cubicBezTo>
                  <a:cubicBezTo>
                    <a:pt x="6772" y="4676"/>
                    <a:pt x="6751" y="4706"/>
                    <a:pt x="6729" y="4738"/>
                  </a:cubicBezTo>
                  <a:cubicBezTo>
                    <a:pt x="6681" y="4804"/>
                    <a:pt x="6651" y="4830"/>
                    <a:pt x="6733" y="4918"/>
                  </a:cubicBezTo>
                  <a:cubicBezTo>
                    <a:pt x="6741" y="4927"/>
                    <a:pt x="6746" y="4936"/>
                    <a:pt x="6751" y="4946"/>
                  </a:cubicBezTo>
                  <a:cubicBezTo>
                    <a:pt x="6761" y="4969"/>
                    <a:pt x="6752" y="4988"/>
                    <a:pt x="6741" y="5007"/>
                  </a:cubicBezTo>
                  <a:cubicBezTo>
                    <a:pt x="6728" y="5027"/>
                    <a:pt x="6702" y="5038"/>
                    <a:pt x="6684" y="5028"/>
                  </a:cubicBezTo>
                  <a:cubicBezTo>
                    <a:pt x="6608" y="4989"/>
                    <a:pt x="6521" y="4973"/>
                    <a:pt x="6452" y="4917"/>
                  </a:cubicBezTo>
                  <a:cubicBezTo>
                    <a:pt x="6440" y="4907"/>
                    <a:pt x="6421" y="4907"/>
                    <a:pt x="6405" y="4901"/>
                  </a:cubicBezTo>
                  <a:cubicBezTo>
                    <a:pt x="6368" y="4891"/>
                    <a:pt x="6345" y="4975"/>
                    <a:pt x="6332" y="4999"/>
                  </a:cubicBezTo>
                  <a:cubicBezTo>
                    <a:pt x="6326" y="5009"/>
                    <a:pt x="6322" y="5020"/>
                    <a:pt x="6322" y="5031"/>
                  </a:cubicBezTo>
                  <a:cubicBezTo>
                    <a:pt x="6322" y="5041"/>
                    <a:pt x="6327" y="5051"/>
                    <a:pt x="6329" y="5061"/>
                  </a:cubicBezTo>
                  <a:cubicBezTo>
                    <a:pt x="6333" y="5089"/>
                    <a:pt x="6307" y="5113"/>
                    <a:pt x="6283" y="5125"/>
                  </a:cubicBezTo>
                  <a:cubicBezTo>
                    <a:pt x="6258" y="5135"/>
                    <a:pt x="6229" y="5141"/>
                    <a:pt x="6207" y="5125"/>
                  </a:cubicBezTo>
                  <a:cubicBezTo>
                    <a:pt x="6184" y="5109"/>
                    <a:pt x="6181" y="5076"/>
                    <a:pt x="6178" y="5048"/>
                  </a:cubicBezTo>
                  <a:cubicBezTo>
                    <a:pt x="6171" y="4985"/>
                    <a:pt x="6154" y="4924"/>
                    <a:pt x="6138" y="4863"/>
                  </a:cubicBezTo>
                  <a:cubicBezTo>
                    <a:pt x="6128" y="4824"/>
                    <a:pt x="6142" y="4768"/>
                    <a:pt x="6112" y="4736"/>
                  </a:cubicBezTo>
                  <a:cubicBezTo>
                    <a:pt x="6090" y="4715"/>
                    <a:pt x="6060" y="4713"/>
                    <a:pt x="6056" y="4674"/>
                  </a:cubicBezTo>
                  <a:cubicBezTo>
                    <a:pt x="6048" y="4589"/>
                    <a:pt x="6151" y="4638"/>
                    <a:pt x="6191" y="4650"/>
                  </a:cubicBezTo>
                  <a:cubicBezTo>
                    <a:pt x="6246" y="4664"/>
                    <a:pt x="6301" y="4680"/>
                    <a:pt x="6358" y="4693"/>
                  </a:cubicBezTo>
                  <a:cubicBezTo>
                    <a:pt x="6405" y="4703"/>
                    <a:pt x="6466" y="4710"/>
                    <a:pt x="6496" y="4671"/>
                  </a:cubicBezTo>
                  <a:cubicBezTo>
                    <a:pt x="6514" y="4648"/>
                    <a:pt x="6515" y="4616"/>
                    <a:pt x="6528" y="4590"/>
                  </a:cubicBezTo>
                  <a:cubicBezTo>
                    <a:pt x="6551" y="4547"/>
                    <a:pt x="6602" y="4530"/>
                    <a:pt x="6648" y="4514"/>
                  </a:cubicBezTo>
                  <a:cubicBezTo>
                    <a:pt x="6694" y="4499"/>
                    <a:pt x="6745" y="4475"/>
                    <a:pt x="6759" y="4428"/>
                  </a:cubicBezTo>
                  <a:cubicBezTo>
                    <a:pt x="6814" y="4251"/>
                    <a:pt x="6538" y="4165"/>
                    <a:pt x="6424" y="4123"/>
                  </a:cubicBezTo>
                  <a:cubicBezTo>
                    <a:pt x="6248" y="4061"/>
                    <a:pt x="6115" y="3927"/>
                    <a:pt x="5930" y="3875"/>
                  </a:cubicBezTo>
                  <a:cubicBezTo>
                    <a:pt x="5832" y="3847"/>
                    <a:pt x="5725" y="3833"/>
                    <a:pt x="5648" y="3768"/>
                  </a:cubicBezTo>
                  <a:cubicBezTo>
                    <a:pt x="5587" y="3716"/>
                    <a:pt x="5556" y="3639"/>
                    <a:pt x="5502" y="3580"/>
                  </a:cubicBezTo>
                  <a:cubicBezTo>
                    <a:pt x="5379" y="3440"/>
                    <a:pt x="5170" y="3415"/>
                    <a:pt x="4988" y="3446"/>
                  </a:cubicBezTo>
                  <a:cubicBezTo>
                    <a:pt x="4853" y="3469"/>
                    <a:pt x="4723" y="3518"/>
                    <a:pt x="4608" y="3587"/>
                  </a:cubicBezTo>
                  <a:cubicBezTo>
                    <a:pt x="4519" y="3641"/>
                    <a:pt x="4437" y="3707"/>
                    <a:pt x="4343" y="3751"/>
                  </a:cubicBezTo>
                  <a:cubicBezTo>
                    <a:pt x="4255" y="3791"/>
                    <a:pt x="4158" y="3810"/>
                    <a:pt x="4071" y="3852"/>
                  </a:cubicBezTo>
                  <a:cubicBezTo>
                    <a:pt x="3966" y="3902"/>
                    <a:pt x="3748" y="4164"/>
                    <a:pt x="3869" y="4281"/>
                  </a:cubicBezTo>
                  <a:cubicBezTo>
                    <a:pt x="3878" y="4290"/>
                    <a:pt x="3889" y="4297"/>
                    <a:pt x="3894" y="4308"/>
                  </a:cubicBezTo>
                  <a:cubicBezTo>
                    <a:pt x="3898" y="4317"/>
                    <a:pt x="3898" y="4326"/>
                    <a:pt x="3898" y="4334"/>
                  </a:cubicBezTo>
                  <a:cubicBezTo>
                    <a:pt x="3889" y="4528"/>
                    <a:pt x="3685" y="4665"/>
                    <a:pt x="3664" y="4856"/>
                  </a:cubicBezTo>
                  <a:cubicBezTo>
                    <a:pt x="3657" y="4910"/>
                    <a:pt x="3665" y="4966"/>
                    <a:pt x="3645" y="5017"/>
                  </a:cubicBezTo>
                  <a:cubicBezTo>
                    <a:pt x="3616" y="5089"/>
                    <a:pt x="3537" y="5126"/>
                    <a:pt x="3486" y="5186"/>
                  </a:cubicBezTo>
                  <a:cubicBezTo>
                    <a:pt x="3420" y="5264"/>
                    <a:pt x="3396" y="5381"/>
                    <a:pt x="3307" y="5430"/>
                  </a:cubicBezTo>
                  <a:cubicBezTo>
                    <a:pt x="3275" y="5447"/>
                    <a:pt x="3237" y="5453"/>
                    <a:pt x="3206" y="5469"/>
                  </a:cubicBezTo>
                  <a:cubicBezTo>
                    <a:pt x="3175" y="5483"/>
                    <a:pt x="3152" y="5507"/>
                    <a:pt x="3128" y="5528"/>
                  </a:cubicBezTo>
                  <a:cubicBezTo>
                    <a:pt x="3063" y="5589"/>
                    <a:pt x="2946" y="5661"/>
                    <a:pt x="2902" y="5738"/>
                  </a:cubicBezTo>
                  <a:cubicBezTo>
                    <a:pt x="2862" y="5806"/>
                    <a:pt x="2908" y="5898"/>
                    <a:pt x="2872" y="5970"/>
                  </a:cubicBezTo>
                  <a:cubicBezTo>
                    <a:pt x="2870" y="5975"/>
                    <a:pt x="2875" y="5981"/>
                    <a:pt x="2876" y="5986"/>
                  </a:cubicBezTo>
                  <a:cubicBezTo>
                    <a:pt x="2888" y="6028"/>
                    <a:pt x="2920" y="6059"/>
                    <a:pt x="2937" y="6098"/>
                  </a:cubicBezTo>
                  <a:cubicBezTo>
                    <a:pt x="2948" y="6122"/>
                    <a:pt x="2963" y="6145"/>
                    <a:pt x="2969" y="6171"/>
                  </a:cubicBezTo>
                  <a:cubicBezTo>
                    <a:pt x="2973" y="6184"/>
                    <a:pt x="2966" y="6203"/>
                    <a:pt x="2959" y="6216"/>
                  </a:cubicBezTo>
                  <a:cubicBezTo>
                    <a:pt x="2948" y="6235"/>
                    <a:pt x="2931" y="6248"/>
                    <a:pt x="2918" y="6265"/>
                  </a:cubicBezTo>
                  <a:cubicBezTo>
                    <a:pt x="2911" y="6275"/>
                    <a:pt x="2917" y="6303"/>
                    <a:pt x="2928" y="6309"/>
                  </a:cubicBezTo>
                  <a:cubicBezTo>
                    <a:pt x="2943" y="6316"/>
                    <a:pt x="2957" y="6320"/>
                    <a:pt x="2972" y="6327"/>
                  </a:cubicBezTo>
                  <a:cubicBezTo>
                    <a:pt x="2990" y="6336"/>
                    <a:pt x="2996" y="6352"/>
                    <a:pt x="2987" y="6364"/>
                  </a:cubicBezTo>
                  <a:cubicBezTo>
                    <a:pt x="2974" y="6381"/>
                    <a:pt x="2959" y="6397"/>
                    <a:pt x="2947" y="6414"/>
                  </a:cubicBezTo>
                  <a:cubicBezTo>
                    <a:pt x="2937" y="6429"/>
                    <a:pt x="2941" y="6463"/>
                    <a:pt x="2954" y="6475"/>
                  </a:cubicBezTo>
                  <a:cubicBezTo>
                    <a:pt x="3009" y="6527"/>
                    <a:pt x="3073" y="6569"/>
                    <a:pt x="3145" y="6593"/>
                  </a:cubicBezTo>
                  <a:cubicBezTo>
                    <a:pt x="3155" y="6596"/>
                    <a:pt x="3168" y="6601"/>
                    <a:pt x="3177" y="6598"/>
                  </a:cubicBezTo>
                  <a:cubicBezTo>
                    <a:pt x="3242" y="6575"/>
                    <a:pt x="3314" y="6564"/>
                    <a:pt x="3356" y="6498"/>
                  </a:cubicBezTo>
                  <a:cubicBezTo>
                    <a:pt x="3373" y="6471"/>
                    <a:pt x="3394" y="6443"/>
                    <a:pt x="3420" y="6424"/>
                  </a:cubicBezTo>
                  <a:cubicBezTo>
                    <a:pt x="3460" y="6392"/>
                    <a:pt x="3521" y="6384"/>
                    <a:pt x="3545" y="6327"/>
                  </a:cubicBezTo>
                  <a:cubicBezTo>
                    <a:pt x="3545" y="6326"/>
                    <a:pt x="3555" y="6325"/>
                    <a:pt x="3557" y="6327"/>
                  </a:cubicBezTo>
                  <a:cubicBezTo>
                    <a:pt x="3573" y="6340"/>
                    <a:pt x="3596" y="6353"/>
                    <a:pt x="3602" y="6371"/>
                  </a:cubicBezTo>
                  <a:cubicBezTo>
                    <a:pt x="3613" y="6401"/>
                    <a:pt x="3610" y="6434"/>
                    <a:pt x="3619" y="6466"/>
                  </a:cubicBezTo>
                  <a:cubicBezTo>
                    <a:pt x="3629" y="6502"/>
                    <a:pt x="3652" y="6536"/>
                    <a:pt x="3655" y="6573"/>
                  </a:cubicBezTo>
                  <a:cubicBezTo>
                    <a:pt x="3659" y="6635"/>
                    <a:pt x="3690" y="6684"/>
                    <a:pt x="3720" y="6736"/>
                  </a:cubicBezTo>
                  <a:cubicBezTo>
                    <a:pt x="3746" y="6783"/>
                    <a:pt x="3771" y="6830"/>
                    <a:pt x="3805" y="6874"/>
                  </a:cubicBezTo>
                  <a:cubicBezTo>
                    <a:pt x="3823" y="6894"/>
                    <a:pt x="3813" y="6942"/>
                    <a:pt x="3814" y="6966"/>
                  </a:cubicBezTo>
                  <a:cubicBezTo>
                    <a:pt x="3814" y="6981"/>
                    <a:pt x="3814" y="6995"/>
                    <a:pt x="3821" y="7008"/>
                  </a:cubicBezTo>
                  <a:cubicBezTo>
                    <a:pt x="3826" y="7015"/>
                    <a:pt x="3833" y="7023"/>
                    <a:pt x="3836" y="7030"/>
                  </a:cubicBezTo>
                  <a:cubicBezTo>
                    <a:pt x="3850" y="7057"/>
                    <a:pt x="3847" y="7080"/>
                    <a:pt x="3883" y="7085"/>
                  </a:cubicBezTo>
                  <a:cubicBezTo>
                    <a:pt x="3911" y="7089"/>
                    <a:pt x="3943" y="7076"/>
                    <a:pt x="3969" y="7073"/>
                  </a:cubicBezTo>
                  <a:cubicBezTo>
                    <a:pt x="3993" y="7070"/>
                    <a:pt x="4005" y="7051"/>
                    <a:pt x="4009" y="7028"/>
                  </a:cubicBezTo>
                  <a:cubicBezTo>
                    <a:pt x="4016" y="6992"/>
                    <a:pt x="4041" y="6973"/>
                    <a:pt x="4076" y="6968"/>
                  </a:cubicBezTo>
                  <a:cubicBezTo>
                    <a:pt x="4092" y="6965"/>
                    <a:pt x="4109" y="6962"/>
                    <a:pt x="4125" y="6962"/>
                  </a:cubicBezTo>
                  <a:cubicBezTo>
                    <a:pt x="4171" y="6963"/>
                    <a:pt x="4210" y="6955"/>
                    <a:pt x="4232" y="6907"/>
                  </a:cubicBezTo>
                  <a:cubicBezTo>
                    <a:pt x="4305" y="6920"/>
                    <a:pt x="4301" y="6861"/>
                    <a:pt x="4313" y="6817"/>
                  </a:cubicBezTo>
                  <a:cubicBezTo>
                    <a:pt x="4316" y="6807"/>
                    <a:pt x="4316" y="6796"/>
                    <a:pt x="4314" y="6786"/>
                  </a:cubicBezTo>
                  <a:cubicBezTo>
                    <a:pt x="4311" y="6767"/>
                    <a:pt x="4301" y="6758"/>
                    <a:pt x="4282" y="6762"/>
                  </a:cubicBezTo>
                  <a:cubicBezTo>
                    <a:pt x="4277" y="6764"/>
                    <a:pt x="4271" y="6765"/>
                    <a:pt x="4266" y="6762"/>
                  </a:cubicBezTo>
                  <a:cubicBezTo>
                    <a:pt x="4262" y="6761"/>
                    <a:pt x="4259" y="6754"/>
                    <a:pt x="4259" y="6749"/>
                  </a:cubicBezTo>
                  <a:cubicBezTo>
                    <a:pt x="4261" y="6696"/>
                    <a:pt x="4255" y="6643"/>
                    <a:pt x="4272" y="6589"/>
                  </a:cubicBezTo>
                  <a:cubicBezTo>
                    <a:pt x="4281" y="6564"/>
                    <a:pt x="4285" y="6536"/>
                    <a:pt x="4284" y="6510"/>
                  </a:cubicBezTo>
                  <a:cubicBezTo>
                    <a:pt x="4282" y="6460"/>
                    <a:pt x="4310" y="6429"/>
                    <a:pt x="4347" y="6404"/>
                  </a:cubicBezTo>
                  <a:cubicBezTo>
                    <a:pt x="4373" y="6385"/>
                    <a:pt x="4404" y="6372"/>
                    <a:pt x="4428" y="6351"/>
                  </a:cubicBezTo>
                  <a:cubicBezTo>
                    <a:pt x="4456" y="6325"/>
                    <a:pt x="4477" y="6294"/>
                    <a:pt x="4473" y="6251"/>
                  </a:cubicBezTo>
                  <a:cubicBezTo>
                    <a:pt x="4470" y="6231"/>
                    <a:pt x="4479" y="6209"/>
                    <a:pt x="4479" y="6187"/>
                  </a:cubicBezTo>
                  <a:cubicBezTo>
                    <a:pt x="4479" y="6171"/>
                    <a:pt x="4475" y="6154"/>
                    <a:pt x="4467" y="6141"/>
                  </a:cubicBezTo>
                  <a:cubicBezTo>
                    <a:pt x="4430" y="6089"/>
                    <a:pt x="4394" y="6036"/>
                    <a:pt x="4329" y="6008"/>
                  </a:cubicBezTo>
                  <a:cubicBezTo>
                    <a:pt x="4297" y="5995"/>
                    <a:pt x="4282" y="5963"/>
                    <a:pt x="4282" y="5929"/>
                  </a:cubicBezTo>
                  <a:cubicBezTo>
                    <a:pt x="4284" y="5842"/>
                    <a:pt x="4285" y="5755"/>
                    <a:pt x="4290" y="5670"/>
                  </a:cubicBezTo>
                  <a:cubicBezTo>
                    <a:pt x="4290" y="5654"/>
                    <a:pt x="4298" y="5638"/>
                    <a:pt x="4305" y="5625"/>
                  </a:cubicBezTo>
                  <a:cubicBezTo>
                    <a:pt x="4350" y="5550"/>
                    <a:pt x="4401" y="5482"/>
                    <a:pt x="4475" y="5433"/>
                  </a:cubicBezTo>
                  <a:cubicBezTo>
                    <a:pt x="4511" y="5408"/>
                    <a:pt x="4542" y="5378"/>
                    <a:pt x="4573" y="5349"/>
                  </a:cubicBezTo>
                  <a:cubicBezTo>
                    <a:pt x="4634" y="5288"/>
                    <a:pt x="4632" y="5287"/>
                    <a:pt x="4668" y="5202"/>
                  </a:cubicBezTo>
                  <a:cubicBezTo>
                    <a:pt x="4680" y="5176"/>
                    <a:pt x="4681" y="5151"/>
                    <a:pt x="4675" y="5124"/>
                  </a:cubicBezTo>
                  <a:cubicBezTo>
                    <a:pt x="4661" y="5060"/>
                    <a:pt x="4674" y="4988"/>
                    <a:pt x="4701" y="4937"/>
                  </a:cubicBezTo>
                  <a:cubicBezTo>
                    <a:pt x="4729" y="4887"/>
                    <a:pt x="4761" y="4846"/>
                    <a:pt x="4829" y="4861"/>
                  </a:cubicBezTo>
                  <a:cubicBezTo>
                    <a:pt x="4905" y="4848"/>
                    <a:pt x="4979" y="4862"/>
                    <a:pt x="5048" y="4898"/>
                  </a:cubicBezTo>
                  <a:cubicBezTo>
                    <a:pt x="5069" y="4908"/>
                    <a:pt x="5080" y="4957"/>
                    <a:pt x="5061" y="4969"/>
                  </a:cubicBezTo>
                  <a:cubicBezTo>
                    <a:pt x="5038" y="4983"/>
                    <a:pt x="5018" y="4995"/>
                    <a:pt x="5018" y="5030"/>
                  </a:cubicBezTo>
                  <a:cubicBezTo>
                    <a:pt x="5018" y="5048"/>
                    <a:pt x="5008" y="5072"/>
                    <a:pt x="4996" y="5089"/>
                  </a:cubicBezTo>
                  <a:cubicBezTo>
                    <a:pt x="4944" y="5164"/>
                    <a:pt x="4899" y="5245"/>
                    <a:pt x="4839" y="5314"/>
                  </a:cubicBezTo>
                  <a:cubicBezTo>
                    <a:pt x="4820" y="5335"/>
                    <a:pt x="4803" y="5355"/>
                    <a:pt x="4794" y="5381"/>
                  </a:cubicBezTo>
                  <a:cubicBezTo>
                    <a:pt x="4781" y="5418"/>
                    <a:pt x="4753" y="5429"/>
                    <a:pt x="4717" y="5426"/>
                  </a:cubicBezTo>
                  <a:cubicBezTo>
                    <a:pt x="4699" y="5424"/>
                    <a:pt x="4686" y="5436"/>
                    <a:pt x="4688" y="5455"/>
                  </a:cubicBezTo>
                  <a:cubicBezTo>
                    <a:pt x="4693" y="5482"/>
                    <a:pt x="4688" y="5508"/>
                    <a:pt x="4681" y="5534"/>
                  </a:cubicBezTo>
                  <a:cubicBezTo>
                    <a:pt x="4675" y="5554"/>
                    <a:pt x="4678" y="5577"/>
                    <a:pt x="4681" y="5598"/>
                  </a:cubicBezTo>
                  <a:cubicBezTo>
                    <a:pt x="4686" y="5619"/>
                    <a:pt x="4696" y="5638"/>
                    <a:pt x="4701" y="5660"/>
                  </a:cubicBezTo>
                  <a:cubicBezTo>
                    <a:pt x="4727" y="5775"/>
                    <a:pt x="4730" y="5897"/>
                    <a:pt x="4793" y="6001"/>
                  </a:cubicBezTo>
                  <a:cubicBezTo>
                    <a:pt x="4849" y="6096"/>
                    <a:pt x="4964" y="6176"/>
                    <a:pt x="4959" y="6299"/>
                  </a:cubicBezTo>
                  <a:cubicBezTo>
                    <a:pt x="4957" y="6364"/>
                    <a:pt x="4917" y="6429"/>
                    <a:pt x="4938" y="6489"/>
                  </a:cubicBezTo>
                  <a:cubicBezTo>
                    <a:pt x="4989" y="6643"/>
                    <a:pt x="4972" y="6628"/>
                    <a:pt x="4865" y="6739"/>
                  </a:cubicBezTo>
                  <a:cubicBezTo>
                    <a:pt x="4759" y="6846"/>
                    <a:pt x="4803" y="6945"/>
                    <a:pt x="4821" y="7088"/>
                  </a:cubicBezTo>
                  <a:cubicBezTo>
                    <a:pt x="4823" y="7095"/>
                    <a:pt x="4814" y="7109"/>
                    <a:pt x="4807" y="7114"/>
                  </a:cubicBezTo>
                  <a:cubicBezTo>
                    <a:pt x="4782" y="7125"/>
                    <a:pt x="4758" y="7134"/>
                    <a:pt x="4732" y="7143"/>
                  </a:cubicBezTo>
                  <a:cubicBezTo>
                    <a:pt x="4704" y="7154"/>
                    <a:pt x="4690" y="7171"/>
                    <a:pt x="4686" y="7202"/>
                  </a:cubicBezTo>
                  <a:cubicBezTo>
                    <a:pt x="4678" y="7255"/>
                    <a:pt x="4579" y="7264"/>
                    <a:pt x="4553" y="7223"/>
                  </a:cubicBezTo>
                  <a:cubicBezTo>
                    <a:pt x="4545" y="7215"/>
                    <a:pt x="4541" y="7205"/>
                    <a:pt x="4537" y="7196"/>
                  </a:cubicBezTo>
                  <a:cubicBezTo>
                    <a:pt x="4522" y="7167"/>
                    <a:pt x="4496" y="7158"/>
                    <a:pt x="4469" y="7161"/>
                  </a:cubicBezTo>
                  <a:cubicBezTo>
                    <a:pt x="4414" y="7166"/>
                    <a:pt x="4362" y="7180"/>
                    <a:pt x="4316" y="7209"/>
                  </a:cubicBezTo>
                  <a:cubicBezTo>
                    <a:pt x="4251" y="7249"/>
                    <a:pt x="4187" y="7290"/>
                    <a:pt x="4116" y="7320"/>
                  </a:cubicBezTo>
                  <a:cubicBezTo>
                    <a:pt x="4071" y="7341"/>
                    <a:pt x="4042" y="7417"/>
                    <a:pt x="3986" y="7364"/>
                  </a:cubicBezTo>
                  <a:cubicBezTo>
                    <a:pt x="3953" y="7330"/>
                    <a:pt x="3924" y="7244"/>
                    <a:pt x="3868" y="7244"/>
                  </a:cubicBezTo>
                  <a:cubicBezTo>
                    <a:pt x="3852" y="7244"/>
                    <a:pt x="3837" y="7252"/>
                    <a:pt x="3821" y="7252"/>
                  </a:cubicBezTo>
                  <a:cubicBezTo>
                    <a:pt x="3791" y="7252"/>
                    <a:pt x="3769" y="7223"/>
                    <a:pt x="3752" y="7196"/>
                  </a:cubicBezTo>
                  <a:cubicBezTo>
                    <a:pt x="3746" y="7187"/>
                    <a:pt x="3740" y="7177"/>
                    <a:pt x="3739" y="7166"/>
                  </a:cubicBezTo>
                  <a:cubicBezTo>
                    <a:pt x="3737" y="7156"/>
                    <a:pt x="3740" y="7147"/>
                    <a:pt x="3740" y="7137"/>
                  </a:cubicBezTo>
                  <a:cubicBezTo>
                    <a:pt x="3745" y="7096"/>
                    <a:pt x="3717" y="7057"/>
                    <a:pt x="3681" y="7043"/>
                  </a:cubicBezTo>
                  <a:cubicBezTo>
                    <a:pt x="3649" y="7028"/>
                    <a:pt x="3602" y="7060"/>
                    <a:pt x="3592" y="7014"/>
                  </a:cubicBezTo>
                  <a:cubicBezTo>
                    <a:pt x="3589" y="7002"/>
                    <a:pt x="3590" y="6991"/>
                    <a:pt x="3592" y="6979"/>
                  </a:cubicBezTo>
                  <a:cubicBezTo>
                    <a:pt x="3594" y="6966"/>
                    <a:pt x="3597" y="6953"/>
                    <a:pt x="3602" y="6940"/>
                  </a:cubicBezTo>
                  <a:cubicBezTo>
                    <a:pt x="3603" y="6934"/>
                    <a:pt x="3605" y="6929"/>
                    <a:pt x="3605" y="6923"/>
                  </a:cubicBezTo>
                  <a:cubicBezTo>
                    <a:pt x="3603" y="6897"/>
                    <a:pt x="3561" y="6881"/>
                    <a:pt x="3547" y="6861"/>
                  </a:cubicBezTo>
                  <a:cubicBezTo>
                    <a:pt x="3526" y="6829"/>
                    <a:pt x="3541" y="6787"/>
                    <a:pt x="3519" y="6752"/>
                  </a:cubicBezTo>
                  <a:cubicBezTo>
                    <a:pt x="3509" y="6734"/>
                    <a:pt x="3490" y="6719"/>
                    <a:pt x="3470" y="6718"/>
                  </a:cubicBezTo>
                  <a:cubicBezTo>
                    <a:pt x="3456" y="6718"/>
                    <a:pt x="3443" y="6722"/>
                    <a:pt x="3430" y="6728"/>
                  </a:cubicBezTo>
                  <a:cubicBezTo>
                    <a:pt x="3404" y="6739"/>
                    <a:pt x="3379" y="6752"/>
                    <a:pt x="3355" y="6767"/>
                  </a:cubicBezTo>
                  <a:cubicBezTo>
                    <a:pt x="3344" y="6774"/>
                    <a:pt x="3333" y="6781"/>
                    <a:pt x="3328" y="6791"/>
                  </a:cubicBezTo>
                  <a:cubicBezTo>
                    <a:pt x="3318" y="6810"/>
                    <a:pt x="3326" y="6832"/>
                    <a:pt x="3323" y="6852"/>
                  </a:cubicBezTo>
                  <a:cubicBezTo>
                    <a:pt x="3320" y="6871"/>
                    <a:pt x="3307" y="6887"/>
                    <a:pt x="3298" y="6903"/>
                  </a:cubicBezTo>
                  <a:cubicBezTo>
                    <a:pt x="3271" y="6950"/>
                    <a:pt x="3295" y="6988"/>
                    <a:pt x="3281" y="7033"/>
                  </a:cubicBezTo>
                  <a:cubicBezTo>
                    <a:pt x="3274" y="7056"/>
                    <a:pt x="3278" y="7075"/>
                    <a:pt x="3294" y="7092"/>
                  </a:cubicBezTo>
                  <a:cubicBezTo>
                    <a:pt x="3304" y="7105"/>
                    <a:pt x="3318" y="7117"/>
                    <a:pt x="3321" y="7131"/>
                  </a:cubicBezTo>
                  <a:cubicBezTo>
                    <a:pt x="3336" y="7200"/>
                    <a:pt x="3360" y="7265"/>
                    <a:pt x="3365" y="7336"/>
                  </a:cubicBezTo>
                  <a:cubicBezTo>
                    <a:pt x="3366" y="7374"/>
                    <a:pt x="3317" y="7427"/>
                    <a:pt x="3282" y="7419"/>
                  </a:cubicBezTo>
                  <a:cubicBezTo>
                    <a:pt x="3239" y="7406"/>
                    <a:pt x="3198" y="7408"/>
                    <a:pt x="3158" y="7432"/>
                  </a:cubicBezTo>
                  <a:cubicBezTo>
                    <a:pt x="3125" y="7450"/>
                    <a:pt x="3089" y="7465"/>
                    <a:pt x="3052" y="7472"/>
                  </a:cubicBezTo>
                  <a:cubicBezTo>
                    <a:pt x="3002" y="7482"/>
                    <a:pt x="2961" y="7508"/>
                    <a:pt x="2918" y="7530"/>
                  </a:cubicBezTo>
                  <a:cubicBezTo>
                    <a:pt x="2878" y="7552"/>
                    <a:pt x="2853" y="7582"/>
                    <a:pt x="2840" y="7627"/>
                  </a:cubicBezTo>
                  <a:cubicBezTo>
                    <a:pt x="2795" y="7773"/>
                    <a:pt x="2794" y="7773"/>
                    <a:pt x="2681" y="7862"/>
                  </a:cubicBezTo>
                  <a:cubicBezTo>
                    <a:pt x="2656" y="7881"/>
                    <a:pt x="2625" y="7893"/>
                    <a:pt x="2599" y="7911"/>
                  </a:cubicBezTo>
                  <a:cubicBezTo>
                    <a:pt x="2586" y="7919"/>
                    <a:pt x="2574" y="7933"/>
                    <a:pt x="2568" y="7948"/>
                  </a:cubicBezTo>
                  <a:cubicBezTo>
                    <a:pt x="2560" y="7966"/>
                    <a:pt x="2557" y="7989"/>
                    <a:pt x="2551" y="8010"/>
                  </a:cubicBezTo>
                  <a:cubicBezTo>
                    <a:pt x="2541" y="8043"/>
                    <a:pt x="2518" y="8065"/>
                    <a:pt x="2484" y="8076"/>
                  </a:cubicBezTo>
                  <a:cubicBezTo>
                    <a:pt x="2470" y="8080"/>
                    <a:pt x="2453" y="8085"/>
                    <a:pt x="2438" y="8089"/>
                  </a:cubicBezTo>
                  <a:cubicBezTo>
                    <a:pt x="2412" y="8099"/>
                    <a:pt x="2391" y="8114"/>
                    <a:pt x="2378" y="8140"/>
                  </a:cubicBezTo>
                  <a:cubicBezTo>
                    <a:pt x="2360" y="8174"/>
                    <a:pt x="2327" y="8176"/>
                    <a:pt x="2294" y="8172"/>
                  </a:cubicBezTo>
                  <a:cubicBezTo>
                    <a:pt x="2265" y="8169"/>
                    <a:pt x="2243" y="8156"/>
                    <a:pt x="2221" y="8138"/>
                  </a:cubicBezTo>
                  <a:cubicBezTo>
                    <a:pt x="2210" y="8130"/>
                    <a:pt x="2191" y="8130"/>
                    <a:pt x="2177" y="8128"/>
                  </a:cubicBezTo>
                  <a:cubicBezTo>
                    <a:pt x="2161" y="8128"/>
                    <a:pt x="2142" y="8148"/>
                    <a:pt x="2145" y="8160"/>
                  </a:cubicBezTo>
                  <a:cubicBezTo>
                    <a:pt x="2152" y="8190"/>
                    <a:pt x="2161" y="8222"/>
                    <a:pt x="2167" y="8254"/>
                  </a:cubicBezTo>
                  <a:cubicBezTo>
                    <a:pt x="2171" y="8276"/>
                    <a:pt x="2154" y="8294"/>
                    <a:pt x="2129" y="8296"/>
                  </a:cubicBezTo>
                  <a:cubicBezTo>
                    <a:pt x="2091" y="8297"/>
                    <a:pt x="2054" y="8297"/>
                    <a:pt x="2018" y="8280"/>
                  </a:cubicBezTo>
                  <a:cubicBezTo>
                    <a:pt x="2000" y="8271"/>
                    <a:pt x="1976" y="8268"/>
                    <a:pt x="1956" y="8273"/>
                  </a:cubicBezTo>
                  <a:cubicBezTo>
                    <a:pt x="1914" y="8281"/>
                    <a:pt x="1872" y="8296"/>
                    <a:pt x="1831" y="8309"/>
                  </a:cubicBezTo>
                  <a:cubicBezTo>
                    <a:pt x="1817" y="8313"/>
                    <a:pt x="1805" y="8333"/>
                    <a:pt x="1807" y="8346"/>
                  </a:cubicBezTo>
                  <a:cubicBezTo>
                    <a:pt x="1817" y="8401"/>
                    <a:pt x="1821" y="8455"/>
                    <a:pt x="1898" y="8459"/>
                  </a:cubicBezTo>
                  <a:cubicBezTo>
                    <a:pt x="1928" y="8461"/>
                    <a:pt x="1957" y="8485"/>
                    <a:pt x="1989" y="8492"/>
                  </a:cubicBezTo>
                  <a:cubicBezTo>
                    <a:pt x="2041" y="8505"/>
                    <a:pt x="2077" y="8537"/>
                    <a:pt x="2093" y="8585"/>
                  </a:cubicBezTo>
                  <a:cubicBezTo>
                    <a:pt x="2109" y="8635"/>
                    <a:pt x="2138" y="8672"/>
                    <a:pt x="2181" y="8698"/>
                  </a:cubicBezTo>
                  <a:cubicBezTo>
                    <a:pt x="2214" y="8716"/>
                    <a:pt x="2223" y="8745"/>
                    <a:pt x="2221" y="8780"/>
                  </a:cubicBezTo>
                  <a:cubicBezTo>
                    <a:pt x="2217" y="8865"/>
                    <a:pt x="2214" y="8952"/>
                    <a:pt x="2206" y="9037"/>
                  </a:cubicBezTo>
                  <a:cubicBezTo>
                    <a:pt x="2203" y="9069"/>
                    <a:pt x="2191" y="9101"/>
                    <a:pt x="2182" y="9131"/>
                  </a:cubicBezTo>
                  <a:cubicBezTo>
                    <a:pt x="2174" y="9160"/>
                    <a:pt x="2132" y="9188"/>
                    <a:pt x="2104" y="9176"/>
                  </a:cubicBezTo>
                  <a:cubicBezTo>
                    <a:pt x="2047" y="9153"/>
                    <a:pt x="1986" y="9185"/>
                    <a:pt x="1930" y="9156"/>
                  </a:cubicBezTo>
                  <a:cubicBezTo>
                    <a:pt x="1917" y="9150"/>
                    <a:pt x="1896" y="9148"/>
                    <a:pt x="1882" y="9153"/>
                  </a:cubicBezTo>
                  <a:cubicBezTo>
                    <a:pt x="1828" y="9173"/>
                    <a:pt x="1775" y="9164"/>
                    <a:pt x="1723" y="9148"/>
                  </a:cubicBezTo>
                  <a:cubicBezTo>
                    <a:pt x="1665" y="9133"/>
                    <a:pt x="1609" y="9121"/>
                    <a:pt x="1548" y="9135"/>
                  </a:cubicBezTo>
                  <a:cubicBezTo>
                    <a:pt x="1532" y="9138"/>
                    <a:pt x="1515" y="9138"/>
                    <a:pt x="1500" y="9133"/>
                  </a:cubicBezTo>
                  <a:cubicBezTo>
                    <a:pt x="1432" y="9109"/>
                    <a:pt x="1373" y="9109"/>
                    <a:pt x="1324" y="9170"/>
                  </a:cubicBezTo>
                  <a:cubicBezTo>
                    <a:pt x="1315" y="9182"/>
                    <a:pt x="1294" y="9182"/>
                    <a:pt x="1279" y="9188"/>
                  </a:cubicBezTo>
                  <a:cubicBezTo>
                    <a:pt x="1269" y="9190"/>
                    <a:pt x="1259" y="9195"/>
                    <a:pt x="1250" y="9201"/>
                  </a:cubicBezTo>
                  <a:cubicBezTo>
                    <a:pt x="1231" y="9209"/>
                    <a:pt x="1217" y="9238"/>
                    <a:pt x="1226" y="9255"/>
                  </a:cubicBezTo>
                  <a:cubicBezTo>
                    <a:pt x="1255" y="9307"/>
                    <a:pt x="1273" y="9362"/>
                    <a:pt x="1259" y="9425"/>
                  </a:cubicBezTo>
                  <a:cubicBezTo>
                    <a:pt x="1259" y="9429"/>
                    <a:pt x="1262" y="9435"/>
                    <a:pt x="1263" y="9440"/>
                  </a:cubicBezTo>
                  <a:cubicBezTo>
                    <a:pt x="1288" y="9562"/>
                    <a:pt x="1265" y="9677"/>
                    <a:pt x="1213" y="9787"/>
                  </a:cubicBezTo>
                  <a:cubicBezTo>
                    <a:pt x="1200" y="9816"/>
                    <a:pt x="1187" y="9847"/>
                    <a:pt x="1177" y="9878"/>
                  </a:cubicBezTo>
                  <a:cubicBezTo>
                    <a:pt x="1169" y="9899"/>
                    <a:pt x="1169" y="9923"/>
                    <a:pt x="1184" y="9940"/>
                  </a:cubicBezTo>
                  <a:cubicBezTo>
                    <a:pt x="1231" y="9995"/>
                    <a:pt x="1253" y="10060"/>
                    <a:pt x="1244" y="10133"/>
                  </a:cubicBezTo>
                  <a:cubicBezTo>
                    <a:pt x="1244" y="10144"/>
                    <a:pt x="1246" y="10156"/>
                    <a:pt x="1249" y="10166"/>
                  </a:cubicBezTo>
                  <a:cubicBezTo>
                    <a:pt x="1253" y="10175"/>
                    <a:pt x="1259" y="10189"/>
                    <a:pt x="1268" y="10190"/>
                  </a:cubicBezTo>
                  <a:cubicBezTo>
                    <a:pt x="1308" y="10204"/>
                    <a:pt x="1347" y="10225"/>
                    <a:pt x="1393" y="10212"/>
                  </a:cubicBezTo>
                  <a:cubicBezTo>
                    <a:pt x="1483" y="10188"/>
                    <a:pt x="1567" y="10251"/>
                    <a:pt x="1656" y="10266"/>
                  </a:cubicBezTo>
                  <a:cubicBezTo>
                    <a:pt x="1737" y="10279"/>
                    <a:pt x="2107" y="10300"/>
                    <a:pt x="2159" y="10221"/>
                  </a:cubicBezTo>
                  <a:cubicBezTo>
                    <a:pt x="2178" y="10193"/>
                    <a:pt x="2203" y="10175"/>
                    <a:pt x="2234" y="10164"/>
                  </a:cubicBezTo>
                  <a:cubicBezTo>
                    <a:pt x="2268" y="10154"/>
                    <a:pt x="2289" y="10133"/>
                    <a:pt x="2300" y="10098"/>
                  </a:cubicBezTo>
                  <a:cubicBezTo>
                    <a:pt x="2315" y="10052"/>
                    <a:pt x="2340" y="10010"/>
                    <a:pt x="2376" y="9975"/>
                  </a:cubicBezTo>
                  <a:cubicBezTo>
                    <a:pt x="2392" y="9958"/>
                    <a:pt x="2401" y="9935"/>
                    <a:pt x="2386" y="9916"/>
                  </a:cubicBezTo>
                  <a:cubicBezTo>
                    <a:pt x="2323" y="9839"/>
                    <a:pt x="2356" y="9777"/>
                    <a:pt x="2412" y="9716"/>
                  </a:cubicBezTo>
                  <a:cubicBezTo>
                    <a:pt x="2427" y="9701"/>
                    <a:pt x="2441" y="9683"/>
                    <a:pt x="2456" y="9667"/>
                  </a:cubicBezTo>
                  <a:cubicBezTo>
                    <a:pt x="2497" y="9618"/>
                    <a:pt x="2535" y="9563"/>
                    <a:pt x="2609" y="9559"/>
                  </a:cubicBezTo>
                  <a:cubicBezTo>
                    <a:pt x="2681" y="9526"/>
                    <a:pt x="2737" y="9479"/>
                    <a:pt x="2739" y="9390"/>
                  </a:cubicBezTo>
                  <a:cubicBezTo>
                    <a:pt x="2740" y="9358"/>
                    <a:pt x="2745" y="9326"/>
                    <a:pt x="2749" y="9293"/>
                  </a:cubicBezTo>
                  <a:cubicBezTo>
                    <a:pt x="2750" y="9277"/>
                    <a:pt x="2755" y="9261"/>
                    <a:pt x="2759" y="9245"/>
                  </a:cubicBezTo>
                  <a:cubicBezTo>
                    <a:pt x="2771" y="9206"/>
                    <a:pt x="2820" y="9172"/>
                    <a:pt x="2859" y="9179"/>
                  </a:cubicBezTo>
                  <a:cubicBezTo>
                    <a:pt x="2931" y="9195"/>
                    <a:pt x="3009" y="9192"/>
                    <a:pt x="3074" y="9240"/>
                  </a:cubicBezTo>
                  <a:cubicBezTo>
                    <a:pt x="3103" y="9260"/>
                    <a:pt x="3141" y="9251"/>
                    <a:pt x="3162" y="9224"/>
                  </a:cubicBezTo>
                  <a:cubicBezTo>
                    <a:pt x="3204" y="9172"/>
                    <a:pt x="3255" y="9134"/>
                    <a:pt x="3318" y="9112"/>
                  </a:cubicBezTo>
                  <a:cubicBezTo>
                    <a:pt x="3337" y="9107"/>
                    <a:pt x="3355" y="9089"/>
                    <a:pt x="3369" y="9072"/>
                  </a:cubicBezTo>
                  <a:cubicBezTo>
                    <a:pt x="3407" y="9030"/>
                    <a:pt x="3450" y="9024"/>
                    <a:pt x="3500" y="9044"/>
                  </a:cubicBezTo>
                  <a:cubicBezTo>
                    <a:pt x="3548" y="9063"/>
                    <a:pt x="3587" y="9089"/>
                    <a:pt x="3609" y="9137"/>
                  </a:cubicBezTo>
                  <a:cubicBezTo>
                    <a:pt x="3628" y="9176"/>
                    <a:pt x="3648" y="9214"/>
                    <a:pt x="3667" y="9253"/>
                  </a:cubicBezTo>
                  <a:cubicBezTo>
                    <a:pt x="3733" y="9313"/>
                    <a:pt x="3803" y="9373"/>
                    <a:pt x="3862" y="9442"/>
                  </a:cubicBezTo>
                  <a:cubicBezTo>
                    <a:pt x="3904" y="9494"/>
                    <a:pt x="3959" y="9531"/>
                    <a:pt x="4022" y="9547"/>
                  </a:cubicBezTo>
                  <a:cubicBezTo>
                    <a:pt x="4161" y="9579"/>
                    <a:pt x="4339" y="9729"/>
                    <a:pt x="4303" y="9887"/>
                  </a:cubicBezTo>
                  <a:cubicBezTo>
                    <a:pt x="4295" y="9919"/>
                    <a:pt x="4281" y="9949"/>
                    <a:pt x="4269" y="9981"/>
                  </a:cubicBezTo>
                  <a:cubicBezTo>
                    <a:pt x="4264" y="10000"/>
                    <a:pt x="4258" y="10019"/>
                    <a:pt x="4259" y="10037"/>
                  </a:cubicBezTo>
                  <a:cubicBezTo>
                    <a:pt x="4261" y="10056"/>
                    <a:pt x="4271" y="10075"/>
                    <a:pt x="4287" y="10085"/>
                  </a:cubicBezTo>
                  <a:cubicBezTo>
                    <a:pt x="4327" y="10110"/>
                    <a:pt x="4414" y="10099"/>
                    <a:pt x="4438" y="10058"/>
                  </a:cubicBezTo>
                  <a:cubicBezTo>
                    <a:pt x="4464" y="10010"/>
                    <a:pt x="4490" y="9962"/>
                    <a:pt x="4516" y="9914"/>
                  </a:cubicBezTo>
                  <a:cubicBezTo>
                    <a:pt x="4532" y="9884"/>
                    <a:pt x="4529" y="9852"/>
                    <a:pt x="4511" y="9823"/>
                  </a:cubicBezTo>
                  <a:cubicBezTo>
                    <a:pt x="4502" y="9809"/>
                    <a:pt x="4488" y="9796"/>
                    <a:pt x="4485" y="9782"/>
                  </a:cubicBezTo>
                  <a:cubicBezTo>
                    <a:pt x="4482" y="9761"/>
                    <a:pt x="4485" y="9738"/>
                    <a:pt x="4489" y="9718"/>
                  </a:cubicBezTo>
                  <a:cubicBezTo>
                    <a:pt x="4499" y="9686"/>
                    <a:pt x="4541" y="9670"/>
                    <a:pt x="4570" y="9689"/>
                  </a:cubicBezTo>
                  <a:cubicBezTo>
                    <a:pt x="4596" y="9706"/>
                    <a:pt x="4618" y="9731"/>
                    <a:pt x="4644" y="9750"/>
                  </a:cubicBezTo>
                  <a:cubicBezTo>
                    <a:pt x="4648" y="9753"/>
                    <a:pt x="4665" y="9748"/>
                    <a:pt x="4671" y="9741"/>
                  </a:cubicBezTo>
                  <a:cubicBezTo>
                    <a:pt x="4693" y="9714"/>
                    <a:pt x="4691" y="9667"/>
                    <a:pt x="4667" y="9654"/>
                  </a:cubicBezTo>
                  <a:cubicBezTo>
                    <a:pt x="4582" y="9607"/>
                    <a:pt x="4512" y="9533"/>
                    <a:pt x="4415" y="9507"/>
                  </a:cubicBezTo>
                  <a:cubicBezTo>
                    <a:pt x="4382" y="9498"/>
                    <a:pt x="4376" y="9477"/>
                    <a:pt x="4373" y="9448"/>
                  </a:cubicBezTo>
                  <a:cubicBezTo>
                    <a:pt x="4372" y="9439"/>
                    <a:pt x="4363" y="9426"/>
                    <a:pt x="4356" y="9423"/>
                  </a:cubicBezTo>
                  <a:cubicBezTo>
                    <a:pt x="4336" y="9417"/>
                    <a:pt x="4314" y="9412"/>
                    <a:pt x="4292" y="9412"/>
                  </a:cubicBezTo>
                  <a:cubicBezTo>
                    <a:pt x="4239" y="9409"/>
                    <a:pt x="4200" y="9383"/>
                    <a:pt x="4167" y="9345"/>
                  </a:cubicBezTo>
                  <a:cubicBezTo>
                    <a:pt x="4142" y="9316"/>
                    <a:pt x="4116" y="9286"/>
                    <a:pt x="4102" y="9253"/>
                  </a:cubicBezTo>
                  <a:cubicBezTo>
                    <a:pt x="4076" y="9189"/>
                    <a:pt x="4027" y="9147"/>
                    <a:pt x="3979" y="9102"/>
                  </a:cubicBezTo>
                  <a:cubicBezTo>
                    <a:pt x="3959" y="9085"/>
                    <a:pt x="3934" y="9073"/>
                    <a:pt x="3914" y="9056"/>
                  </a:cubicBezTo>
                  <a:cubicBezTo>
                    <a:pt x="3888" y="9033"/>
                    <a:pt x="3875" y="9004"/>
                    <a:pt x="3875" y="8969"/>
                  </a:cubicBezTo>
                  <a:cubicBezTo>
                    <a:pt x="3876" y="8942"/>
                    <a:pt x="3879" y="8916"/>
                    <a:pt x="3881" y="8888"/>
                  </a:cubicBezTo>
                  <a:cubicBezTo>
                    <a:pt x="3881" y="8871"/>
                    <a:pt x="3892" y="8858"/>
                    <a:pt x="3907" y="8851"/>
                  </a:cubicBezTo>
                  <a:cubicBezTo>
                    <a:pt x="3930" y="8839"/>
                    <a:pt x="3956" y="8829"/>
                    <a:pt x="3982" y="8820"/>
                  </a:cubicBezTo>
                  <a:cubicBezTo>
                    <a:pt x="3988" y="8819"/>
                    <a:pt x="4005" y="8828"/>
                    <a:pt x="4006" y="8833"/>
                  </a:cubicBezTo>
                  <a:cubicBezTo>
                    <a:pt x="4015" y="8859"/>
                    <a:pt x="4016" y="8887"/>
                    <a:pt x="4025" y="8911"/>
                  </a:cubicBezTo>
                  <a:cubicBezTo>
                    <a:pt x="4034" y="8932"/>
                    <a:pt x="4050" y="8955"/>
                    <a:pt x="4073" y="8949"/>
                  </a:cubicBezTo>
                  <a:cubicBezTo>
                    <a:pt x="4109" y="8939"/>
                    <a:pt x="4131" y="8975"/>
                    <a:pt x="4164" y="8971"/>
                  </a:cubicBezTo>
                  <a:cubicBezTo>
                    <a:pt x="4188" y="8966"/>
                    <a:pt x="4207" y="8984"/>
                    <a:pt x="4214" y="9004"/>
                  </a:cubicBezTo>
                  <a:cubicBezTo>
                    <a:pt x="4235" y="9078"/>
                    <a:pt x="4287" y="9122"/>
                    <a:pt x="4347" y="9162"/>
                  </a:cubicBezTo>
                  <a:cubicBezTo>
                    <a:pt x="4395" y="9193"/>
                    <a:pt x="4440" y="9235"/>
                    <a:pt x="4503" y="9237"/>
                  </a:cubicBezTo>
                  <a:cubicBezTo>
                    <a:pt x="4529" y="9255"/>
                    <a:pt x="4553" y="9281"/>
                    <a:pt x="4587" y="9286"/>
                  </a:cubicBezTo>
                  <a:cubicBezTo>
                    <a:pt x="4626" y="9292"/>
                    <a:pt x="4655" y="9318"/>
                    <a:pt x="4681" y="9345"/>
                  </a:cubicBezTo>
                  <a:cubicBezTo>
                    <a:pt x="4712" y="9375"/>
                    <a:pt x="4739" y="9410"/>
                    <a:pt x="4769" y="9440"/>
                  </a:cubicBezTo>
                  <a:cubicBezTo>
                    <a:pt x="4839" y="9511"/>
                    <a:pt x="4784" y="9657"/>
                    <a:pt x="4860" y="9745"/>
                  </a:cubicBezTo>
                  <a:cubicBezTo>
                    <a:pt x="4899" y="9792"/>
                    <a:pt x="4956" y="9823"/>
                    <a:pt x="4990" y="9873"/>
                  </a:cubicBezTo>
                  <a:cubicBezTo>
                    <a:pt x="5056" y="9968"/>
                    <a:pt x="5034" y="10107"/>
                    <a:pt x="5110" y="10192"/>
                  </a:cubicBezTo>
                  <a:cubicBezTo>
                    <a:pt x="5145" y="10232"/>
                    <a:pt x="5200" y="10256"/>
                    <a:pt x="5254" y="10251"/>
                  </a:cubicBezTo>
                  <a:cubicBezTo>
                    <a:pt x="5268" y="10250"/>
                    <a:pt x="5285" y="10247"/>
                    <a:pt x="5294" y="10234"/>
                  </a:cubicBezTo>
                  <a:cubicBezTo>
                    <a:pt x="5301" y="10224"/>
                    <a:pt x="5301" y="10211"/>
                    <a:pt x="5303" y="10198"/>
                  </a:cubicBezTo>
                  <a:cubicBezTo>
                    <a:pt x="5308" y="10166"/>
                    <a:pt x="5333" y="10137"/>
                    <a:pt x="5365" y="10127"/>
                  </a:cubicBezTo>
                  <a:cubicBezTo>
                    <a:pt x="5599" y="10052"/>
                    <a:pt x="5345" y="9991"/>
                    <a:pt x="5372" y="9855"/>
                  </a:cubicBezTo>
                  <a:cubicBezTo>
                    <a:pt x="5378" y="9825"/>
                    <a:pt x="5404" y="9803"/>
                    <a:pt x="5431" y="9792"/>
                  </a:cubicBezTo>
                  <a:cubicBezTo>
                    <a:pt x="5511" y="9760"/>
                    <a:pt x="5668" y="9805"/>
                    <a:pt x="5712" y="9883"/>
                  </a:cubicBezTo>
                  <a:cubicBezTo>
                    <a:pt x="5720" y="9899"/>
                    <a:pt x="5716" y="9919"/>
                    <a:pt x="5717" y="9938"/>
                  </a:cubicBezTo>
                  <a:cubicBezTo>
                    <a:pt x="5717" y="9956"/>
                    <a:pt x="5729" y="9978"/>
                    <a:pt x="5748" y="9977"/>
                  </a:cubicBezTo>
                  <a:cubicBezTo>
                    <a:pt x="5761" y="9977"/>
                    <a:pt x="5774" y="9964"/>
                    <a:pt x="5787" y="9968"/>
                  </a:cubicBezTo>
                  <a:cubicBezTo>
                    <a:pt x="5800" y="9972"/>
                    <a:pt x="5800" y="9993"/>
                    <a:pt x="5798" y="10007"/>
                  </a:cubicBezTo>
                  <a:cubicBezTo>
                    <a:pt x="5774" y="10150"/>
                    <a:pt x="5811" y="10159"/>
                    <a:pt x="5913" y="10260"/>
                  </a:cubicBezTo>
                  <a:cubicBezTo>
                    <a:pt x="5930" y="10277"/>
                    <a:pt x="5950" y="10280"/>
                    <a:pt x="5973" y="10274"/>
                  </a:cubicBezTo>
                  <a:cubicBezTo>
                    <a:pt x="6019" y="10261"/>
                    <a:pt x="6057" y="10276"/>
                    <a:pt x="6087" y="10315"/>
                  </a:cubicBezTo>
                  <a:cubicBezTo>
                    <a:pt x="6096" y="10328"/>
                    <a:pt x="6112" y="10335"/>
                    <a:pt x="6126" y="10344"/>
                  </a:cubicBezTo>
                  <a:cubicBezTo>
                    <a:pt x="6135" y="10348"/>
                    <a:pt x="6147" y="10354"/>
                    <a:pt x="6157" y="10352"/>
                  </a:cubicBezTo>
                  <a:cubicBezTo>
                    <a:pt x="6210" y="10345"/>
                    <a:pt x="6267" y="10344"/>
                    <a:pt x="6303" y="10295"/>
                  </a:cubicBezTo>
                  <a:cubicBezTo>
                    <a:pt x="6330" y="10257"/>
                    <a:pt x="6365" y="10257"/>
                    <a:pt x="6404" y="10267"/>
                  </a:cubicBezTo>
                  <a:cubicBezTo>
                    <a:pt x="6508" y="10292"/>
                    <a:pt x="6546" y="10390"/>
                    <a:pt x="6661" y="10344"/>
                  </a:cubicBezTo>
                  <a:cubicBezTo>
                    <a:pt x="6755" y="10306"/>
                    <a:pt x="6822" y="10269"/>
                    <a:pt x="6911" y="10362"/>
                  </a:cubicBezTo>
                  <a:cubicBezTo>
                    <a:pt x="7061" y="10520"/>
                    <a:pt x="6907" y="10727"/>
                    <a:pt x="6879" y="10894"/>
                  </a:cubicBezTo>
                  <a:cubicBezTo>
                    <a:pt x="6871" y="10948"/>
                    <a:pt x="6840" y="10994"/>
                    <a:pt x="6806" y="11037"/>
                  </a:cubicBezTo>
                  <a:cubicBezTo>
                    <a:pt x="6791" y="11055"/>
                    <a:pt x="6774" y="11069"/>
                    <a:pt x="6752" y="11069"/>
                  </a:cubicBezTo>
                  <a:cubicBezTo>
                    <a:pt x="6671" y="11071"/>
                    <a:pt x="6589" y="11084"/>
                    <a:pt x="6511" y="11050"/>
                  </a:cubicBezTo>
                  <a:cubicBezTo>
                    <a:pt x="6482" y="11037"/>
                    <a:pt x="6447" y="11039"/>
                    <a:pt x="6415" y="11036"/>
                  </a:cubicBezTo>
                  <a:cubicBezTo>
                    <a:pt x="6343" y="11030"/>
                    <a:pt x="6277" y="11050"/>
                    <a:pt x="6215" y="11088"/>
                  </a:cubicBezTo>
                  <a:cubicBezTo>
                    <a:pt x="6184" y="11105"/>
                    <a:pt x="6154" y="11108"/>
                    <a:pt x="6121" y="11101"/>
                  </a:cubicBezTo>
                  <a:cubicBezTo>
                    <a:pt x="6004" y="11075"/>
                    <a:pt x="5889" y="11043"/>
                    <a:pt x="5771" y="11029"/>
                  </a:cubicBezTo>
                  <a:cubicBezTo>
                    <a:pt x="5728" y="11024"/>
                    <a:pt x="5680" y="11019"/>
                    <a:pt x="5645" y="10997"/>
                  </a:cubicBezTo>
                  <a:cubicBezTo>
                    <a:pt x="5592" y="10964"/>
                    <a:pt x="5535" y="10955"/>
                    <a:pt x="5476" y="10945"/>
                  </a:cubicBezTo>
                  <a:cubicBezTo>
                    <a:pt x="5427" y="10938"/>
                    <a:pt x="5384" y="10920"/>
                    <a:pt x="5347" y="10883"/>
                  </a:cubicBezTo>
                  <a:cubicBezTo>
                    <a:pt x="5333" y="10868"/>
                    <a:pt x="5311" y="10858"/>
                    <a:pt x="5291" y="10852"/>
                  </a:cubicBezTo>
                  <a:cubicBezTo>
                    <a:pt x="5199" y="10832"/>
                    <a:pt x="5108" y="10835"/>
                    <a:pt x="5019" y="10876"/>
                  </a:cubicBezTo>
                  <a:cubicBezTo>
                    <a:pt x="4964" y="10902"/>
                    <a:pt x="4915" y="10985"/>
                    <a:pt x="4936" y="11053"/>
                  </a:cubicBezTo>
                  <a:cubicBezTo>
                    <a:pt x="4943" y="11074"/>
                    <a:pt x="4950" y="11094"/>
                    <a:pt x="4956" y="11115"/>
                  </a:cubicBezTo>
                  <a:cubicBezTo>
                    <a:pt x="4960" y="11137"/>
                    <a:pt x="4953" y="11159"/>
                    <a:pt x="4938" y="11176"/>
                  </a:cubicBezTo>
                  <a:cubicBezTo>
                    <a:pt x="4928" y="11189"/>
                    <a:pt x="4918" y="11201"/>
                    <a:pt x="4907" y="11212"/>
                  </a:cubicBezTo>
                  <a:cubicBezTo>
                    <a:pt x="4876" y="11240"/>
                    <a:pt x="4832" y="11247"/>
                    <a:pt x="4801" y="11228"/>
                  </a:cubicBezTo>
                  <a:cubicBezTo>
                    <a:pt x="4782" y="11217"/>
                    <a:pt x="4765" y="11204"/>
                    <a:pt x="4746" y="11191"/>
                  </a:cubicBezTo>
                  <a:cubicBezTo>
                    <a:pt x="4720" y="11173"/>
                    <a:pt x="4694" y="11153"/>
                    <a:pt x="4665" y="11137"/>
                  </a:cubicBezTo>
                  <a:cubicBezTo>
                    <a:pt x="4599" y="11101"/>
                    <a:pt x="4528" y="11074"/>
                    <a:pt x="4450" y="11075"/>
                  </a:cubicBezTo>
                  <a:cubicBezTo>
                    <a:pt x="4414" y="11075"/>
                    <a:pt x="4388" y="11055"/>
                    <a:pt x="4373" y="11023"/>
                  </a:cubicBezTo>
                  <a:cubicBezTo>
                    <a:pt x="4365" y="11003"/>
                    <a:pt x="4357" y="10982"/>
                    <a:pt x="4350" y="10962"/>
                  </a:cubicBezTo>
                  <a:cubicBezTo>
                    <a:pt x="4339" y="10929"/>
                    <a:pt x="4316" y="10907"/>
                    <a:pt x="4284" y="10896"/>
                  </a:cubicBezTo>
                  <a:cubicBezTo>
                    <a:pt x="4191" y="10863"/>
                    <a:pt x="4099" y="10834"/>
                    <a:pt x="3998" y="10845"/>
                  </a:cubicBezTo>
                  <a:cubicBezTo>
                    <a:pt x="3941" y="10852"/>
                    <a:pt x="3892" y="10826"/>
                    <a:pt x="3843" y="10806"/>
                  </a:cubicBezTo>
                  <a:cubicBezTo>
                    <a:pt x="3837" y="10803"/>
                    <a:pt x="3831" y="10802"/>
                    <a:pt x="3829" y="10799"/>
                  </a:cubicBezTo>
                  <a:cubicBezTo>
                    <a:pt x="3792" y="10756"/>
                    <a:pt x="3743" y="10735"/>
                    <a:pt x="3693" y="10718"/>
                  </a:cubicBezTo>
                  <a:cubicBezTo>
                    <a:pt x="3670" y="10711"/>
                    <a:pt x="3659" y="10665"/>
                    <a:pt x="3675" y="10647"/>
                  </a:cubicBezTo>
                  <a:cubicBezTo>
                    <a:pt x="3697" y="10624"/>
                    <a:pt x="3723" y="10602"/>
                    <a:pt x="3743" y="10579"/>
                  </a:cubicBezTo>
                  <a:cubicBezTo>
                    <a:pt x="3777" y="10542"/>
                    <a:pt x="3778" y="10498"/>
                    <a:pt x="3759" y="10456"/>
                  </a:cubicBezTo>
                  <a:cubicBezTo>
                    <a:pt x="3749" y="10432"/>
                    <a:pt x="3729" y="10413"/>
                    <a:pt x="3716" y="10390"/>
                  </a:cubicBezTo>
                  <a:cubicBezTo>
                    <a:pt x="3710" y="10381"/>
                    <a:pt x="3709" y="10367"/>
                    <a:pt x="3711" y="10358"/>
                  </a:cubicBezTo>
                  <a:cubicBezTo>
                    <a:pt x="3723" y="10328"/>
                    <a:pt x="3737" y="10299"/>
                    <a:pt x="3749" y="10270"/>
                  </a:cubicBezTo>
                  <a:cubicBezTo>
                    <a:pt x="3755" y="10256"/>
                    <a:pt x="3740" y="10235"/>
                    <a:pt x="3722" y="10241"/>
                  </a:cubicBezTo>
                  <a:cubicBezTo>
                    <a:pt x="3694" y="10248"/>
                    <a:pt x="3670" y="10250"/>
                    <a:pt x="3649" y="10225"/>
                  </a:cubicBezTo>
                  <a:cubicBezTo>
                    <a:pt x="3618" y="10183"/>
                    <a:pt x="3574" y="10185"/>
                    <a:pt x="3531" y="10196"/>
                  </a:cubicBezTo>
                  <a:cubicBezTo>
                    <a:pt x="3489" y="10208"/>
                    <a:pt x="3448" y="10227"/>
                    <a:pt x="3408" y="10237"/>
                  </a:cubicBezTo>
                  <a:cubicBezTo>
                    <a:pt x="3382" y="10243"/>
                    <a:pt x="3355" y="10241"/>
                    <a:pt x="3327" y="10244"/>
                  </a:cubicBezTo>
                  <a:cubicBezTo>
                    <a:pt x="3287" y="10214"/>
                    <a:pt x="3242" y="10256"/>
                    <a:pt x="3201" y="10237"/>
                  </a:cubicBezTo>
                  <a:cubicBezTo>
                    <a:pt x="3155" y="10214"/>
                    <a:pt x="3119" y="10248"/>
                    <a:pt x="3077" y="10254"/>
                  </a:cubicBezTo>
                  <a:cubicBezTo>
                    <a:pt x="3045" y="10258"/>
                    <a:pt x="3012" y="10260"/>
                    <a:pt x="2980" y="10256"/>
                  </a:cubicBezTo>
                  <a:cubicBezTo>
                    <a:pt x="2899" y="10245"/>
                    <a:pt x="2818" y="10247"/>
                    <a:pt x="2740" y="10274"/>
                  </a:cubicBezTo>
                  <a:cubicBezTo>
                    <a:pt x="2697" y="10287"/>
                    <a:pt x="2654" y="10286"/>
                    <a:pt x="2610" y="10287"/>
                  </a:cubicBezTo>
                  <a:cubicBezTo>
                    <a:pt x="2573" y="10290"/>
                    <a:pt x="2537" y="10297"/>
                    <a:pt x="2502" y="10316"/>
                  </a:cubicBezTo>
                  <a:cubicBezTo>
                    <a:pt x="2445" y="10347"/>
                    <a:pt x="2388" y="10377"/>
                    <a:pt x="2328" y="10403"/>
                  </a:cubicBezTo>
                  <a:cubicBezTo>
                    <a:pt x="2175" y="10469"/>
                    <a:pt x="2128" y="10517"/>
                    <a:pt x="1957" y="10513"/>
                  </a:cubicBezTo>
                  <a:cubicBezTo>
                    <a:pt x="1802" y="10508"/>
                    <a:pt x="1645" y="10534"/>
                    <a:pt x="1516" y="10626"/>
                  </a:cubicBezTo>
                  <a:cubicBezTo>
                    <a:pt x="1428" y="10688"/>
                    <a:pt x="1184" y="10839"/>
                    <a:pt x="1184" y="10952"/>
                  </a:cubicBezTo>
                  <a:cubicBezTo>
                    <a:pt x="1184" y="10981"/>
                    <a:pt x="1164" y="11001"/>
                    <a:pt x="1148" y="11023"/>
                  </a:cubicBezTo>
                  <a:cubicBezTo>
                    <a:pt x="1122" y="11061"/>
                    <a:pt x="1109" y="11100"/>
                    <a:pt x="1113" y="11146"/>
                  </a:cubicBezTo>
                  <a:cubicBezTo>
                    <a:pt x="1117" y="11178"/>
                    <a:pt x="1117" y="11211"/>
                    <a:pt x="1119" y="11243"/>
                  </a:cubicBezTo>
                  <a:cubicBezTo>
                    <a:pt x="1119" y="11272"/>
                    <a:pt x="1112" y="11296"/>
                    <a:pt x="1096" y="11319"/>
                  </a:cubicBezTo>
                  <a:cubicBezTo>
                    <a:pt x="1074" y="11351"/>
                    <a:pt x="1054" y="11383"/>
                    <a:pt x="1031" y="11413"/>
                  </a:cubicBezTo>
                  <a:cubicBezTo>
                    <a:pt x="1018" y="11429"/>
                    <a:pt x="1000" y="11445"/>
                    <a:pt x="983" y="11457"/>
                  </a:cubicBezTo>
                  <a:cubicBezTo>
                    <a:pt x="957" y="11475"/>
                    <a:pt x="928" y="11490"/>
                    <a:pt x="902" y="11510"/>
                  </a:cubicBezTo>
                  <a:cubicBezTo>
                    <a:pt x="867" y="11539"/>
                    <a:pt x="830" y="11556"/>
                    <a:pt x="785" y="11562"/>
                  </a:cubicBezTo>
                  <a:cubicBezTo>
                    <a:pt x="744" y="11566"/>
                    <a:pt x="717" y="11592"/>
                    <a:pt x="694" y="11624"/>
                  </a:cubicBezTo>
                  <a:cubicBezTo>
                    <a:pt x="681" y="11641"/>
                    <a:pt x="666" y="11659"/>
                    <a:pt x="658" y="11678"/>
                  </a:cubicBezTo>
                  <a:cubicBezTo>
                    <a:pt x="640" y="11720"/>
                    <a:pt x="610" y="11748"/>
                    <a:pt x="571" y="11772"/>
                  </a:cubicBezTo>
                  <a:cubicBezTo>
                    <a:pt x="528" y="11796"/>
                    <a:pt x="505" y="11837"/>
                    <a:pt x="480" y="11881"/>
                  </a:cubicBezTo>
                  <a:cubicBezTo>
                    <a:pt x="440" y="11957"/>
                    <a:pt x="403" y="12037"/>
                    <a:pt x="338" y="12098"/>
                  </a:cubicBezTo>
                  <a:cubicBezTo>
                    <a:pt x="322" y="12113"/>
                    <a:pt x="311" y="12133"/>
                    <a:pt x="302" y="12152"/>
                  </a:cubicBezTo>
                  <a:cubicBezTo>
                    <a:pt x="265" y="12235"/>
                    <a:pt x="224" y="12318"/>
                    <a:pt x="171" y="12393"/>
                  </a:cubicBezTo>
                  <a:cubicBezTo>
                    <a:pt x="148" y="12425"/>
                    <a:pt x="142" y="12462"/>
                    <a:pt x="137" y="12501"/>
                  </a:cubicBezTo>
                  <a:cubicBezTo>
                    <a:pt x="132" y="12548"/>
                    <a:pt x="142" y="12587"/>
                    <a:pt x="185" y="12613"/>
                  </a:cubicBezTo>
                  <a:cubicBezTo>
                    <a:pt x="263" y="12662"/>
                    <a:pt x="269" y="12955"/>
                    <a:pt x="257" y="13038"/>
                  </a:cubicBezTo>
                  <a:cubicBezTo>
                    <a:pt x="253" y="13066"/>
                    <a:pt x="247" y="13098"/>
                    <a:pt x="231" y="13124"/>
                  </a:cubicBezTo>
                  <a:cubicBezTo>
                    <a:pt x="214" y="13155"/>
                    <a:pt x="187" y="13176"/>
                    <a:pt x="165" y="13204"/>
                  </a:cubicBezTo>
                  <a:cubicBezTo>
                    <a:pt x="0" y="13408"/>
                    <a:pt x="182" y="13785"/>
                    <a:pt x="376" y="13908"/>
                  </a:cubicBezTo>
                  <a:cubicBezTo>
                    <a:pt x="415" y="13934"/>
                    <a:pt x="460" y="13954"/>
                    <a:pt x="493" y="13987"/>
                  </a:cubicBezTo>
                  <a:cubicBezTo>
                    <a:pt x="642" y="14130"/>
                    <a:pt x="606" y="14424"/>
                    <a:pt x="834" y="14512"/>
                  </a:cubicBezTo>
                  <a:cubicBezTo>
                    <a:pt x="880" y="14529"/>
                    <a:pt x="919" y="14555"/>
                    <a:pt x="958" y="14587"/>
                  </a:cubicBezTo>
                  <a:cubicBezTo>
                    <a:pt x="1048" y="14658"/>
                    <a:pt x="1133" y="14731"/>
                    <a:pt x="1231" y="14791"/>
                  </a:cubicBezTo>
                  <a:cubicBezTo>
                    <a:pt x="1279" y="14818"/>
                    <a:pt x="1328" y="14840"/>
                    <a:pt x="1380" y="14854"/>
                  </a:cubicBezTo>
                  <a:cubicBezTo>
                    <a:pt x="1395" y="14859"/>
                    <a:pt x="1414" y="14859"/>
                    <a:pt x="1428" y="14853"/>
                  </a:cubicBezTo>
                  <a:cubicBezTo>
                    <a:pt x="1463" y="14838"/>
                    <a:pt x="1497" y="14822"/>
                    <a:pt x="1532" y="14805"/>
                  </a:cubicBezTo>
                  <a:cubicBezTo>
                    <a:pt x="1591" y="14778"/>
                    <a:pt x="1653" y="14762"/>
                    <a:pt x="1720" y="14763"/>
                  </a:cubicBezTo>
                  <a:cubicBezTo>
                    <a:pt x="1763" y="14765"/>
                    <a:pt x="1807" y="14760"/>
                    <a:pt x="1850" y="14753"/>
                  </a:cubicBezTo>
                  <a:cubicBezTo>
                    <a:pt x="1915" y="14741"/>
                    <a:pt x="1977" y="14747"/>
                    <a:pt x="2038" y="14776"/>
                  </a:cubicBezTo>
                  <a:cubicBezTo>
                    <a:pt x="2052" y="14783"/>
                    <a:pt x="2068" y="14788"/>
                    <a:pt x="2084" y="14792"/>
                  </a:cubicBezTo>
                  <a:cubicBezTo>
                    <a:pt x="2116" y="14801"/>
                    <a:pt x="2148" y="14801"/>
                    <a:pt x="2180" y="14789"/>
                  </a:cubicBezTo>
                  <a:cubicBezTo>
                    <a:pt x="2216" y="14776"/>
                    <a:pt x="2252" y="14766"/>
                    <a:pt x="2288" y="14753"/>
                  </a:cubicBezTo>
                  <a:cubicBezTo>
                    <a:pt x="2318" y="14741"/>
                    <a:pt x="2350" y="14731"/>
                    <a:pt x="2376" y="14713"/>
                  </a:cubicBezTo>
                  <a:cubicBezTo>
                    <a:pt x="2417" y="14684"/>
                    <a:pt x="2461" y="14666"/>
                    <a:pt x="2509" y="14652"/>
                  </a:cubicBezTo>
                  <a:cubicBezTo>
                    <a:pt x="2555" y="14639"/>
                    <a:pt x="2600" y="14614"/>
                    <a:pt x="2648" y="14609"/>
                  </a:cubicBezTo>
                  <a:cubicBezTo>
                    <a:pt x="2717" y="14601"/>
                    <a:pt x="2784" y="14568"/>
                    <a:pt x="2856" y="14581"/>
                  </a:cubicBezTo>
                  <a:cubicBezTo>
                    <a:pt x="2872" y="14584"/>
                    <a:pt x="2889" y="14582"/>
                    <a:pt x="2904" y="14588"/>
                  </a:cubicBezTo>
                  <a:cubicBezTo>
                    <a:pt x="2966" y="14614"/>
                    <a:pt x="3016" y="14653"/>
                    <a:pt x="3042" y="14718"/>
                  </a:cubicBezTo>
                  <a:cubicBezTo>
                    <a:pt x="3055" y="14749"/>
                    <a:pt x="3065" y="14779"/>
                    <a:pt x="3080" y="14808"/>
                  </a:cubicBezTo>
                  <a:cubicBezTo>
                    <a:pt x="3106" y="14861"/>
                    <a:pt x="3154" y="14886"/>
                    <a:pt x="3211" y="14887"/>
                  </a:cubicBezTo>
                  <a:cubicBezTo>
                    <a:pt x="3229" y="14887"/>
                    <a:pt x="3245" y="14887"/>
                    <a:pt x="3261" y="14885"/>
                  </a:cubicBezTo>
                  <a:cubicBezTo>
                    <a:pt x="3330" y="14873"/>
                    <a:pt x="3399" y="14861"/>
                    <a:pt x="3469" y="14846"/>
                  </a:cubicBezTo>
                  <a:cubicBezTo>
                    <a:pt x="3509" y="14837"/>
                    <a:pt x="3541" y="14835"/>
                    <a:pt x="3566" y="14877"/>
                  </a:cubicBezTo>
                  <a:cubicBezTo>
                    <a:pt x="3576" y="14895"/>
                    <a:pt x="3594" y="14909"/>
                    <a:pt x="3612" y="14921"/>
                  </a:cubicBezTo>
                  <a:cubicBezTo>
                    <a:pt x="3670" y="14958"/>
                    <a:pt x="3675" y="15019"/>
                    <a:pt x="3678" y="15077"/>
                  </a:cubicBezTo>
                  <a:cubicBezTo>
                    <a:pt x="3680" y="15113"/>
                    <a:pt x="3668" y="15152"/>
                    <a:pt x="3657" y="15188"/>
                  </a:cubicBezTo>
                  <a:cubicBezTo>
                    <a:pt x="3646" y="15218"/>
                    <a:pt x="3622" y="15244"/>
                    <a:pt x="3616" y="15276"/>
                  </a:cubicBezTo>
                  <a:cubicBezTo>
                    <a:pt x="3609" y="15312"/>
                    <a:pt x="3622" y="15353"/>
                    <a:pt x="3612" y="15387"/>
                  </a:cubicBezTo>
                  <a:cubicBezTo>
                    <a:pt x="3597" y="15444"/>
                    <a:pt x="3592" y="15506"/>
                    <a:pt x="3547" y="15551"/>
                  </a:cubicBezTo>
                  <a:cubicBezTo>
                    <a:pt x="3541" y="15557"/>
                    <a:pt x="3541" y="15571"/>
                    <a:pt x="3539" y="15581"/>
                  </a:cubicBezTo>
                  <a:cubicBezTo>
                    <a:pt x="3539" y="15585"/>
                    <a:pt x="3541" y="15591"/>
                    <a:pt x="3542" y="15597"/>
                  </a:cubicBezTo>
                  <a:cubicBezTo>
                    <a:pt x="3615" y="15773"/>
                    <a:pt x="3639" y="15809"/>
                    <a:pt x="3781" y="15940"/>
                  </a:cubicBezTo>
                  <a:cubicBezTo>
                    <a:pt x="3804" y="15963"/>
                    <a:pt x="3827" y="15984"/>
                    <a:pt x="3853" y="16006"/>
                  </a:cubicBezTo>
                  <a:cubicBezTo>
                    <a:pt x="3895" y="16042"/>
                    <a:pt x="3924" y="16087"/>
                    <a:pt x="3947" y="16136"/>
                  </a:cubicBezTo>
                  <a:cubicBezTo>
                    <a:pt x="3959" y="16161"/>
                    <a:pt x="3967" y="16187"/>
                    <a:pt x="3975" y="16213"/>
                  </a:cubicBezTo>
                  <a:cubicBezTo>
                    <a:pt x="3992" y="16275"/>
                    <a:pt x="4016" y="16333"/>
                    <a:pt x="4051" y="16389"/>
                  </a:cubicBezTo>
                  <a:cubicBezTo>
                    <a:pt x="4093" y="16454"/>
                    <a:pt x="4094" y="16532"/>
                    <a:pt x="4112" y="16604"/>
                  </a:cubicBezTo>
                  <a:cubicBezTo>
                    <a:pt x="4116" y="16619"/>
                    <a:pt x="4103" y="16636"/>
                    <a:pt x="4100" y="16652"/>
                  </a:cubicBezTo>
                  <a:cubicBezTo>
                    <a:pt x="4097" y="16672"/>
                    <a:pt x="4094" y="16695"/>
                    <a:pt x="4099" y="16716"/>
                  </a:cubicBezTo>
                  <a:cubicBezTo>
                    <a:pt x="4107" y="16763"/>
                    <a:pt x="4119" y="16811"/>
                    <a:pt x="4144" y="16854"/>
                  </a:cubicBezTo>
                  <a:cubicBezTo>
                    <a:pt x="4155" y="16873"/>
                    <a:pt x="4165" y="16892"/>
                    <a:pt x="4171" y="16914"/>
                  </a:cubicBezTo>
                  <a:cubicBezTo>
                    <a:pt x="4191" y="17002"/>
                    <a:pt x="4191" y="17087"/>
                    <a:pt x="4115" y="17152"/>
                  </a:cubicBezTo>
                  <a:cubicBezTo>
                    <a:pt x="4080" y="17181"/>
                    <a:pt x="4058" y="17217"/>
                    <a:pt x="4029" y="17249"/>
                  </a:cubicBezTo>
                  <a:cubicBezTo>
                    <a:pt x="3998" y="17282"/>
                    <a:pt x="3979" y="17320"/>
                    <a:pt x="3973" y="17365"/>
                  </a:cubicBezTo>
                  <a:cubicBezTo>
                    <a:pt x="3964" y="17435"/>
                    <a:pt x="3944" y="17502"/>
                    <a:pt x="3912" y="17565"/>
                  </a:cubicBezTo>
                  <a:cubicBezTo>
                    <a:pt x="3894" y="17600"/>
                    <a:pt x="3888" y="17638"/>
                    <a:pt x="3886" y="17675"/>
                  </a:cubicBezTo>
                  <a:cubicBezTo>
                    <a:pt x="3886" y="17740"/>
                    <a:pt x="3886" y="17807"/>
                    <a:pt x="3886" y="17872"/>
                  </a:cubicBezTo>
                  <a:cubicBezTo>
                    <a:pt x="3886" y="17905"/>
                    <a:pt x="3895" y="17937"/>
                    <a:pt x="3920" y="17960"/>
                  </a:cubicBezTo>
                  <a:cubicBezTo>
                    <a:pt x="3982" y="18024"/>
                    <a:pt x="4024" y="18100"/>
                    <a:pt x="4051" y="18183"/>
                  </a:cubicBezTo>
                  <a:cubicBezTo>
                    <a:pt x="4081" y="18271"/>
                    <a:pt x="4123" y="18352"/>
                    <a:pt x="4165" y="18434"/>
                  </a:cubicBezTo>
                  <a:cubicBezTo>
                    <a:pt x="4196" y="18493"/>
                    <a:pt x="4219" y="18548"/>
                    <a:pt x="4219" y="18618"/>
                  </a:cubicBezTo>
                  <a:cubicBezTo>
                    <a:pt x="4217" y="18688"/>
                    <a:pt x="4232" y="18758"/>
                    <a:pt x="4253" y="18826"/>
                  </a:cubicBezTo>
                  <a:cubicBezTo>
                    <a:pt x="4262" y="18852"/>
                    <a:pt x="4271" y="18878"/>
                    <a:pt x="4271" y="18905"/>
                  </a:cubicBezTo>
                  <a:cubicBezTo>
                    <a:pt x="4269" y="18982"/>
                    <a:pt x="4292" y="19054"/>
                    <a:pt x="4307" y="19129"/>
                  </a:cubicBezTo>
                  <a:cubicBezTo>
                    <a:pt x="4324" y="19212"/>
                    <a:pt x="4362" y="19281"/>
                    <a:pt x="4412" y="19346"/>
                  </a:cubicBezTo>
                  <a:cubicBezTo>
                    <a:pt x="4438" y="19381"/>
                    <a:pt x="4463" y="19417"/>
                    <a:pt x="4492" y="19450"/>
                  </a:cubicBezTo>
                  <a:cubicBezTo>
                    <a:pt x="4521" y="19483"/>
                    <a:pt x="4535" y="19522"/>
                    <a:pt x="4545" y="19566"/>
                  </a:cubicBezTo>
                  <a:cubicBezTo>
                    <a:pt x="4564" y="19651"/>
                    <a:pt x="4589" y="19735"/>
                    <a:pt x="4632" y="19811"/>
                  </a:cubicBezTo>
                  <a:cubicBezTo>
                    <a:pt x="4642" y="19830"/>
                    <a:pt x="4649" y="19850"/>
                    <a:pt x="4658" y="19871"/>
                  </a:cubicBezTo>
                  <a:cubicBezTo>
                    <a:pt x="4674" y="19918"/>
                    <a:pt x="4681" y="19964"/>
                    <a:pt x="4642" y="20008"/>
                  </a:cubicBezTo>
                  <a:cubicBezTo>
                    <a:pt x="4626" y="20025"/>
                    <a:pt x="4625" y="20050"/>
                    <a:pt x="4638" y="20069"/>
                  </a:cubicBezTo>
                  <a:cubicBezTo>
                    <a:pt x="4670" y="20110"/>
                    <a:pt x="4671" y="20160"/>
                    <a:pt x="4677" y="20207"/>
                  </a:cubicBezTo>
                  <a:cubicBezTo>
                    <a:pt x="4678" y="20217"/>
                    <a:pt x="4683" y="20232"/>
                    <a:pt x="4691" y="20236"/>
                  </a:cubicBezTo>
                  <a:cubicBezTo>
                    <a:pt x="4748" y="20268"/>
                    <a:pt x="4804" y="20300"/>
                    <a:pt x="4862" y="20329"/>
                  </a:cubicBezTo>
                  <a:cubicBezTo>
                    <a:pt x="4875" y="20334"/>
                    <a:pt x="4897" y="20333"/>
                    <a:pt x="4910" y="20327"/>
                  </a:cubicBezTo>
                  <a:cubicBezTo>
                    <a:pt x="4963" y="20297"/>
                    <a:pt x="5017" y="20277"/>
                    <a:pt x="5079" y="20281"/>
                  </a:cubicBezTo>
                  <a:cubicBezTo>
                    <a:pt x="5105" y="20284"/>
                    <a:pt x="5132" y="20274"/>
                    <a:pt x="5157" y="20264"/>
                  </a:cubicBezTo>
                  <a:cubicBezTo>
                    <a:pt x="5203" y="20243"/>
                    <a:pt x="5249" y="20236"/>
                    <a:pt x="5300" y="20236"/>
                  </a:cubicBezTo>
                  <a:cubicBezTo>
                    <a:pt x="5353" y="20236"/>
                    <a:pt x="5407" y="20219"/>
                    <a:pt x="5459" y="20243"/>
                  </a:cubicBezTo>
                  <a:cubicBezTo>
                    <a:pt x="5473" y="20249"/>
                    <a:pt x="5495" y="20254"/>
                    <a:pt x="5506" y="20248"/>
                  </a:cubicBezTo>
                  <a:cubicBezTo>
                    <a:pt x="5553" y="20219"/>
                    <a:pt x="5618" y="20251"/>
                    <a:pt x="5657" y="20199"/>
                  </a:cubicBezTo>
                  <a:cubicBezTo>
                    <a:pt x="5665" y="20188"/>
                    <a:pt x="5686" y="20183"/>
                    <a:pt x="5702" y="20183"/>
                  </a:cubicBezTo>
                  <a:cubicBezTo>
                    <a:pt x="5781" y="20181"/>
                    <a:pt x="5846" y="20145"/>
                    <a:pt x="5911" y="20103"/>
                  </a:cubicBezTo>
                  <a:cubicBezTo>
                    <a:pt x="6002" y="20043"/>
                    <a:pt x="6076" y="19963"/>
                    <a:pt x="6157" y="19891"/>
                  </a:cubicBezTo>
                  <a:cubicBezTo>
                    <a:pt x="6210" y="19843"/>
                    <a:pt x="6258" y="19791"/>
                    <a:pt x="6296" y="19732"/>
                  </a:cubicBezTo>
                  <a:cubicBezTo>
                    <a:pt x="6333" y="19671"/>
                    <a:pt x="6379" y="19619"/>
                    <a:pt x="6418" y="19560"/>
                  </a:cubicBezTo>
                  <a:cubicBezTo>
                    <a:pt x="6439" y="19527"/>
                    <a:pt x="6462" y="19496"/>
                    <a:pt x="6495" y="19476"/>
                  </a:cubicBezTo>
                  <a:cubicBezTo>
                    <a:pt x="6564" y="19434"/>
                    <a:pt x="6599" y="19368"/>
                    <a:pt x="6622" y="19294"/>
                  </a:cubicBezTo>
                  <a:cubicBezTo>
                    <a:pt x="6638" y="19242"/>
                    <a:pt x="6651" y="19190"/>
                    <a:pt x="6666" y="19136"/>
                  </a:cubicBezTo>
                  <a:cubicBezTo>
                    <a:pt x="6671" y="19110"/>
                    <a:pt x="6671" y="19083"/>
                    <a:pt x="6655" y="19058"/>
                  </a:cubicBezTo>
                  <a:cubicBezTo>
                    <a:pt x="6635" y="19022"/>
                    <a:pt x="6654" y="18995"/>
                    <a:pt x="6680" y="18973"/>
                  </a:cubicBezTo>
                  <a:cubicBezTo>
                    <a:pt x="6716" y="18941"/>
                    <a:pt x="6757" y="18914"/>
                    <a:pt x="6806" y="18902"/>
                  </a:cubicBezTo>
                  <a:cubicBezTo>
                    <a:pt x="6858" y="18889"/>
                    <a:pt x="6911" y="18875"/>
                    <a:pt x="6957" y="18843"/>
                  </a:cubicBezTo>
                  <a:cubicBezTo>
                    <a:pt x="6995" y="18818"/>
                    <a:pt x="7025" y="18785"/>
                    <a:pt x="7025" y="18739"/>
                  </a:cubicBezTo>
                  <a:cubicBezTo>
                    <a:pt x="7025" y="18684"/>
                    <a:pt x="7038" y="18632"/>
                    <a:pt x="7048" y="18579"/>
                  </a:cubicBezTo>
                  <a:cubicBezTo>
                    <a:pt x="7054" y="18551"/>
                    <a:pt x="7051" y="18525"/>
                    <a:pt x="7044" y="18498"/>
                  </a:cubicBezTo>
                  <a:cubicBezTo>
                    <a:pt x="7020" y="18415"/>
                    <a:pt x="6998" y="18331"/>
                    <a:pt x="6975" y="18248"/>
                  </a:cubicBezTo>
                  <a:cubicBezTo>
                    <a:pt x="6966" y="18219"/>
                    <a:pt x="6972" y="18188"/>
                    <a:pt x="6992" y="18172"/>
                  </a:cubicBezTo>
                  <a:cubicBezTo>
                    <a:pt x="7111" y="18077"/>
                    <a:pt x="7225" y="17977"/>
                    <a:pt x="7342" y="17880"/>
                  </a:cubicBezTo>
                  <a:cubicBezTo>
                    <a:pt x="7374" y="17854"/>
                    <a:pt x="7416" y="17834"/>
                    <a:pt x="7455" y="17820"/>
                  </a:cubicBezTo>
                  <a:cubicBezTo>
                    <a:pt x="7501" y="17801"/>
                    <a:pt x="7541" y="17775"/>
                    <a:pt x="7585" y="17752"/>
                  </a:cubicBezTo>
                  <a:cubicBezTo>
                    <a:pt x="7680" y="17698"/>
                    <a:pt x="7739" y="17620"/>
                    <a:pt x="7780" y="17521"/>
                  </a:cubicBezTo>
                  <a:cubicBezTo>
                    <a:pt x="7800" y="17474"/>
                    <a:pt x="7810" y="17431"/>
                    <a:pt x="7801" y="17380"/>
                  </a:cubicBezTo>
                  <a:cubicBezTo>
                    <a:pt x="7794" y="17333"/>
                    <a:pt x="7800" y="17282"/>
                    <a:pt x="7801" y="17233"/>
                  </a:cubicBezTo>
                  <a:cubicBezTo>
                    <a:pt x="7801" y="17195"/>
                    <a:pt x="7810" y="17156"/>
                    <a:pt x="7803" y="17120"/>
                  </a:cubicBezTo>
                  <a:cubicBezTo>
                    <a:pt x="7790" y="17054"/>
                    <a:pt x="7797" y="16992"/>
                    <a:pt x="7812" y="16927"/>
                  </a:cubicBezTo>
                  <a:cubicBezTo>
                    <a:pt x="7819" y="16893"/>
                    <a:pt x="7807" y="16860"/>
                    <a:pt x="7777" y="16843"/>
                  </a:cubicBezTo>
                  <a:cubicBezTo>
                    <a:pt x="7721" y="16810"/>
                    <a:pt x="7700" y="16756"/>
                    <a:pt x="7681" y="16698"/>
                  </a:cubicBezTo>
                  <a:cubicBezTo>
                    <a:pt x="7658" y="16625"/>
                    <a:pt x="7667" y="16548"/>
                    <a:pt x="7654" y="16474"/>
                  </a:cubicBezTo>
                  <a:cubicBezTo>
                    <a:pt x="7651" y="16460"/>
                    <a:pt x="7658" y="16441"/>
                    <a:pt x="7666" y="16428"/>
                  </a:cubicBezTo>
                  <a:cubicBezTo>
                    <a:pt x="7681" y="16395"/>
                    <a:pt x="7681" y="16362"/>
                    <a:pt x="7651" y="16338"/>
                  </a:cubicBezTo>
                  <a:cubicBezTo>
                    <a:pt x="7595" y="16295"/>
                    <a:pt x="7586" y="16246"/>
                    <a:pt x="7616" y="16182"/>
                  </a:cubicBezTo>
                  <a:cubicBezTo>
                    <a:pt x="7640" y="16133"/>
                    <a:pt x="7653" y="16081"/>
                    <a:pt x="7695" y="16041"/>
                  </a:cubicBezTo>
                  <a:cubicBezTo>
                    <a:pt x="7742" y="15994"/>
                    <a:pt x="7752" y="15925"/>
                    <a:pt x="7784" y="15870"/>
                  </a:cubicBezTo>
                  <a:cubicBezTo>
                    <a:pt x="7800" y="15841"/>
                    <a:pt x="7817" y="15815"/>
                    <a:pt x="7848" y="15799"/>
                  </a:cubicBezTo>
                  <a:cubicBezTo>
                    <a:pt x="7901" y="15769"/>
                    <a:pt x="7946" y="15729"/>
                    <a:pt x="7981" y="15679"/>
                  </a:cubicBezTo>
                  <a:cubicBezTo>
                    <a:pt x="8073" y="15551"/>
                    <a:pt x="8187" y="15442"/>
                    <a:pt x="8303" y="15335"/>
                  </a:cubicBezTo>
                  <a:cubicBezTo>
                    <a:pt x="8371" y="15273"/>
                    <a:pt x="8433" y="15204"/>
                    <a:pt x="8521" y="15169"/>
                  </a:cubicBezTo>
                  <a:cubicBezTo>
                    <a:pt x="8531" y="15166"/>
                    <a:pt x="8540" y="15158"/>
                    <a:pt x="8549" y="15152"/>
                  </a:cubicBezTo>
                  <a:cubicBezTo>
                    <a:pt x="8754" y="14991"/>
                    <a:pt x="8914" y="14799"/>
                    <a:pt x="9018" y="14558"/>
                  </a:cubicBezTo>
                  <a:cubicBezTo>
                    <a:pt x="9056" y="14468"/>
                    <a:pt x="9092" y="14379"/>
                    <a:pt x="9154" y="14301"/>
                  </a:cubicBezTo>
                  <a:cubicBezTo>
                    <a:pt x="9195" y="14250"/>
                    <a:pt x="9215" y="14188"/>
                    <a:pt x="9235" y="14124"/>
                  </a:cubicBezTo>
                  <a:cubicBezTo>
                    <a:pt x="9261" y="14039"/>
                    <a:pt x="9252" y="13952"/>
                    <a:pt x="9258" y="13867"/>
                  </a:cubicBezTo>
                  <a:cubicBezTo>
                    <a:pt x="9260" y="13845"/>
                    <a:pt x="9216" y="13819"/>
                    <a:pt x="9196" y="13827"/>
                  </a:cubicBezTo>
                  <a:cubicBezTo>
                    <a:pt x="9190" y="13830"/>
                    <a:pt x="9185" y="13830"/>
                    <a:pt x="9182" y="13832"/>
                  </a:cubicBezTo>
                  <a:cubicBezTo>
                    <a:pt x="9119" y="13884"/>
                    <a:pt x="9043" y="13896"/>
                    <a:pt x="8969" y="13909"/>
                  </a:cubicBezTo>
                  <a:cubicBezTo>
                    <a:pt x="8864" y="13926"/>
                    <a:pt x="8755" y="13931"/>
                    <a:pt x="8653" y="13971"/>
                  </a:cubicBezTo>
                  <a:cubicBezTo>
                    <a:pt x="8638" y="13977"/>
                    <a:pt x="8621" y="13978"/>
                    <a:pt x="8605" y="13977"/>
                  </a:cubicBezTo>
                  <a:cubicBezTo>
                    <a:pt x="8541" y="13970"/>
                    <a:pt x="8488" y="13991"/>
                    <a:pt x="8433" y="14019"/>
                  </a:cubicBezTo>
                  <a:cubicBezTo>
                    <a:pt x="8419" y="14026"/>
                    <a:pt x="8404" y="14032"/>
                    <a:pt x="8388" y="14036"/>
                  </a:cubicBezTo>
                  <a:cubicBezTo>
                    <a:pt x="8367" y="14043"/>
                    <a:pt x="8345" y="14039"/>
                    <a:pt x="8326" y="14028"/>
                  </a:cubicBezTo>
                  <a:cubicBezTo>
                    <a:pt x="8312" y="14019"/>
                    <a:pt x="8300" y="14007"/>
                    <a:pt x="8288" y="13996"/>
                  </a:cubicBezTo>
                  <a:cubicBezTo>
                    <a:pt x="8249" y="13958"/>
                    <a:pt x="8212" y="13919"/>
                    <a:pt x="8173" y="13880"/>
                  </a:cubicBezTo>
                  <a:cubicBezTo>
                    <a:pt x="8160" y="13867"/>
                    <a:pt x="8163" y="13854"/>
                    <a:pt x="8171" y="13840"/>
                  </a:cubicBezTo>
                  <a:cubicBezTo>
                    <a:pt x="8200" y="13778"/>
                    <a:pt x="8200" y="13763"/>
                    <a:pt x="8156" y="13727"/>
                  </a:cubicBezTo>
                  <a:cubicBezTo>
                    <a:pt x="8127" y="13702"/>
                    <a:pt x="8098" y="13678"/>
                    <a:pt x="8077" y="13646"/>
                  </a:cubicBezTo>
                  <a:cubicBezTo>
                    <a:pt x="8031" y="13578"/>
                    <a:pt x="7965" y="13529"/>
                    <a:pt x="7910" y="13468"/>
                  </a:cubicBezTo>
                  <a:cubicBezTo>
                    <a:pt x="7878" y="13434"/>
                    <a:pt x="7833" y="13410"/>
                    <a:pt x="7788" y="13389"/>
                  </a:cubicBezTo>
                  <a:cubicBezTo>
                    <a:pt x="7709" y="13351"/>
                    <a:pt x="7644" y="13296"/>
                    <a:pt x="7624" y="13202"/>
                  </a:cubicBezTo>
                  <a:cubicBezTo>
                    <a:pt x="7614" y="13156"/>
                    <a:pt x="7596" y="13110"/>
                    <a:pt x="7582" y="13062"/>
                  </a:cubicBezTo>
                  <a:cubicBezTo>
                    <a:pt x="7566" y="13014"/>
                    <a:pt x="7537" y="12977"/>
                    <a:pt x="7498" y="12945"/>
                  </a:cubicBezTo>
                  <a:cubicBezTo>
                    <a:pt x="7463" y="12919"/>
                    <a:pt x="7429" y="12892"/>
                    <a:pt x="7395" y="12866"/>
                  </a:cubicBezTo>
                  <a:cubicBezTo>
                    <a:pt x="7366" y="12844"/>
                    <a:pt x="7352" y="12815"/>
                    <a:pt x="7351" y="12782"/>
                  </a:cubicBezTo>
                  <a:cubicBezTo>
                    <a:pt x="7348" y="12688"/>
                    <a:pt x="7319" y="12600"/>
                    <a:pt x="7303" y="12510"/>
                  </a:cubicBezTo>
                  <a:cubicBezTo>
                    <a:pt x="7287" y="12423"/>
                    <a:pt x="7235" y="12364"/>
                    <a:pt x="7163" y="12319"/>
                  </a:cubicBezTo>
                  <a:cubicBezTo>
                    <a:pt x="7148" y="12312"/>
                    <a:pt x="7131" y="12309"/>
                    <a:pt x="7118" y="12299"/>
                  </a:cubicBezTo>
                  <a:cubicBezTo>
                    <a:pt x="7106" y="12289"/>
                    <a:pt x="7098" y="12274"/>
                    <a:pt x="7092" y="12259"/>
                  </a:cubicBezTo>
                  <a:cubicBezTo>
                    <a:pt x="7086" y="12244"/>
                    <a:pt x="7082" y="12227"/>
                    <a:pt x="7083" y="12211"/>
                  </a:cubicBezTo>
                  <a:cubicBezTo>
                    <a:pt x="7089" y="12155"/>
                    <a:pt x="7073" y="12107"/>
                    <a:pt x="7037" y="12062"/>
                  </a:cubicBezTo>
                  <a:cubicBezTo>
                    <a:pt x="7020" y="12042"/>
                    <a:pt x="7008" y="12016"/>
                    <a:pt x="6994" y="11993"/>
                  </a:cubicBezTo>
                  <a:cubicBezTo>
                    <a:pt x="6930" y="11892"/>
                    <a:pt x="6862" y="11795"/>
                    <a:pt x="6833" y="11675"/>
                  </a:cubicBezTo>
                  <a:cubicBezTo>
                    <a:pt x="6829" y="11654"/>
                    <a:pt x="6814" y="11636"/>
                    <a:pt x="6806" y="11617"/>
                  </a:cubicBezTo>
                  <a:cubicBezTo>
                    <a:pt x="6797" y="11601"/>
                    <a:pt x="6807" y="11584"/>
                    <a:pt x="6827" y="11585"/>
                  </a:cubicBezTo>
                  <a:cubicBezTo>
                    <a:pt x="6849" y="11585"/>
                    <a:pt x="6871" y="11591"/>
                    <a:pt x="6890" y="11574"/>
                  </a:cubicBezTo>
                  <a:cubicBezTo>
                    <a:pt x="6904" y="11559"/>
                    <a:pt x="6921" y="11543"/>
                    <a:pt x="6944" y="11545"/>
                  </a:cubicBezTo>
                  <a:cubicBezTo>
                    <a:pt x="6973" y="11546"/>
                    <a:pt x="6994" y="11565"/>
                    <a:pt x="7011" y="11587"/>
                  </a:cubicBezTo>
                  <a:cubicBezTo>
                    <a:pt x="7025" y="11602"/>
                    <a:pt x="7035" y="11621"/>
                    <a:pt x="7050" y="11639"/>
                  </a:cubicBezTo>
                  <a:cubicBezTo>
                    <a:pt x="7112" y="11714"/>
                    <a:pt x="7153" y="11803"/>
                    <a:pt x="7212" y="11881"/>
                  </a:cubicBezTo>
                  <a:cubicBezTo>
                    <a:pt x="7246" y="11925"/>
                    <a:pt x="7272" y="11971"/>
                    <a:pt x="7284" y="12024"/>
                  </a:cubicBezTo>
                  <a:cubicBezTo>
                    <a:pt x="7290" y="12059"/>
                    <a:pt x="7312" y="12084"/>
                    <a:pt x="7346" y="12094"/>
                  </a:cubicBezTo>
                  <a:cubicBezTo>
                    <a:pt x="7413" y="12116"/>
                    <a:pt x="7455" y="12162"/>
                    <a:pt x="7479" y="12227"/>
                  </a:cubicBezTo>
                  <a:cubicBezTo>
                    <a:pt x="7488" y="12247"/>
                    <a:pt x="7498" y="12266"/>
                    <a:pt x="7508" y="12285"/>
                  </a:cubicBezTo>
                  <a:cubicBezTo>
                    <a:pt x="7527" y="12319"/>
                    <a:pt x="7536" y="12355"/>
                    <a:pt x="7534" y="12394"/>
                  </a:cubicBezTo>
                  <a:cubicBezTo>
                    <a:pt x="7533" y="12410"/>
                    <a:pt x="7534" y="12426"/>
                    <a:pt x="7536" y="12444"/>
                  </a:cubicBezTo>
                  <a:cubicBezTo>
                    <a:pt x="7540" y="12532"/>
                    <a:pt x="7585" y="12597"/>
                    <a:pt x="7653" y="12647"/>
                  </a:cubicBezTo>
                  <a:cubicBezTo>
                    <a:pt x="7679" y="12668"/>
                    <a:pt x="7709" y="12682"/>
                    <a:pt x="7735" y="12701"/>
                  </a:cubicBezTo>
                  <a:cubicBezTo>
                    <a:pt x="7989" y="12894"/>
                    <a:pt x="8038" y="13249"/>
                    <a:pt x="8255" y="13468"/>
                  </a:cubicBezTo>
                  <a:cubicBezTo>
                    <a:pt x="8362" y="13578"/>
                    <a:pt x="8599" y="13686"/>
                    <a:pt x="8742" y="13585"/>
                  </a:cubicBezTo>
                  <a:cubicBezTo>
                    <a:pt x="8774" y="13562"/>
                    <a:pt x="8810" y="13554"/>
                    <a:pt x="8848" y="13548"/>
                  </a:cubicBezTo>
                  <a:cubicBezTo>
                    <a:pt x="8880" y="13542"/>
                    <a:pt x="8911" y="13530"/>
                    <a:pt x="8933" y="13504"/>
                  </a:cubicBezTo>
                  <a:cubicBezTo>
                    <a:pt x="8959" y="13473"/>
                    <a:pt x="8994" y="13458"/>
                    <a:pt x="9030" y="13447"/>
                  </a:cubicBezTo>
                  <a:cubicBezTo>
                    <a:pt x="9086" y="13428"/>
                    <a:pt x="9144" y="13413"/>
                    <a:pt x="9200" y="13392"/>
                  </a:cubicBezTo>
                  <a:cubicBezTo>
                    <a:pt x="9245" y="13374"/>
                    <a:pt x="9289" y="13351"/>
                    <a:pt x="9333" y="13331"/>
                  </a:cubicBezTo>
                  <a:cubicBezTo>
                    <a:pt x="9354" y="13321"/>
                    <a:pt x="9370" y="13305"/>
                    <a:pt x="9372" y="13283"/>
                  </a:cubicBezTo>
                  <a:cubicBezTo>
                    <a:pt x="9384" y="13227"/>
                    <a:pt x="9420" y="13198"/>
                    <a:pt x="9471" y="13185"/>
                  </a:cubicBezTo>
                  <a:cubicBezTo>
                    <a:pt x="9539" y="13166"/>
                    <a:pt x="9605" y="13145"/>
                    <a:pt x="9674" y="13132"/>
                  </a:cubicBezTo>
                  <a:cubicBezTo>
                    <a:pt x="9722" y="13123"/>
                    <a:pt x="9755" y="13105"/>
                    <a:pt x="9767" y="13056"/>
                  </a:cubicBezTo>
                  <a:cubicBezTo>
                    <a:pt x="9774" y="13027"/>
                    <a:pt x="9790" y="13007"/>
                    <a:pt x="9820" y="13003"/>
                  </a:cubicBezTo>
                  <a:cubicBezTo>
                    <a:pt x="9880" y="12993"/>
                    <a:pt x="9919" y="12965"/>
                    <a:pt x="9940" y="12906"/>
                  </a:cubicBezTo>
                  <a:cubicBezTo>
                    <a:pt x="9949" y="12881"/>
                    <a:pt x="9974" y="12864"/>
                    <a:pt x="10001" y="12855"/>
                  </a:cubicBezTo>
                  <a:cubicBezTo>
                    <a:pt x="10021" y="12850"/>
                    <a:pt x="10044" y="12847"/>
                    <a:pt x="10062" y="12837"/>
                  </a:cubicBezTo>
                  <a:cubicBezTo>
                    <a:pt x="10073" y="12829"/>
                    <a:pt x="10085" y="12812"/>
                    <a:pt x="10086" y="12799"/>
                  </a:cubicBezTo>
                  <a:cubicBezTo>
                    <a:pt x="10091" y="12767"/>
                    <a:pt x="10086" y="12734"/>
                    <a:pt x="10089" y="12702"/>
                  </a:cubicBezTo>
                  <a:cubicBezTo>
                    <a:pt x="10092" y="12675"/>
                    <a:pt x="10105" y="12649"/>
                    <a:pt x="10128" y="12633"/>
                  </a:cubicBezTo>
                  <a:cubicBezTo>
                    <a:pt x="10257" y="12552"/>
                    <a:pt x="10409" y="12331"/>
                    <a:pt x="10245" y="12222"/>
                  </a:cubicBezTo>
                  <a:cubicBezTo>
                    <a:pt x="10173" y="12176"/>
                    <a:pt x="10068" y="12195"/>
                    <a:pt x="9997" y="12149"/>
                  </a:cubicBezTo>
                  <a:cubicBezTo>
                    <a:pt x="9922" y="12100"/>
                    <a:pt x="9920" y="12011"/>
                    <a:pt x="9854" y="11957"/>
                  </a:cubicBezTo>
                  <a:cubicBezTo>
                    <a:pt x="9810" y="11919"/>
                    <a:pt x="9745" y="11919"/>
                    <a:pt x="9692" y="11939"/>
                  </a:cubicBezTo>
                  <a:cubicBezTo>
                    <a:pt x="9594" y="11978"/>
                    <a:pt x="9554" y="12094"/>
                    <a:pt x="9440" y="12087"/>
                  </a:cubicBezTo>
                  <a:cubicBezTo>
                    <a:pt x="9385" y="12082"/>
                    <a:pt x="9333" y="12084"/>
                    <a:pt x="9281" y="12107"/>
                  </a:cubicBezTo>
                  <a:cubicBezTo>
                    <a:pt x="9260" y="12116"/>
                    <a:pt x="9238" y="12103"/>
                    <a:pt x="9224" y="12087"/>
                  </a:cubicBezTo>
                  <a:cubicBezTo>
                    <a:pt x="9205" y="12066"/>
                    <a:pt x="9189" y="12045"/>
                    <a:pt x="9186" y="12016"/>
                  </a:cubicBezTo>
                  <a:cubicBezTo>
                    <a:pt x="9180" y="11962"/>
                    <a:pt x="9176" y="11907"/>
                    <a:pt x="9170" y="11854"/>
                  </a:cubicBezTo>
                  <a:cubicBezTo>
                    <a:pt x="9170" y="11844"/>
                    <a:pt x="9164" y="11834"/>
                    <a:pt x="9157" y="11825"/>
                  </a:cubicBezTo>
                  <a:cubicBezTo>
                    <a:pt x="9151" y="11818"/>
                    <a:pt x="9141" y="11808"/>
                    <a:pt x="9132" y="11808"/>
                  </a:cubicBezTo>
                  <a:cubicBezTo>
                    <a:pt x="9124" y="11806"/>
                    <a:pt x="9109" y="11812"/>
                    <a:pt x="9105" y="11819"/>
                  </a:cubicBezTo>
                  <a:cubicBezTo>
                    <a:pt x="9093" y="11838"/>
                    <a:pt x="9085" y="11858"/>
                    <a:pt x="9076" y="11877"/>
                  </a:cubicBezTo>
                  <a:cubicBezTo>
                    <a:pt x="9063" y="11900"/>
                    <a:pt x="9044" y="11900"/>
                    <a:pt x="9026" y="11877"/>
                  </a:cubicBezTo>
                  <a:cubicBezTo>
                    <a:pt x="9005" y="11851"/>
                    <a:pt x="8989" y="11824"/>
                    <a:pt x="8985" y="11789"/>
                  </a:cubicBezTo>
                  <a:cubicBezTo>
                    <a:pt x="8978" y="11733"/>
                    <a:pt x="8948" y="11688"/>
                    <a:pt x="8910" y="11647"/>
                  </a:cubicBezTo>
                  <a:cubicBezTo>
                    <a:pt x="8884" y="11620"/>
                    <a:pt x="8856" y="11594"/>
                    <a:pt x="8829" y="11568"/>
                  </a:cubicBezTo>
                  <a:cubicBezTo>
                    <a:pt x="8819" y="11556"/>
                    <a:pt x="8802" y="11549"/>
                    <a:pt x="8793" y="11536"/>
                  </a:cubicBezTo>
                  <a:cubicBezTo>
                    <a:pt x="8761" y="11480"/>
                    <a:pt x="8729" y="11423"/>
                    <a:pt x="8700" y="11364"/>
                  </a:cubicBezTo>
                  <a:cubicBezTo>
                    <a:pt x="8693" y="11351"/>
                    <a:pt x="8695" y="11332"/>
                    <a:pt x="8696" y="11318"/>
                  </a:cubicBezTo>
                  <a:cubicBezTo>
                    <a:pt x="8697" y="11296"/>
                    <a:pt x="8702" y="11274"/>
                    <a:pt x="8709" y="11254"/>
                  </a:cubicBezTo>
                  <a:cubicBezTo>
                    <a:pt x="8712" y="11246"/>
                    <a:pt x="8723" y="11235"/>
                    <a:pt x="8732" y="11234"/>
                  </a:cubicBezTo>
                  <a:cubicBezTo>
                    <a:pt x="8763" y="11228"/>
                    <a:pt x="8794" y="11224"/>
                    <a:pt x="8826" y="11224"/>
                  </a:cubicBezTo>
                  <a:cubicBezTo>
                    <a:pt x="8858" y="11225"/>
                    <a:pt x="8893" y="11227"/>
                    <a:pt x="8919" y="11241"/>
                  </a:cubicBezTo>
                  <a:cubicBezTo>
                    <a:pt x="8940" y="11253"/>
                    <a:pt x="8953" y="11282"/>
                    <a:pt x="8968" y="11305"/>
                  </a:cubicBezTo>
                  <a:cubicBezTo>
                    <a:pt x="9008" y="11368"/>
                    <a:pt x="9049" y="11433"/>
                    <a:pt x="9088" y="11498"/>
                  </a:cubicBezTo>
                  <a:cubicBezTo>
                    <a:pt x="9105" y="11529"/>
                    <a:pt x="9130" y="11546"/>
                    <a:pt x="9163" y="11555"/>
                  </a:cubicBezTo>
                  <a:cubicBezTo>
                    <a:pt x="9179" y="11559"/>
                    <a:pt x="9195" y="11563"/>
                    <a:pt x="9211" y="11566"/>
                  </a:cubicBezTo>
                  <a:cubicBezTo>
                    <a:pt x="9248" y="11575"/>
                    <a:pt x="9281" y="11589"/>
                    <a:pt x="9307" y="11623"/>
                  </a:cubicBezTo>
                  <a:cubicBezTo>
                    <a:pt x="9322" y="11643"/>
                    <a:pt x="9349" y="11656"/>
                    <a:pt x="9371" y="11670"/>
                  </a:cubicBezTo>
                  <a:cubicBezTo>
                    <a:pt x="9430" y="11712"/>
                    <a:pt x="9501" y="11722"/>
                    <a:pt x="9569" y="11738"/>
                  </a:cubicBezTo>
                  <a:cubicBezTo>
                    <a:pt x="9598" y="11746"/>
                    <a:pt x="9622" y="11743"/>
                    <a:pt x="9647" y="11728"/>
                  </a:cubicBezTo>
                  <a:cubicBezTo>
                    <a:pt x="9686" y="11708"/>
                    <a:pt x="9724" y="11688"/>
                    <a:pt x="9764" y="11670"/>
                  </a:cubicBezTo>
                  <a:cubicBezTo>
                    <a:pt x="9810" y="11652"/>
                    <a:pt x="9854" y="11669"/>
                    <a:pt x="9874" y="11712"/>
                  </a:cubicBezTo>
                  <a:cubicBezTo>
                    <a:pt x="9890" y="11746"/>
                    <a:pt x="9904" y="11782"/>
                    <a:pt x="9919" y="11816"/>
                  </a:cubicBezTo>
                  <a:cubicBezTo>
                    <a:pt x="9933" y="11851"/>
                    <a:pt x="9959" y="11865"/>
                    <a:pt x="9995" y="11867"/>
                  </a:cubicBezTo>
                  <a:cubicBezTo>
                    <a:pt x="10147" y="11879"/>
                    <a:pt x="10294" y="11913"/>
                    <a:pt x="10445" y="11936"/>
                  </a:cubicBezTo>
                  <a:cubicBezTo>
                    <a:pt x="10498" y="11945"/>
                    <a:pt x="10550" y="11948"/>
                    <a:pt x="10605" y="11942"/>
                  </a:cubicBezTo>
                  <a:cubicBezTo>
                    <a:pt x="10696" y="11931"/>
                    <a:pt x="10786" y="11903"/>
                    <a:pt x="10878" y="11925"/>
                  </a:cubicBezTo>
                  <a:cubicBezTo>
                    <a:pt x="10899" y="11931"/>
                    <a:pt x="10922" y="11922"/>
                    <a:pt x="10942" y="11916"/>
                  </a:cubicBezTo>
                  <a:cubicBezTo>
                    <a:pt x="11005" y="11897"/>
                    <a:pt x="11071" y="11897"/>
                    <a:pt x="11136" y="11900"/>
                  </a:cubicBezTo>
                  <a:cubicBezTo>
                    <a:pt x="11157" y="11900"/>
                    <a:pt x="11177" y="11912"/>
                    <a:pt x="11188" y="11933"/>
                  </a:cubicBezTo>
                  <a:cubicBezTo>
                    <a:pt x="11198" y="11954"/>
                    <a:pt x="11211" y="11970"/>
                    <a:pt x="11231" y="11981"/>
                  </a:cubicBezTo>
                  <a:cubicBezTo>
                    <a:pt x="11256" y="11996"/>
                    <a:pt x="11274" y="12016"/>
                    <a:pt x="11280" y="12043"/>
                  </a:cubicBezTo>
                  <a:cubicBezTo>
                    <a:pt x="11308" y="12163"/>
                    <a:pt x="11465" y="12121"/>
                    <a:pt x="11506" y="12228"/>
                  </a:cubicBezTo>
                  <a:cubicBezTo>
                    <a:pt x="11514" y="12250"/>
                    <a:pt x="11514" y="12274"/>
                    <a:pt x="11520" y="12296"/>
                  </a:cubicBezTo>
                  <a:cubicBezTo>
                    <a:pt x="11537" y="12384"/>
                    <a:pt x="11610" y="12449"/>
                    <a:pt x="11676" y="12509"/>
                  </a:cubicBezTo>
                  <a:cubicBezTo>
                    <a:pt x="11696" y="12526"/>
                    <a:pt x="11717" y="12543"/>
                    <a:pt x="11741" y="12545"/>
                  </a:cubicBezTo>
                  <a:cubicBezTo>
                    <a:pt x="11783" y="12551"/>
                    <a:pt x="11818" y="12513"/>
                    <a:pt x="11857" y="12499"/>
                  </a:cubicBezTo>
                  <a:cubicBezTo>
                    <a:pt x="11926" y="12472"/>
                    <a:pt x="12004" y="12517"/>
                    <a:pt x="12040" y="12581"/>
                  </a:cubicBezTo>
                  <a:cubicBezTo>
                    <a:pt x="12102" y="12691"/>
                    <a:pt x="12107" y="12858"/>
                    <a:pt x="12137" y="12980"/>
                  </a:cubicBezTo>
                  <a:cubicBezTo>
                    <a:pt x="12157" y="13058"/>
                    <a:pt x="12205" y="13129"/>
                    <a:pt x="12208" y="13212"/>
                  </a:cubicBezTo>
                  <a:cubicBezTo>
                    <a:pt x="12208" y="13227"/>
                    <a:pt x="12218" y="13243"/>
                    <a:pt x="12227" y="13257"/>
                  </a:cubicBezTo>
                  <a:cubicBezTo>
                    <a:pt x="12253" y="13305"/>
                    <a:pt x="12276" y="13354"/>
                    <a:pt x="12306" y="13399"/>
                  </a:cubicBezTo>
                  <a:cubicBezTo>
                    <a:pt x="12345" y="13452"/>
                    <a:pt x="12367" y="13513"/>
                    <a:pt x="12389" y="13575"/>
                  </a:cubicBezTo>
                  <a:cubicBezTo>
                    <a:pt x="12400" y="13606"/>
                    <a:pt x="12413" y="13636"/>
                    <a:pt x="12420" y="13666"/>
                  </a:cubicBezTo>
                  <a:cubicBezTo>
                    <a:pt x="12436" y="13731"/>
                    <a:pt x="12465" y="13788"/>
                    <a:pt x="12513" y="13835"/>
                  </a:cubicBezTo>
                  <a:cubicBezTo>
                    <a:pt x="12540" y="13861"/>
                    <a:pt x="12563" y="13895"/>
                    <a:pt x="12576" y="13929"/>
                  </a:cubicBezTo>
                  <a:cubicBezTo>
                    <a:pt x="12607" y="14004"/>
                    <a:pt x="12650" y="14075"/>
                    <a:pt x="12660" y="14158"/>
                  </a:cubicBezTo>
                  <a:cubicBezTo>
                    <a:pt x="12666" y="14207"/>
                    <a:pt x="12691" y="14250"/>
                    <a:pt x="12721" y="14289"/>
                  </a:cubicBezTo>
                  <a:cubicBezTo>
                    <a:pt x="12733" y="14306"/>
                    <a:pt x="12750" y="14322"/>
                    <a:pt x="12766" y="14335"/>
                  </a:cubicBezTo>
                  <a:cubicBezTo>
                    <a:pt x="12806" y="14369"/>
                    <a:pt x="12867" y="14361"/>
                    <a:pt x="12896" y="14319"/>
                  </a:cubicBezTo>
                  <a:cubicBezTo>
                    <a:pt x="12905" y="14305"/>
                    <a:pt x="12912" y="14291"/>
                    <a:pt x="12919" y="14276"/>
                  </a:cubicBezTo>
                  <a:cubicBezTo>
                    <a:pt x="12931" y="14252"/>
                    <a:pt x="12949" y="14230"/>
                    <a:pt x="12975" y="14221"/>
                  </a:cubicBezTo>
                  <a:cubicBezTo>
                    <a:pt x="13011" y="14208"/>
                    <a:pt x="13023" y="14182"/>
                    <a:pt x="13035" y="14150"/>
                  </a:cubicBezTo>
                  <a:cubicBezTo>
                    <a:pt x="13049" y="14108"/>
                    <a:pt x="13074" y="14074"/>
                    <a:pt x="13116" y="14052"/>
                  </a:cubicBezTo>
                  <a:cubicBezTo>
                    <a:pt x="13142" y="14039"/>
                    <a:pt x="13150" y="14012"/>
                    <a:pt x="13146" y="13983"/>
                  </a:cubicBezTo>
                  <a:cubicBezTo>
                    <a:pt x="13143" y="13955"/>
                    <a:pt x="13139" y="13929"/>
                    <a:pt x="13133" y="13902"/>
                  </a:cubicBezTo>
                  <a:cubicBezTo>
                    <a:pt x="13127" y="13870"/>
                    <a:pt x="13127" y="13838"/>
                    <a:pt x="13143" y="13806"/>
                  </a:cubicBezTo>
                  <a:cubicBezTo>
                    <a:pt x="13152" y="13788"/>
                    <a:pt x="13159" y="13767"/>
                    <a:pt x="13168" y="13747"/>
                  </a:cubicBezTo>
                  <a:cubicBezTo>
                    <a:pt x="13189" y="13699"/>
                    <a:pt x="13191" y="13655"/>
                    <a:pt x="13170" y="13606"/>
                  </a:cubicBezTo>
                  <a:cubicBezTo>
                    <a:pt x="13160" y="13581"/>
                    <a:pt x="13157" y="13552"/>
                    <a:pt x="13156" y="13526"/>
                  </a:cubicBezTo>
                  <a:cubicBezTo>
                    <a:pt x="13153" y="13467"/>
                    <a:pt x="13155" y="13408"/>
                    <a:pt x="13156" y="13347"/>
                  </a:cubicBezTo>
                  <a:cubicBezTo>
                    <a:pt x="13157" y="13311"/>
                    <a:pt x="13178" y="13288"/>
                    <a:pt x="13214" y="13280"/>
                  </a:cubicBezTo>
                  <a:cubicBezTo>
                    <a:pt x="13230" y="13276"/>
                    <a:pt x="13251" y="13273"/>
                    <a:pt x="13257" y="13263"/>
                  </a:cubicBezTo>
                  <a:cubicBezTo>
                    <a:pt x="13286" y="13217"/>
                    <a:pt x="13329" y="13201"/>
                    <a:pt x="13376" y="13185"/>
                  </a:cubicBezTo>
                  <a:cubicBezTo>
                    <a:pt x="13396" y="13178"/>
                    <a:pt x="13410" y="13159"/>
                    <a:pt x="13416" y="13137"/>
                  </a:cubicBezTo>
                  <a:cubicBezTo>
                    <a:pt x="13423" y="13111"/>
                    <a:pt x="13428" y="13081"/>
                    <a:pt x="13454" y="13068"/>
                  </a:cubicBezTo>
                  <a:cubicBezTo>
                    <a:pt x="13523" y="13030"/>
                    <a:pt x="13565" y="12964"/>
                    <a:pt x="13626" y="12919"/>
                  </a:cubicBezTo>
                  <a:cubicBezTo>
                    <a:pt x="13652" y="12899"/>
                    <a:pt x="13672" y="12874"/>
                    <a:pt x="13689" y="12845"/>
                  </a:cubicBezTo>
                  <a:cubicBezTo>
                    <a:pt x="13709" y="12814"/>
                    <a:pt x="13736" y="12786"/>
                    <a:pt x="13759" y="12756"/>
                  </a:cubicBezTo>
                  <a:cubicBezTo>
                    <a:pt x="13775" y="12733"/>
                    <a:pt x="13798" y="12723"/>
                    <a:pt x="13824" y="12711"/>
                  </a:cubicBezTo>
                  <a:cubicBezTo>
                    <a:pt x="13913" y="12670"/>
                    <a:pt x="13974" y="12608"/>
                    <a:pt x="13977" y="12501"/>
                  </a:cubicBezTo>
                  <a:cubicBezTo>
                    <a:pt x="13977" y="12472"/>
                    <a:pt x="13999" y="12454"/>
                    <a:pt x="14023" y="12439"/>
                  </a:cubicBezTo>
                  <a:cubicBezTo>
                    <a:pt x="14062" y="12418"/>
                    <a:pt x="14105" y="12413"/>
                    <a:pt x="14149" y="12415"/>
                  </a:cubicBezTo>
                  <a:cubicBezTo>
                    <a:pt x="14250" y="12419"/>
                    <a:pt x="14344" y="12397"/>
                    <a:pt x="14426" y="12338"/>
                  </a:cubicBezTo>
                  <a:cubicBezTo>
                    <a:pt x="14462" y="12314"/>
                    <a:pt x="14512" y="12318"/>
                    <a:pt x="14542" y="12285"/>
                  </a:cubicBezTo>
                  <a:cubicBezTo>
                    <a:pt x="14543" y="12283"/>
                    <a:pt x="14565" y="12292"/>
                    <a:pt x="14568" y="12299"/>
                  </a:cubicBezTo>
                  <a:cubicBezTo>
                    <a:pt x="14581" y="12329"/>
                    <a:pt x="14590" y="12360"/>
                    <a:pt x="14598" y="12392"/>
                  </a:cubicBezTo>
                  <a:cubicBezTo>
                    <a:pt x="14632" y="12499"/>
                    <a:pt x="14688" y="12588"/>
                    <a:pt x="14795" y="12639"/>
                  </a:cubicBezTo>
                  <a:cubicBezTo>
                    <a:pt x="14809" y="12646"/>
                    <a:pt x="14824" y="12652"/>
                    <a:pt x="14838" y="12660"/>
                  </a:cubicBezTo>
                  <a:cubicBezTo>
                    <a:pt x="14861" y="12672"/>
                    <a:pt x="14867" y="12692"/>
                    <a:pt x="14858" y="12728"/>
                  </a:cubicBezTo>
                  <a:cubicBezTo>
                    <a:pt x="14848" y="12777"/>
                    <a:pt x="14854" y="12795"/>
                    <a:pt x="14905" y="12815"/>
                  </a:cubicBezTo>
                  <a:cubicBezTo>
                    <a:pt x="15032" y="12867"/>
                    <a:pt x="15025" y="13061"/>
                    <a:pt x="15026" y="13172"/>
                  </a:cubicBezTo>
                  <a:cubicBezTo>
                    <a:pt x="15026" y="13254"/>
                    <a:pt x="15051" y="13350"/>
                    <a:pt x="15126" y="13377"/>
                  </a:cubicBezTo>
                  <a:cubicBezTo>
                    <a:pt x="15166" y="13392"/>
                    <a:pt x="15211" y="13384"/>
                    <a:pt x="15253" y="13389"/>
                  </a:cubicBezTo>
                  <a:cubicBezTo>
                    <a:pt x="15262" y="13390"/>
                    <a:pt x="15269" y="13392"/>
                    <a:pt x="15278" y="13393"/>
                  </a:cubicBezTo>
                  <a:close/>
                  <a:moveTo>
                    <a:pt x="7567" y="9469"/>
                  </a:moveTo>
                  <a:cubicBezTo>
                    <a:pt x="7549" y="9482"/>
                    <a:pt x="7531" y="9494"/>
                    <a:pt x="7512" y="9505"/>
                  </a:cubicBezTo>
                  <a:cubicBezTo>
                    <a:pt x="7479" y="9526"/>
                    <a:pt x="7443" y="9537"/>
                    <a:pt x="7404" y="9523"/>
                  </a:cubicBezTo>
                  <a:cubicBezTo>
                    <a:pt x="7356" y="9505"/>
                    <a:pt x="7309" y="9514"/>
                    <a:pt x="7261" y="9529"/>
                  </a:cubicBezTo>
                  <a:cubicBezTo>
                    <a:pt x="7229" y="9540"/>
                    <a:pt x="7197" y="9537"/>
                    <a:pt x="7166" y="9527"/>
                  </a:cubicBezTo>
                  <a:cubicBezTo>
                    <a:pt x="7103" y="9505"/>
                    <a:pt x="7041" y="9488"/>
                    <a:pt x="6981" y="9466"/>
                  </a:cubicBezTo>
                  <a:cubicBezTo>
                    <a:pt x="6966" y="9461"/>
                    <a:pt x="6953" y="9449"/>
                    <a:pt x="6940" y="9439"/>
                  </a:cubicBezTo>
                  <a:cubicBezTo>
                    <a:pt x="6931" y="9433"/>
                    <a:pt x="6924" y="9420"/>
                    <a:pt x="6916" y="9420"/>
                  </a:cubicBezTo>
                  <a:cubicBezTo>
                    <a:pt x="6856" y="9414"/>
                    <a:pt x="6803" y="9387"/>
                    <a:pt x="6746" y="9377"/>
                  </a:cubicBezTo>
                  <a:cubicBezTo>
                    <a:pt x="6637" y="9359"/>
                    <a:pt x="6531" y="9383"/>
                    <a:pt x="6427" y="9419"/>
                  </a:cubicBezTo>
                  <a:cubicBezTo>
                    <a:pt x="6387" y="9433"/>
                    <a:pt x="6353" y="9464"/>
                    <a:pt x="6324" y="9497"/>
                  </a:cubicBezTo>
                  <a:cubicBezTo>
                    <a:pt x="6306" y="9520"/>
                    <a:pt x="6281" y="9529"/>
                    <a:pt x="6252" y="9520"/>
                  </a:cubicBezTo>
                  <a:cubicBezTo>
                    <a:pt x="6194" y="9501"/>
                    <a:pt x="6135" y="9514"/>
                    <a:pt x="6074" y="9513"/>
                  </a:cubicBezTo>
                  <a:cubicBezTo>
                    <a:pt x="5993" y="9510"/>
                    <a:pt x="5930" y="9477"/>
                    <a:pt x="5895" y="9399"/>
                  </a:cubicBezTo>
                  <a:cubicBezTo>
                    <a:pt x="5884" y="9374"/>
                    <a:pt x="5869" y="9351"/>
                    <a:pt x="5861" y="9325"/>
                  </a:cubicBezTo>
                  <a:cubicBezTo>
                    <a:pt x="5855" y="9310"/>
                    <a:pt x="5855" y="9293"/>
                    <a:pt x="5859" y="9279"/>
                  </a:cubicBezTo>
                  <a:cubicBezTo>
                    <a:pt x="5869" y="9242"/>
                    <a:pt x="5872" y="9202"/>
                    <a:pt x="5902" y="9176"/>
                  </a:cubicBezTo>
                  <a:cubicBezTo>
                    <a:pt x="5934" y="9148"/>
                    <a:pt x="5947" y="9117"/>
                    <a:pt x="5947" y="9076"/>
                  </a:cubicBezTo>
                  <a:cubicBezTo>
                    <a:pt x="5947" y="9043"/>
                    <a:pt x="5952" y="9011"/>
                    <a:pt x="5956" y="8979"/>
                  </a:cubicBezTo>
                  <a:cubicBezTo>
                    <a:pt x="5959" y="8956"/>
                    <a:pt x="5972" y="8939"/>
                    <a:pt x="5993" y="8930"/>
                  </a:cubicBezTo>
                  <a:cubicBezTo>
                    <a:pt x="6035" y="8917"/>
                    <a:pt x="6053" y="8888"/>
                    <a:pt x="6057" y="8846"/>
                  </a:cubicBezTo>
                  <a:cubicBezTo>
                    <a:pt x="6060" y="8825"/>
                    <a:pt x="6067" y="8803"/>
                    <a:pt x="6079" y="8786"/>
                  </a:cubicBezTo>
                  <a:cubicBezTo>
                    <a:pt x="6112" y="8737"/>
                    <a:pt x="6148" y="8689"/>
                    <a:pt x="6184" y="8641"/>
                  </a:cubicBezTo>
                  <a:cubicBezTo>
                    <a:pt x="6199" y="8622"/>
                    <a:pt x="6233" y="8615"/>
                    <a:pt x="6258" y="8627"/>
                  </a:cubicBezTo>
                  <a:cubicBezTo>
                    <a:pt x="6264" y="8630"/>
                    <a:pt x="6270" y="8630"/>
                    <a:pt x="6274" y="8633"/>
                  </a:cubicBezTo>
                  <a:cubicBezTo>
                    <a:pt x="6327" y="8682"/>
                    <a:pt x="6389" y="8706"/>
                    <a:pt x="6463" y="8706"/>
                  </a:cubicBezTo>
                  <a:cubicBezTo>
                    <a:pt x="6481" y="8706"/>
                    <a:pt x="6489" y="8731"/>
                    <a:pt x="6479" y="8742"/>
                  </a:cubicBezTo>
                  <a:cubicBezTo>
                    <a:pt x="6465" y="8758"/>
                    <a:pt x="6449" y="8773"/>
                    <a:pt x="6434" y="8789"/>
                  </a:cubicBezTo>
                  <a:cubicBezTo>
                    <a:pt x="6424" y="8800"/>
                    <a:pt x="6428" y="8820"/>
                    <a:pt x="6443" y="8829"/>
                  </a:cubicBezTo>
                  <a:cubicBezTo>
                    <a:pt x="6453" y="8833"/>
                    <a:pt x="6463" y="8836"/>
                    <a:pt x="6473" y="8841"/>
                  </a:cubicBezTo>
                  <a:cubicBezTo>
                    <a:pt x="6505" y="8855"/>
                    <a:pt x="6521" y="8880"/>
                    <a:pt x="6528" y="8916"/>
                  </a:cubicBezTo>
                  <a:cubicBezTo>
                    <a:pt x="6537" y="8959"/>
                    <a:pt x="6574" y="8977"/>
                    <a:pt x="6612" y="8961"/>
                  </a:cubicBezTo>
                  <a:cubicBezTo>
                    <a:pt x="6626" y="8955"/>
                    <a:pt x="6642" y="8948"/>
                    <a:pt x="6657" y="8940"/>
                  </a:cubicBezTo>
                  <a:cubicBezTo>
                    <a:pt x="6686" y="8926"/>
                    <a:pt x="6716" y="8914"/>
                    <a:pt x="6744" y="8897"/>
                  </a:cubicBezTo>
                  <a:cubicBezTo>
                    <a:pt x="6801" y="8859"/>
                    <a:pt x="6916" y="8819"/>
                    <a:pt x="6979" y="8852"/>
                  </a:cubicBezTo>
                  <a:cubicBezTo>
                    <a:pt x="7063" y="8893"/>
                    <a:pt x="7202" y="8979"/>
                    <a:pt x="7267" y="9046"/>
                  </a:cubicBezTo>
                  <a:cubicBezTo>
                    <a:pt x="7329" y="9108"/>
                    <a:pt x="7404" y="9150"/>
                    <a:pt x="7482" y="9189"/>
                  </a:cubicBezTo>
                  <a:cubicBezTo>
                    <a:pt x="7562" y="9228"/>
                    <a:pt x="7601" y="9297"/>
                    <a:pt x="7605" y="9386"/>
                  </a:cubicBezTo>
                  <a:cubicBezTo>
                    <a:pt x="7608" y="9419"/>
                    <a:pt x="7596" y="9449"/>
                    <a:pt x="7567" y="9469"/>
                  </a:cubicBezTo>
                  <a:close/>
                  <a:moveTo>
                    <a:pt x="9309" y="10172"/>
                  </a:moveTo>
                  <a:cubicBezTo>
                    <a:pt x="9239" y="10180"/>
                    <a:pt x="9170" y="10188"/>
                    <a:pt x="9101" y="10195"/>
                  </a:cubicBezTo>
                  <a:cubicBezTo>
                    <a:pt x="9085" y="10198"/>
                    <a:pt x="9069" y="10198"/>
                    <a:pt x="9052" y="10199"/>
                  </a:cubicBezTo>
                  <a:cubicBezTo>
                    <a:pt x="8976" y="10190"/>
                    <a:pt x="8900" y="10186"/>
                    <a:pt x="8843" y="10124"/>
                  </a:cubicBezTo>
                  <a:cubicBezTo>
                    <a:pt x="8825" y="10102"/>
                    <a:pt x="8799" y="10094"/>
                    <a:pt x="8771" y="10089"/>
                  </a:cubicBezTo>
                  <a:cubicBezTo>
                    <a:pt x="8751" y="10085"/>
                    <a:pt x="8728" y="10082"/>
                    <a:pt x="8709" y="10075"/>
                  </a:cubicBezTo>
                  <a:cubicBezTo>
                    <a:pt x="8695" y="10069"/>
                    <a:pt x="8677" y="10059"/>
                    <a:pt x="8671" y="10046"/>
                  </a:cubicBezTo>
                  <a:cubicBezTo>
                    <a:pt x="8640" y="9977"/>
                    <a:pt x="8612" y="9906"/>
                    <a:pt x="8644" y="9828"/>
                  </a:cubicBezTo>
                  <a:cubicBezTo>
                    <a:pt x="8658" y="9793"/>
                    <a:pt x="8673" y="9755"/>
                    <a:pt x="8676" y="9719"/>
                  </a:cubicBezTo>
                  <a:cubicBezTo>
                    <a:pt x="8682" y="9664"/>
                    <a:pt x="8710" y="9631"/>
                    <a:pt x="8754" y="9604"/>
                  </a:cubicBezTo>
                  <a:cubicBezTo>
                    <a:pt x="8764" y="9597"/>
                    <a:pt x="8763" y="9585"/>
                    <a:pt x="8752" y="9575"/>
                  </a:cubicBezTo>
                  <a:cubicBezTo>
                    <a:pt x="8745" y="9568"/>
                    <a:pt x="8737" y="9560"/>
                    <a:pt x="8726" y="9556"/>
                  </a:cubicBezTo>
                  <a:cubicBezTo>
                    <a:pt x="8673" y="9536"/>
                    <a:pt x="8631" y="9501"/>
                    <a:pt x="8609" y="9451"/>
                  </a:cubicBezTo>
                  <a:cubicBezTo>
                    <a:pt x="8583" y="9393"/>
                    <a:pt x="8544" y="9351"/>
                    <a:pt x="8495" y="9316"/>
                  </a:cubicBezTo>
                  <a:cubicBezTo>
                    <a:pt x="8424" y="9267"/>
                    <a:pt x="8381" y="9199"/>
                    <a:pt x="8365" y="9117"/>
                  </a:cubicBezTo>
                  <a:cubicBezTo>
                    <a:pt x="8351" y="9044"/>
                    <a:pt x="8317" y="8985"/>
                    <a:pt x="8261" y="8940"/>
                  </a:cubicBezTo>
                  <a:cubicBezTo>
                    <a:pt x="8232" y="8917"/>
                    <a:pt x="8228" y="8884"/>
                    <a:pt x="8236" y="8851"/>
                  </a:cubicBezTo>
                  <a:cubicBezTo>
                    <a:pt x="8245" y="8820"/>
                    <a:pt x="8255" y="8790"/>
                    <a:pt x="8267" y="8760"/>
                  </a:cubicBezTo>
                  <a:cubicBezTo>
                    <a:pt x="8277" y="8734"/>
                    <a:pt x="8294" y="8712"/>
                    <a:pt x="8322" y="8703"/>
                  </a:cubicBezTo>
                  <a:cubicBezTo>
                    <a:pt x="8380" y="8682"/>
                    <a:pt x="8429" y="8651"/>
                    <a:pt x="8463" y="8599"/>
                  </a:cubicBezTo>
                  <a:cubicBezTo>
                    <a:pt x="8472" y="8586"/>
                    <a:pt x="8485" y="8575"/>
                    <a:pt x="8498" y="8566"/>
                  </a:cubicBezTo>
                  <a:cubicBezTo>
                    <a:pt x="8559" y="8530"/>
                    <a:pt x="8619" y="8495"/>
                    <a:pt x="8680" y="8461"/>
                  </a:cubicBezTo>
                  <a:cubicBezTo>
                    <a:pt x="8693" y="8453"/>
                    <a:pt x="8715" y="8448"/>
                    <a:pt x="8726" y="8453"/>
                  </a:cubicBezTo>
                  <a:cubicBezTo>
                    <a:pt x="8778" y="8476"/>
                    <a:pt x="8829" y="8479"/>
                    <a:pt x="8884" y="8471"/>
                  </a:cubicBezTo>
                  <a:cubicBezTo>
                    <a:pt x="8913" y="8466"/>
                    <a:pt x="8934" y="8487"/>
                    <a:pt x="8948" y="8513"/>
                  </a:cubicBezTo>
                  <a:cubicBezTo>
                    <a:pt x="8959" y="8539"/>
                    <a:pt x="8968" y="8563"/>
                    <a:pt x="8963" y="8591"/>
                  </a:cubicBezTo>
                  <a:cubicBezTo>
                    <a:pt x="8961" y="8624"/>
                    <a:pt x="8953" y="8656"/>
                    <a:pt x="8950" y="8687"/>
                  </a:cubicBezTo>
                  <a:cubicBezTo>
                    <a:pt x="8949" y="8708"/>
                    <a:pt x="8937" y="8716"/>
                    <a:pt x="8921" y="8718"/>
                  </a:cubicBezTo>
                  <a:cubicBezTo>
                    <a:pt x="8894" y="8721"/>
                    <a:pt x="8867" y="8721"/>
                    <a:pt x="8839" y="8722"/>
                  </a:cubicBezTo>
                  <a:cubicBezTo>
                    <a:pt x="8770" y="8728"/>
                    <a:pt x="8752" y="8753"/>
                    <a:pt x="8760" y="8831"/>
                  </a:cubicBezTo>
                  <a:cubicBezTo>
                    <a:pt x="8763" y="8870"/>
                    <a:pt x="8763" y="8870"/>
                    <a:pt x="8732" y="8878"/>
                  </a:cubicBezTo>
                  <a:cubicBezTo>
                    <a:pt x="8728" y="8880"/>
                    <a:pt x="8722" y="8880"/>
                    <a:pt x="8716" y="8881"/>
                  </a:cubicBezTo>
                  <a:cubicBezTo>
                    <a:pt x="8670" y="8896"/>
                    <a:pt x="8663" y="8906"/>
                    <a:pt x="8690" y="8930"/>
                  </a:cubicBezTo>
                  <a:cubicBezTo>
                    <a:pt x="8726" y="8964"/>
                    <a:pt x="8760" y="9001"/>
                    <a:pt x="8781" y="9044"/>
                  </a:cubicBezTo>
                  <a:cubicBezTo>
                    <a:pt x="8822" y="9121"/>
                    <a:pt x="8882" y="9167"/>
                    <a:pt x="8963" y="9190"/>
                  </a:cubicBezTo>
                  <a:cubicBezTo>
                    <a:pt x="8988" y="9198"/>
                    <a:pt x="9000" y="9214"/>
                    <a:pt x="9000" y="9238"/>
                  </a:cubicBezTo>
                  <a:cubicBezTo>
                    <a:pt x="9000" y="9248"/>
                    <a:pt x="8998" y="9260"/>
                    <a:pt x="8997" y="9270"/>
                  </a:cubicBezTo>
                  <a:cubicBezTo>
                    <a:pt x="8991" y="9320"/>
                    <a:pt x="9000" y="9368"/>
                    <a:pt x="9031" y="9409"/>
                  </a:cubicBezTo>
                  <a:cubicBezTo>
                    <a:pt x="9067" y="9453"/>
                    <a:pt x="9079" y="9504"/>
                    <a:pt x="9070" y="9560"/>
                  </a:cubicBezTo>
                  <a:cubicBezTo>
                    <a:pt x="9067" y="9582"/>
                    <a:pt x="9070" y="9605"/>
                    <a:pt x="9078" y="9625"/>
                  </a:cubicBezTo>
                  <a:cubicBezTo>
                    <a:pt x="9086" y="9657"/>
                    <a:pt x="9104" y="9685"/>
                    <a:pt x="9143" y="9686"/>
                  </a:cubicBezTo>
                  <a:cubicBezTo>
                    <a:pt x="9160" y="9688"/>
                    <a:pt x="9176" y="9686"/>
                    <a:pt x="9186" y="9702"/>
                  </a:cubicBezTo>
                  <a:cubicBezTo>
                    <a:pt x="9198" y="9716"/>
                    <a:pt x="9189" y="9731"/>
                    <a:pt x="9183" y="9747"/>
                  </a:cubicBezTo>
                  <a:cubicBezTo>
                    <a:pt x="9182" y="9751"/>
                    <a:pt x="9179" y="9758"/>
                    <a:pt x="9182" y="9761"/>
                  </a:cubicBezTo>
                  <a:cubicBezTo>
                    <a:pt x="9190" y="9774"/>
                    <a:pt x="9200" y="9789"/>
                    <a:pt x="9213" y="9797"/>
                  </a:cubicBezTo>
                  <a:cubicBezTo>
                    <a:pt x="9251" y="9826"/>
                    <a:pt x="9271" y="9862"/>
                    <a:pt x="9268" y="9910"/>
                  </a:cubicBezTo>
                  <a:cubicBezTo>
                    <a:pt x="9264" y="9994"/>
                    <a:pt x="9299" y="10068"/>
                    <a:pt x="9323" y="10146"/>
                  </a:cubicBezTo>
                  <a:cubicBezTo>
                    <a:pt x="9326" y="10157"/>
                    <a:pt x="9322" y="10170"/>
                    <a:pt x="9309" y="10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1064820" y="431562"/>
              <a:ext cx="910804" cy="808000"/>
            </a:xfrm>
            <a:custGeom>
              <a:avLst/>
              <a:gdLst/>
              <a:ahLst/>
              <a:cxnLst/>
              <a:rect l="l" t="t" r="r" b="b"/>
              <a:pathLst>
                <a:path w="23035" h="20435" extrusionOk="0">
                  <a:moveTo>
                    <a:pt x="22265" y="559"/>
                  </a:moveTo>
                  <a:cubicBezTo>
                    <a:pt x="22267" y="559"/>
                    <a:pt x="22267" y="560"/>
                    <a:pt x="22267" y="560"/>
                  </a:cubicBezTo>
                  <a:cubicBezTo>
                    <a:pt x="22267" y="560"/>
                    <a:pt x="22265" y="559"/>
                    <a:pt x="22265" y="559"/>
                  </a:cubicBezTo>
                  <a:close/>
                  <a:moveTo>
                    <a:pt x="20077" y="676"/>
                  </a:moveTo>
                  <a:lnTo>
                    <a:pt x="20077" y="676"/>
                  </a:lnTo>
                  <a:cubicBezTo>
                    <a:pt x="20078" y="677"/>
                    <a:pt x="20079" y="678"/>
                    <a:pt x="20079" y="679"/>
                  </a:cubicBezTo>
                  <a:lnTo>
                    <a:pt x="20079" y="679"/>
                  </a:lnTo>
                  <a:cubicBezTo>
                    <a:pt x="20079" y="679"/>
                    <a:pt x="20079" y="679"/>
                    <a:pt x="20079" y="679"/>
                  </a:cubicBezTo>
                  <a:cubicBezTo>
                    <a:pt x="20079" y="679"/>
                    <a:pt x="20079" y="677"/>
                    <a:pt x="20077" y="676"/>
                  </a:cubicBezTo>
                  <a:close/>
                  <a:moveTo>
                    <a:pt x="22932" y="1278"/>
                  </a:moveTo>
                  <a:lnTo>
                    <a:pt x="22975" y="1306"/>
                  </a:lnTo>
                  <a:lnTo>
                    <a:pt x="22929" y="1288"/>
                  </a:lnTo>
                  <a:cubicBezTo>
                    <a:pt x="22930" y="1284"/>
                    <a:pt x="22932" y="1280"/>
                    <a:pt x="22932" y="1278"/>
                  </a:cubicBezTo>
                  <a:close/>
                  <a:moveTo>
                    <a:pt x="6194" y="8723"/>
                  </a:moveTo>
                  <a:cubicBezTo>
                    <a:pt x="6196" y="8723"/>
                    <a:pt x="6199" y="8723"/>
                    <a:pt x="6200" y="8724"/>
                  </a:cubicBezTo>
                  <a:lnTo>
                    <a:pt x="6209" y="8727"/>
                  </a:lnTo>
                  <a:cubicBezTo>
                    <a:pt x="6255" y="8766"/>
                    <a:pt x="6307" y="8792"/>
                    <a:pt x="6364" y="8802"/>
                  </a:cubicBezTo>
                  <a:cubicBezTo>
                    <a:pt x="6362" y="8804"/>
                    <a:pt x="6361" y="8805"/>
                    <a:pt x="6361" y="8806"/>
                  </a:cubicBezTo>
                  <a:cubicBezTo>
                    <a:pt x="6345" y="8824"/>
                    <a:pt x="6339" y="8847"/>
                    <a:pt x="6343" y="8869"/>
                  </a:cubicBezTo>
                  <a:cubicBezTo>
                    <a:pt x="6348" y="8893"/>
                    <a:pt x="6362" y="8912"/>
                    <a:pt x="6384" y="8923"/>
                  </a:cubicBezTo>
                  <a:cubicBezTo>
                    <a:pt x="6391" y="8928"/>
                    <a:pt x="6398" y="8931"/>
                    <a:pt x="6407" y="8935"/>
                  </a:cubicBezTo>
                  <a:lnTo>
                    <a:pt x="6417" y="8938"/>
                  </a:lnTo>
                  <a:cubicBezTo>
                    <a:pt x="6429" y="8944"/>
                    <a:pt x="6437" y="8952"/>
                    <a:pt x="6442" y="8977"/>
                  </a:cubicBezTo>
                  <a:cubicBezTo>
                    <a:pt x="6450" y="9012"/>
                    <a:pt x="6471" y="9041"/>
                    <a:pt x="6499" y="9055"/>
                  </a:cubicBezTo>
                  <a:cubicBezTo>
                    <a:pt x="6515" y="9064"/>
                    <a:pt x="6533" y="9068"/>
                    <a:pt x="6550" y="9068"/>
                  </a:cubicBezTo>
                  <a:cubicBezTo>
                    <a:pt x="6565" y="9068"/>
                    <a:pt x="6580" y="9065"/>
                    <a:pt x="6595" y="9059"/>
                  </a:cubicBezTo>
                  <a:cubicBezTo>
                    <a:pt x="6611" y="9052"/>
                    <a:pt x="6627" y="9045"/>
                    <a:pt x="6643" y="9038"/>
                  </a:cubicBezTo>
                  <a:lnTo>
                    <a:pt x="6664" y="9028"/>
                  </a:lnTo>
                  <a:cubicBezTo>
                    <a:pt x="6689" y="9016"/>
                    <a:pt x="6712" y="9004"/>
                    <a:pt x="6734" y="8990"/>
                  </a:cubicBezTo>
                  <a:cubicBezTo>
                    <a:pt x="6776" y="8963"/>
                    <a:pt x="6840" y="8941"/>
                    <a:pt x="6885" y="8941"/>
                  </a:cubicBezTo>
                  <a:cubicBezTo>
                    <a:pt x="6899" y="8941"/>
                    <a:pt x="6912" y="8943"/>
                    <a:pt x="6921" y="8948"/>
                  </a:cubicBezTo>
                  <a:cubicBezTo>
                    <a:pt x="7010" y="8993"/>
                    <a:pt x="7140" y="9075"/>
                    <a:pt x="7195" y="9132"/>
                  </a:cubicBezTo>
                  <a:cubicBezTo>
                    <a:pt x="7263" y="9201"/>
                    <a:pt x="7345" y="9247"/>
                    <a:pt x="7424" y="9285"/>
                  </a:cubicBezTo>
                  <a:cubicBezTo>
                    <a:pt x="7484" y="9315"/>
                    <a:pt x="7514" y="9364"/>
                    <a:pt x="7518" y="9439"/>
                  </a:cubicBezTo>
                  <a:cubicBezTo>
                    <a:pt x="7520" y="9464"/>
                    <a:pt x="7511" y="9473"/>
                    <a:pt x="7502" y="9480"/>
                  </a:cubicBezTo>
                  <a:cubicBezTo>
                    <a:pt x="7485" y="9491"/>
                    <a:pt x="7468" y="9503"/>
                    <a:pt x="7450" y="9513"/>
                  </a:cubicBezTo>
                  <a:cubicBezTo>
                    <a:pt x="7430" y="9525"/>
                    <a:pt x="7415" y="9530"/>
                    <a:pt x="7404" y="9530"/>
                  </a:cubicBezTo>
                  <a:cubicBezTo>
                    <a:pt x="7397" y="9530"/>
                    <a:pt x="7391" y="9528"/>
                    <a:pt x="7385" y="9526"/>
                  </a:cubicBezTo>
                  <a:cubicBezTo>
                    <a:pt x="7360" y="9517"/>
                    <a:pt x="7336" y="9513"/>
                    <a:pt x="7312" y="9513"/>
                  </a:cubicBezTo>
                  <a:cubicBezTo>
                    <a:pt x="7275" y="9513"/>
                    <a:pt x="7240" y="9522"/>
                    <a:pt x="7209" y="9532"/>
                  </a:cubicBezTo>
                  <a:cubicBezTo>
                    <a:pt x="7201" y="9535"/>
                    <a:pt x="7193" y="9537"/>
                    <a:pt x="7184" y="9537"/>
                  </a:cubicBezTo>
                  <a:cubicBezTo>
                    <a:pt x="7172" y="9537"/>
                    <a:pt x="7159" y="9534"/>
                    <a:pt x="7145" y="9529"/>
                  </a:cubicBezTo>
                  <a:cubicBezTo>
                    <a:pt x="7121" y="9522"/>
                    <a:pt x="7096" y="9513"/>
                    <a:pt x="7070" y="9506"/>
                  </a:cubicBezTo>
                  <a:cubicBezTo>
                    <a:pt x="7034" y="9494"/>
                    <a:pt x="6997" y="9483"/>
                    <a:pt x="6962" y="9470"/>
                  </a:cubicBezTo>
                  <a:cubicBezTo>
                    <a:pt x="6959" y="9468"/>
                    <a:pt x="6952" y="9464"/>
                    <a:pt x="6947" y="9460"/>
                  </a:cubicBezTo>
                  <a:cubicBezTo>
                    <a:pt x="6943" y="9457"/>
                    <a:pt x="6939" y="9452"/>
                    <a:pt x="6932" y="9447"/>
                  </a:cubicBezTo>
                  <a:cubicBezTo>
                    <a:pt x="6924" y="9438"/>
                    <a:pt x="6908" y="9422"/>
                    <a:pt x="6885" y="9421"/>
                  </a:cubicBezTo>
                  <a:cubicBezTo>
                    <a:pt x="6858" y="9418"/>
                    <a:pt x="6829" y="9409"/>
                    <a:pt x="6800" y="9400"/>
                  </a:cubicBezTo>
                  <a:cubicBezTo>
                    <a:pt x="6774" y="9392"/>
                    <a:pt x="6747" y="9383"/>
                    <a:pt x="6718" y="9379"/>
                  </a:cubicBezTo>
                  <a:cubicBezTo>
                    <a:pt x="6690" y="9374"/>
                    <a:pt x="6661" y="9371"/>
                    <a:pt x="6632" y="9371"/>
                  </a:cubicBezTo>
                  <a:cubicBezTo>
                    <a:pt x="6554" y="9371"/>
                    <a:pt x="6471" y="9389"/>
                    <a:pt x="6375" y="9422"/>
                  </a:cubicBezTo>
                  <a:cubicBezTo>
                    <a:pt x="6330" y="9438"/>
                    <a:pt x="6288" y="9468"/>
                    <a:pt x="6251" y="9516"/>
                  </a:cubicBezTo>
                  <a:cubicBezTo>
                    <a:pt x="6245" y="9523"/>
                    <a:pt x="6241" y="9524"/>
                    <a:pt x="6237" y="9524"/>
                  </a:cubicBezTo>
                  <a:cubicBezTo>
                    <a:pt x="6235" y="9524"/>
                    <a:pt x="6234" y="9524"/>
                    <a:pt x="6232" y="9523"/>
                  </a:cubicBezTo>
                  <a:cubicBezTo>
                    <a:pt x="6200" y="9513"/>
                    <a:pt x="6168" y="9510"/>
                    <a:pt x="6138" y="9510"/>
                  </a:cubicBezTo>
                  <a:cubicBezTo>
                    <a:pt x="6122" y="9510"/>
                    <a:pt x="6107" y="9511"/>
                    <a:pt x="6092" y="9512"/>
                  </a:cubicBezTo>
                  <a:cubicBezTo>
                    <a:pt x="6075" y="9512"/>
                    <a:pt x="6057" y="9513"/>
                    <a:pt x="6040" y="9513"/>
                  </a:cubicBezTo>
                  <a:cubicBezTo>
                    <a:pt x="5972" y="9510"/>
                    <a:pt x="5930" y="9486"/>
                    <a:pt x="5905" y="9429"/>
                  </a:cubicBezTo>
                  <a:cubicBezTo>
                    <a:pt x="5900" y="9419"/>
                    <a:pt x="5895" y="9409"/>
                    <a:pt x="5890" y="9397"/>
                  </a:cubicBezTo>
                  <a:cubicBezTo>
                    <a:pt x="5884" y="9386"/>
                    <a:pt x="5877" y="9373"/>
                    <a:pt x="5872" y="9358"/>
                  </a:cubicBezTo>
                  <a:cubicBezTo>
                    <a:pt x="5871" y="9356"/>
                    <a:pt x="5869" y="9348"/>
                    <a:pt x="5871" y="9343"/>
                  </a:cubicBezTo>
                  <a:cubicBezTo>
                    <a:pt x="5874" y="9335"/>
                    <a:pt x="5875" y="9328"/>
                    <a:pt x="5877" y="9319"/>
                  </a:cubicBezTo>
                  <a:cubicBezTo>
                    <a:pt x="5884" y="9292"/>
                    <a:pt x="5888" y="9275"/>
                    <a:pt x="5900" y="9265"/>
                  </a:cubicBezTo>
                  <a:cubicBezTo>
                    <a:pt x="5942" y="9230"/>
                    <a:pt x="5962" y="9184"/>
                    <a:pt x="5962" y="9127"/>
                  </a:cubicBezTo>
                  <a:cubicBezTo>
                    <a:pt x="5962" y="9100"/>
                    <a:pt x="5966" y="9071"/>
                    <a:pt x="5969" y="9036"/>
                  </a:cubicBezTo>
                  <a:cubicBezTo>
                    <a:pt x="5970" y="9030"/>
                    <a:pt x="5972" y="9030"/>
                    <a:pt x="5973" y="9030"/>
                  </a:cubicBezTo>
                  <a:cubicBezTo>
                    <a:pt x="6031" y="9010"/>
                    <a:pt x="6064" y="8968"/>
                    <a:pt x="6072" y="8903"/>
                  </a:cubicBezTo>
                  <a:cubicBezTo>
                    <a:pt x="6073" y="8890"/>
                    <a:pt x="6077" y="8876"/>
                    <a:pt x="6085" y="8866"/>
                  </a:cubicBezTo>
                  <a:cubicBezTo>
                    <a:pt x="6112" y="8827"/>
                    <a:pt x="6140" y="8788"/>
                    <a:pt x="6168" y="8750"/>
                  </a:cubicBezTo>
                  <a:lnTo>
                    <a:pt x="6187" y="8724"/>
                  </a:lnTo>
                  <a:cubicBezTo>
                    <a:pt x="6189" y="8723"/>
                    <a:pt x="6191" y="8723"/>
                    <a:pt x="6194" y="8723"/>
                  </a:cubicBezTo>
                  <a:close/>
                  <a:moveTo>
                    <a:pt x="6196" y="8621"/>
                  </a:moveTo>
                  <a:cubicBezTo>
                    <a:pt x="6162" y="8621"/>
                    <a:pt x="6128" y="8637"/>
                    <a:pt x="6108" y="8663"/>
                  </a:cubicBezTo>
                  <a:lnTo>
                    <a:pt x="6088" y="8689"/>
                  </a:lnTo>
                  <a:cubicBezTo>
                    <a:pt x="6059" y="8728"/>
                    <a:pt x="6028" y="8769"/>
                    <a:pt x="6002" y="8809"/>
                  </a:cubicBezTo>
                  <a:cubicBezTo>
                    <a:pt x="5985" y="8832"/>
                    <a:pt x="5973" y="8863"/>
                    <a:pt x="5970" y="8892"/>
                  </a:cubicBezTo>
                  <a:cubicBezTo>
                    <a:pt x="5968" y="8921"/>
                    <a:pt x="5959" y="8928"/>
                    <a:pt x="5942" y="8934"/>
                  </a:cubicBezTo>
                  <a:cubicBezTo>
                    <a:pt x="5903" y="8948"/>
                    <a:pt x="5875" y="8981"/>
                    <a:pt x="5869" y="9028"/>
                  </a:cubicBezTo>
                  <a:cubicBezTo>
                    <a:pt x="5865" y="9059"/>
                    <a:pt x="5861" y="9093"/>
                    <a:pt x="5861" y="9127"/>
                  </a:cubicBezTo>
                  <a:cubicBezTo>
                    <a:pt x="5861" y="9155"/>
                    <a:pt x="5853" y="9172"/>
                    <a:pt x="5833" y="9188"/>
                  </a:cubicBezTo>
                  <a:cubicBezTo>
                    <a:pt x="5797" y="9221"/>
                    <a:pt x="5787" y="9263"/>
                    <a:pt x="5778" y="9296"/>
                  </a:cubicBezTo>
                  <a:lnTo>
                    <a:pt x="5774" y="9317"/>
                  </a:lnTo>
                  <a:cubicBezTo>
                    <a:pt x="5767" y="9341"/>
                    <a:pt x="5768" y="9370"/>
                    <a:pt x="5777" y="9393"/>
                  </a:cubicBezTo>
                  <a:cubicBezTo>
                    <a:pt x="5783" y="9410"/>
                    <a:pt x="5791" y="9428"/>
                    <a:pt x="5800" y="9444"/>
                  </a:cubicBezTo>
                  <a:cubicBezTo>
                    <a:pt x="5804" y="9452"/>
                    <a:pt x="5809" y="9461"/>
                    <a:pt x="5813" y="9470"/>
                  </a:cubicBezTo>
                  <a:cubicBezTo>
                    <a:pt x="5852" y="9561"/>
                    <a:pt x="5930" y="9610"/>
                    <a:pt x="6038" y="9614"/>
                  </a:cubicBezTo>
                  <a:cubicBezTo>
                    <a:pt x="6057" y="9614"/>
                    <a:pt x="6077" y="9613"/>
                    <a:pt x="6098" y="9613"/>
                  </a:cubicBezTo>
                  <a:cubicBezTo>
                    <a:pt x="6112" y="9612"/>
                    <a:pt x="6127" y="9611"/>
                    <a:pt x="6142" y="9611"/>
                  </a:cubicBezTo>
                  <a:cubicBezTo>
                    <a:pt x="6163" y="9611"/>
                    <a:pt x="6183" y="9613"/>
                    <a:pt x="6202" y="9619"/>
                  </a:cubicBezTo>
                  <a:cubicBezTo>
                    <a:pt x="6214" y="9623"/>
                    <a:pt x="6227" y="9625"/>
                    <a:pt x="6239" y="9625"/>
                  </a:cubicBezTo>
                  <a:cubicBezTo>
                    <a:pt x="6272" y="9625"/>
                    <a:pt x="6304" y="9609"/>
                    <a:pt x="6327" y="9580"/>
                  </a:cubicBezTo>
                  <a:cubicBezTo>
                    <a:pt x="6355" y="9548"/>
                    <a:pt x="6381" y="9528"/>
                    <a:pt x="6408" y="9517"/>
                  </a:cubicBezTo>
                  <a:cubicBezTo>
                    <a:pt x="6494" y="9488"/>
                    <a:pt x="6566" y="9473"/>
                    <a:pt x="6633" y="9473"/>
                  </a:cubicBezTo>
                  <a:cubicBezTo>
                    <a:pt x="6656" y="9473"/>
                    <a:pt x="6679" y="9475"/>
                    <a:pt x="6702" y="9478"/>
                  </a:cubicBezTo>
                  <a:cubicBezTo>
                    <a:pt x="6723" y="9481"/>
                    <a:pt x="6747" y="9489"/>
                    <a:pt x="6770" y="9496"/>
                  </a:cubicBezTo>
                  <a:cubicBezTo>
                    <a:pt x="6799" y="9506"/>
                    <a:pt x="6829" y="9515"/>
                    <a:pt x="6862" y="9519"/>
                  </a:cubicBezTo>
                  <a:cubicBezTo>
                    <a:pt x="6867" y="9523"/>
                    <a:pt x="6871" y="9528"/>
                    <a:pt x="6875" y="9530"/>
                  </a:cubicBezTo>
                  <a:lnTo>
                    <a:pt x="6884" y="9538"/>
                  </a:lnTo>
                  <a:cubicBezTo>
                    <a:pt x="6894" y="9546"/>
                    <a:pt x="6908" y="9558"/>
                    <a:pt x="6927" y="9565"/>
                  </a:cubicBezTo>
                  <a:cubicBezTo>
                    <a:pt x="6965" y="9578"/>
                    <a:pt x="7002" y="9590"/>
                    <a:pt x="7040" y="9603"/>
                  </a:cubicBezTo>
                  <a:cubicBezTo>
                    <a:pt x="7065" y="9610"/>
                    <a:pt x="7089" y="9617"/>
                    <a:pt x="7114" y="9626"/>
                  </a:cubicBezTo>
                  <a:cubicBezTo>
                    <a:pt x="7138" y="9633"/>
                    <a:pt x="7161" y="9637"/>
                    <a:pt x="7183" y="9637"/>
                  </a:cubicBezTo>
                  <a:cubicBezTo>
                    <a:pt x="7203" y="9637"/>
                    <a:pt x="7222" y="9635"/>
                    <a:pt x="7241" y="9629"/>
                  </a:cubicBezTo>
                  <a:cubicBezTo>
                    <a:pt x="7270" y="9619"/>
                    <a:pt x="7293" y="9614"/>
                    <a:pt x="7313" y="9614"/>
                  </a:cubicBezTo>
                  <a:cubicBezTo>
                    <a:pt x="7327" y="9614"/>
                    <a:pt x="7339" y="9617"/>
                    <a:pt x="7351" y="9622"/>
                  </a:cubicBezTo>
                  <a:cubicBezTo>
                    <a:pt x="7369" y="9628"/>
                    <a:pt x="7387" y="9631"/>
                    <a:pt x="7403" y="9631"/>
                  </a:cubicBezTo>
                  <a:cubicBezTo>
                    <a:pt x="7451" y="9631"/>
                    <a:pt x="7487" y="9608"/>
                    <a:pt x="7502" y="9600"/>
                  </a:cubicBezTo>
                  <a:cubicBezTo>
                    <a:pt x="7521" y="9588"/>
                    <a:pt x="7541" y="9575"/>
                    <a:pt x="7560" y="9562"/>
                  </a:cubicBezTo>
                  <a:cubicBezTo>
                    <a:pt x="7602" y="9533"/>
                    <a:pt x="7622" y="9487"/>
                    <a:pt x="7619" y="9434"/>
                  </a:cubicBezTo>
                  <a:cubicBezTo>
                    <a:pt x="7614" y="9322"/>
                    <a:pt x="7560" y="9240"/>
                    <a:pt x="7468" y="9195"/>
                  </a:cubicBezTo>
                  <a:cubicBezTo>
                    <a:pt x="7397" y="9160"/>
                    <a:pt x="7325" y="9120"/>
                    <a:pt x="7267" y="9061"/>
                  </a:cubicBezTo>
                  <a:cubicBezTo>
                    <a:pt x="7193" y="8986"/>
                    <a:pt x="7043" y="8896"/>
                    <a:pt x="6966" y="8857"/>
                  </a:cubicBezTo>
                  <a:cubicBezTo>
                    <a:pt x="6942" y="8845"/>
                    <a:pt x="6914" y="8840"/>
                    <a:pt x="6885" y="8840"/>
                  </a:cubicBezTo>
                  <a:cubicBezTo>
                    <a:pt x="6810" y="8840"/>
                    <a:pt x="6728" y="8873"/>
                    <a:pt x="6680" y="8905"/>
                  </a:cubicBezTo>
                  <a:cubicBezTo>
                    <a:pt x="6661" y="8916"/>
                    <a:pt x="6641" y="8926"/>
                    <a:pt x="6621" y="8935"/>
                  </a:cubicBezTo>
                  <a:lnTo>
                    <a:pt x="6598" y="8947"/>
                  </a:lnTo>
                  <a:cubicBezTo>
                    <a:pt x="6585" y="8954"/>
                    <a:pt x="6572" y="8960"/>
                    <a:pt x="6557" y="8965"/>
                  </a:cubicBezTo>
                  <a:cubicBezTo>
                    <a:pt x="6551" y="8967"/>
                    <a:pt x="6549" y="8967"/>
                    <a:pt x="6546" y="8967"/>
                  </a:cubicBezTo>
                  <a:cubicBezTo>
                    <a:pt x="6544" y="8965"/>
                    <a:pt x="6543" y="8962"/>
                    <a:pt x="6541" y="8957"/>
                  </a:cubicBezTo>
                  <a:cubicBezTo>
                    <a:pt x="6530" y="8903"/>
                    <a:pt x="6504" y="8867"/>
                    <a:pt x="6460" y="8847"/>
                  </a:cubicBezTo>
                  <a:cubicBezTo>
                    <a:pt x="6468" y="8841"/>
                    <a:pt x="6475" y="8834"/>
                    <a:pt x="6481" y="8827"/>
                  </a:cubicBezTo>
                  <a:cubicBezTo>
                    <a:pt x="6499" y="8806"/>
                    <a:pt x="6504" y="8776"/>
                    <a:pt x="6492" y="8750"/>
                  </a:cubicBezTo>
                  <a:cubicBezTo>
                    <a:pt x="6479" y="8724"/>
                    <a:pt x="6455" y="8707"/>
                    <a:pt x="6427" y="8707"/>
                  </a:cubicBezTo>
                  <a:cubicBezTo>
                    <a:pt x="6366" y="8707"/>
                    <a:pt x="6316" y="8686"/>
                    <a:pt x="6271" y="8646"/>
                  </a:cubicBezTo>
                  <a:cubicBezTo>
                    <a:pt x="6260" y="8636"/>
                    <a:pt x="6248" y="8633"/>
                    <a:pt x="6242" y="8632"/>
                  </a:cubicBezTo>
                  <a:cubicBezTo>
                    <a:pt x="6228" y="8625"/>
                    <a:pt x="6212" y="8621"/>
                    <a:pt x="6196" y="8621"/>
                  </a:cubicBezTo>
                  <a:close/>
                  <a:moveTo>
                    <a:pt x="9185" y="9780"/>
                  </a:moveTo>
                  <a:cubicBezTo>
                    <a:pt x="9186" y="9782"/>
                    <a:pt x="9186" y="9783"/>
                    <a:pt x="9188" y="9785"/>
                  </a:cubicBezTo>
                  <a:cubicBezTo>
                    <a:pt x="9186" y="9783"/>
                    <a:pt x="9185" y="9782"/>
                    <a:pt x="9185" y="9780"/>
                  </a:cubicBezTo>
                  <a:close/>
                  <a:moveTo>
                    <a:pt x="8676" y="8553"/>
                  </a:moveTo>
                  <a:cubicBezTo>
                    <a:pt x="8713" y="8569"/>
                    <a:pt x="8750" y="8577"/>
                    <a:pt x="8791" y="8577"/>
                  </a:cubicBezTo>
                  <a:cubicBezTo>
                    <a:pt x="8812" y="8577"/>
                    <a:pt x="8833" y="8575"/>
                    <a:pt x="8855" y="8571"/>
                  </a:cubicBezTo>
                  <a:cubicBezTo>
                    <a:pt x="8857" y="8572"/>
                    <a:pt x="8861" y="8575"/>
                    <a:pt x="8865" y="8585"/>
                  </a:cubicBezTo>
                  <a:cubicBezTo>
                    <a:pt x="8875" y="8608"/>
                    <a:pt x="8880" y="8623"/>
                    <a:pt x="8878" y="8636"/>
                  </a:cubicBezTo>
                  <a:cubicBezTo>
                    <a:pt x="8877" y="8650"/>
                    <a:pt x="8874" y="8665"/>
                    <a:pt x="8871" y="8678"/>
                  </a:cubicBezTo>
                  <a:cubicBezTo>
                    <a:pt x="8870" y="8692"/>
                    <a:pt x="8867" y="8705"/>
                    <a:pt x="8865" y="8720"/>
                  </a:cubicBezTo>
                  <a:cubicBezTo>
                    <a:pt x="8857" y="8721"/>
                    <a:pt x="8848" y="8721"/>
                    <a:pt x="8839" y="8721"/>
                  </a:cubicBezTo>
                  <a:cubicBezTo>
                    <a:pt x="8826" y="8721"/>
                    <a:pt x="8813" y="8723"/>
                    <a:pt x="8799" y="8723"/>
                  </a:cubicBezTo>
                  <a:cubicBezTo>
                    <a:pt x="8679" y="8734"/>
                    <a:pt x="8667" y="8809"/>
                    <a:pt x="8672" y="8883"/>
                  </a:cubicBezTo>
                  <a:lnTo>
                    <a:pt x="8666" y="8884"/>
                  </a:lnTo>
                  <a:cubicBezTo>
                    <a:pt x="8641" y="8892"/>
                    <a:pt x="8598" y="8905"/>
                    <a:pt x="8589" y="8945"/>
                  </a:cubicBezTo>
                  <a:cubicBezTo>
                    <a:pt x="8581" y="8983"/>
                    <a:pt x="8611" y="9010"/>
                    <a:pt x="8620" y="9019"/>
                  </a:cubicBezTo>
                  <a:cubicBezTo>
                    <a:pt x="8657" y="9052"/>
                    <a:pt x="8683" y="9085"/>
                    <a:pt x="8701" y="9119"/>
                  </a:cubicBezTo>
                  <a:cubicBezTo>
                    <a:pt x="8745" y="9205"/>
                    <a:pt x="8818" y="9263"/>
                    <a:pt x="8913" y="9289"/>
                  </a:cubicBezTo>
                  <a:cubicBezTo>
                    <a:pt x="8913" y="9296"/>
                    <a:pt x="8912" y="9304"/>
                    <a:pt x="8910" y="9315"/>
                  </a:cubicBezTo>
                  <a:cubicBezTo>
                    <a:pt x="8903" y="9384"/>
                    <a:pt x="8919" y="9442"/>
                    <a:pt x="8956" y="9491"/>
                  </a:cubicBezTo>
                  <a:cubicBezTo>
                    <a:pt x="8982" y="9523"/>
                    <a:pt x="8991" y="9559"/>
                    <a:pt x="8985" y="9604"/>
                  </a:cubicBezTo>
                  <a:cubicBezTo>
                    <a:pt x="8979" y="9637"/>
                    <a:pt x="8987" y="9669"/>
                    <a:pt x="8992" y="9691"/>
                  </a:cubicBezTo>
                  <a:cubicBezTo>
                    <a:pt x="9014" y="9762"/>
                    <a:pt x="9059" y="9782"/>
                    <a:pt x="9098" y="9788"/>
                  </a:cubicBezTo>
                  <a:cubicBezTo>
                    <a:pt x="9091" y="9809"/>
                    <a:pt x="9094" y="9830"/>
                    <a:pt x="9107" y="9846"/>
                  </a:cubicBezTo>
                  <a:cubicBezTo>
                    <a:pt x="9117" y="9859"/>
                    <a:pt x="9130" y="9876"/>
                    <a:pt x="9147" y="9889"/>
                  </a:cubicBezTo>
                  <a:cubicBezTo>
                    <a:pt x="9173" y="9908"/>
                    <a:pt x="9183" y="9929"/>
                    <a:pt x="9182" y="9958"/>
                  </a:cubicBezTo>
                  <a:cubicBezTo>
                    <a:pt x="9177" y="10032"/>
                    <a:pt x="9201" y="10097"/>
                    <a:pt x="9222" y="10161"/>
                  </a:cubicBezTo>
                  <a:cubicBezTo>
                    <a:pt x="9224" y="10166"/>
                    <a:pt x="9225" y="10172"/>
                    <a:pt x="9228" y="10178"/>
                  </a:cubicBezTo>
                  <a:cubicBezTo>
                    <a:pt x="9183" y="10182"/>
                    <a:pt x="9138" y="10188"/>
                    <a:pt x="9095" y="10192"/>
                  </a:cubicBezTo>
                  <a:lnTo>
                    <a:pt x="9059" y="10195"/>
                  </a:lnTo>
                  <a:cubicBezTo>
                    <a:pt x="9049" y="10197"/>
                    <a:pt x="9039" y="10198"/>
                    <a:pt x="9029" y="10198"/>
                  </a:cubicBezTo>
                  <a:lnTo>
                    <a:pt x="9017" y="10200"/>
                  </a:lnTo>
                  <a:lnTo>
                    <a:pt x="9008" y="10198"/>
                  </a:lnTo>
                  <a:cubicBezTo>
                    <a:pt x="8942" y="10191"/>
                    <a:pt x="8885" y="10185"/>
                    <a:pt x="8845" y="10140"/>
                  </a:cubicBezTo>
                  <a:cubicBezTo>
                    <a:pt x="8812" y="10106"/>
                    <a:pt x="8771" y="10096"/>
                    <a:pt x="8744" y="10090"/>
                  </a:cubicBezTo>
                  <a:lnTo>
                    <a:pt x="8735" y="10088"/>
                  </a:lnTo>
                  <a:cubicBezTo>
                    <a:pt x="8718" y="10085"/>
                    <a:pt x="8703" y="10084"/>
                    <a:pt x="8692" y="10078"/>
                  </a:cubicBezTo>
                  <a:cubicBezTo>
                    <a:pt x="8686" y="10077"/>
                    <a:pt x="8683" y="10074"/>
                    <a:pt x="8682" y="10074"/>
                  </a:cubicBezTo>
                  <a:cubicBezTo>
                    <a:pt x="8681" y="10074"/>
                    <a:pt x="8681" y="10074"/>
                    <a:pt x="8681" y="10074"/>
                  </a:cubicBezTo>
                  <a:lnTo>
                    <a:pt x="8681" y="10074"/>
                  </a:lnTo>
                  <a:cubicBezTo>
                    <a:pt x="8651" y="10010"/>
                    <a:pt x="8631" y="9956"/>
                    <a:pt x="8654" y="9898"/>
                  </a:cubicBezTo>
                  <a:cubicBezTo>
                    <a:pt x="8670" y="9861"/>
                    <a:pt x="8686" y="9819"/>
                    <a:pt x="8690" y="9775"/>
                  </a:cubicBezTo>
                  <a:cubicBezTo>
                    <a:pt x="8693" y="9741"/>
                    <a:pt x="8709" y="9720"/>
                    <a:pt x="8745" y="9697"/>
                  </a:cubicBezTo>
                  <a:cubicBezTo>
                    <a:pt x="8763" y="9685"/>
                    <a:pt x="8773" y="9668"/>
                    <a:pt x="8774" y="9648"/>
                  </a:cubicBezTo>
                  <a:cubicBezTo>
                    <a:pt x="8777" y="9626"/>
                    <a:pt x="8768" y="9606"/>
                    <a:pt x="8753" y="9590"/>
                  </a:cubicBezTo>
                  <a:cubicBezTo>
                    <a:pt x="8741" y="9578"/>
                    <a:pt x="8727" y="9567"/>
                    <a:pt x="8709" y="9559"/>
                  </a:cubicBezTo>
                  <a:cubicBezTo>
                    <a:pt x="8666" y="9543"/>
                    <a:pt x="8635" y="9517"/>
                    <a:pt x="8620" y="9481"/>
                  </a:cubicBezTo>
                  <a:cubicBezTo>
                    <a:pt x="8592" y="9419"/>
                    <a:pt x="8549" y="9369"/>
                    <a:pt x="8488" y="9325"/>
                  </a:cubicBezTo>
                  <a:cubicBezTo>
                    <a:pt x="8429" y="9283"/>
                    <a:pt x="8393" y="9227"/>
                    <a:pt x="8378" y="9158"/>
                  </a:cubicBezTo>
                  <a:cubicBezTo>
                    <a:pt x="8361" y="9071"/>
                    <a:pt x="8320" y="9004"/>
                    <a:pt x="8255" y="8951"/>
                  </a:cubicBezTo>
                  <a:cubicBezTo>
                    <a:pt x="8251" y="8948"/>
                    <a:pt x="8242" y="8941"/>
                    <a:pt x="8250" y="8916"/>
                  </a:cubicBezTo>
                  <a:cubicBezTo>
                    <a:pt x="8255" y="8889"/>
                    <a:pt x="8265" y="8860"/>
                    <a:pt x="8278" y="8830"/>
                  </a:cubicBezTo>
                  <a:cubicBezTo>
                    <a:pt x="8286" y="8809"/>
                    <a:pt x="8296" y="8804"/>
                    <a:pt x="8303" y="8802"/>
                  </a:cubicBezTo>
                  <a:cubicBezTo>
                    <a:pt x="8380" y="8773"/>
                    <a:pt x="8433" y="8734"/>
                    <a:pt x="8469" y="8678"/>
                  </a:cubicBezTo>
                  <a:cubicBezTo>
                    <a:pt x="8474" y="8672"/>
                    <a:pt x="8481" y="8665"/>
                    <a:pt x="8488" y="8660"/>
                  </a:cubicBezTo>
                  <a:cubicBezTo>
                    <a:pt x="8547" y="8624"/>
                    <a:pt x="8608" y="8590"/>
                    <a:pt x="8669" y="8556"/>
                  </a:cubicBezTo>
                  <a:cubicBezTo>
                    <a:pt x="8672" y="8555"/>
                    <a:pt x="8674" y="8553"/>
                    <a:pt x="8676" y="8553"/>
                  </a:cubicBezTo>
                  <a:close/>
                  <a:moveTo>
                    <a:pt x="8680" y="8452"/>
                  </a:moveTo>
                  <a:cubicBezTo>
                    <a:pt x="8652" y="8452"/>
                    <a:pt x="8627" y="8464"/>
                    <a:pt x="8621" y="8468"/>
                  </a:cubicBezTo>
                  <a:cubicBezTo>
                    <a:pt x="8559" y="8501"/>
                    <a:pt x="8497" y="8538"/>
                    <a:pt x="8436" y="8574"/>
                  </a:cubicBezTo>
                  <a:cubicBezTo>
                    <a:pt x="8416" y="8587"/>
                    <a:pt x="8397" y="8604"/>
                    <a:pt x="8384" y="8623"/>
                  </a:cubicBezTo>
                  <a:cubicBezTo>
                    <a:pt x="8361" y="8660"/>
                    <a:pt x="8325" y="8686"/>
                    <a:pt x="8268" y="8707"/>
                  </a:cubicBezTo>
                  <a:cubicBezTo>
                    <a:pt x="8229" y="8721"/>
                    <a:pt x="8200" y="8750"/>
                    <a:pt x="8183" y="8792"/>
                  </a:cubicBezTo>
                  <a:cubicBezTo>
                    <a:pt x="8170" y="8827"/>
                    <a:pt x="8160" y="8858"/>
                    <a:pt x="8151" y="8890"/>
                  </a:cubicBezTo>
                  <a:cubicBezTo>
                    <a:pt x="8137" y="8947"/>
                    <a:pt x="8151" y="8997"/>
                    <a:pt x="8193" y="9030"/>
                  </a:cubicBezTo>
                  <a:cubicBezTo>
                    <a:pt x="8239" y="9068"/>
                    <a:pt x="8267" y="9114"/>
                    <a:pt x="8278" y="9178"/>
                  </a:cubicBezTo>
                  <a:cubicBezTo>
                    <a:pt x="8299" y="9273"/>
                    <a:pt x="8349" y="9351"/>
                    <a:pt x="8430" y="9408"/>
                  </a:cubicBezTo>
                  <a:cubicBezTo>
                    <a:pt x="8476" y="9441"/>
                    <a:pt x="8507" y="9477"/>
                    <a:pt x="8527" y="9522"/>
                  </a:cubicBezTo>
                  <a:cubicBezTo>
                    <a:pt x="8550" y="9575"/>
                    <a:pt x="8592" y="9617"/>
                    <a:pt x="8648" y="9645"/>
                  </a:cubicBezTo>
                  <a:cubicBezTo>
                    <a:pt x="8621" y="9671"/>
                    <a:pt x="8595" y="9708"/>
                    <a:pt x="8589" y="9765"/>
                  </a:cubicBezTo>
                  <a:cubicBezTo>
                    <a:pt x="8586" y="9795"/>
                    <a:pt x="8573" y="9828"/>
                    <a:pt x="8562" y="9860"/>
                  </a:cubicBezTo>
                  <a:cubicBezTo>
                    <a:pt x="8523" y="9955"/>
                    <a:pt x="8553" y="10039"/>
                    <a:pt x="8589" y="10117"/>
                  </a:cubicBezTo>
                  <a:cubicBezTo>
                    <a:pt x="8604" y="10149"/>
                    <a:pt x="8635" y="10165"/>
                    <a:pt x="8654" y="10172"/>
                  </a:cubicBezTo>
                  <a:cubicBezTo>
                    <a:pt x="8676" y="10181"/>
                    <a:pt x="8698" y="10185"/>
                    <a:pt x="8718" y="10188"/>
                  </a:cubicBezTo>
                  <a:lnTo>
                    <a:pt x="8727" y="10189"/>
                  </a:lnTo>
                  <a:cubicBezTo>
                    <a:pt x="8748" y="10194"/>
                    <a:pt x="8761" y="10200"/>
                    <a:pt x="8770" y="10208"/>
                  </a:cubicBezTo>
                  <a:cubicBezTo>
                    <a:pt x="8836" y="10282"/>
                    <a:pt x="8922" y="10291"/>
                    <a:pt x="8998" y="10299"/>
                  </a:cubicBezTo>
                  <a:lnTo>
                    <a:pt x="9016" y="10301"/>
                  </a:lnTo>
                  <a:lnTo>
                    <a:pt x="9036" y="10299"/>
                  </a:lnTo>
                  <a:cubicBezTo>
                    <a:pt x="9047" y="10298"/>
                    <a:pt x="9059" y="10298"/>
                    <a:pt x="9070" y="10296"/>
                  </a:cubicBezTo>
                  <a:lnTo>
                    <a:pt x="9105" y="10292"/>
                  </a:lnTo>
                  <a:cubicBezTo>
                    <a:pt x="9163" y="10286"/>
                    <a:pt x="9222" y="10281"/>
                    <a:pt x="9280" y="10273"/>
                  </a:cubicBezTo>
                  <a:cubicBezTo>
                    <a:pt x="9300" y="10270"/>
                    <a:pt x="9316" y="10259"/>
                    <a:pt x="9328" y="10243"/>
                  </a:cubicBezTo>
                  <a:cubicBezTo>
                    <a:pt x="9339" y="10226"/>
                    <a:pt x="9342" y="10202"/>
                    <a:pt x="9335" y="10181"/>
                  </a:cubicBezTo>
                  <a:cubicBezTo>
                    <a:pt x="9329" y="10163"/>
                    <a:pt x="9323" y="10145"/>
                    <a:pt x="9318" y="10127"/>
                  </a:cubicBezTo>
                  <a:cubicBezTo>
                    <a:pt x="9297" y="10071"/>
                    <a:pt x="9280" y="10019"/>
                    <a:pt x="9283" y="9963"/>
                  </a:cubicBezTo>
                  <a:cubicBezTo>
                    <a:pt x="9286" y="9900"/>
                    <a:pt x="9260" y="9847"/>
                    <a:pt x="9208" y="9808"/>
                  </a:cubicBezTo>
                  <a:cubicBezTo>
                    <a:pt x="9205" y="9806"/>
                    <a:pt x="9203" y="9805"/>
                    <a:pt x="9201" y="9801"/>
                  </a:cubicBezTo>
                  <a:cubicBezTo>
                    <a:pt x="9206" y="9783"/>
                    <a:pt x="9212" y="9753"/>
                    <a:pt x="9192" y="9724"/>
                  </a:cubicBezTo>
                  <a:cubicBezTo>
                    <a:pt x="9169" y="9689"/>
                    <a:pt x="9131" y="9688"/>
                    <a:pt x="9110" y="9687"/>
                  </a:cubicBezTo>
                  <a:cubicBezTo>
                    <a:pt x="9104" y="9687"/>
                    <a:pt x="9096" y="9687"/>
                    <a:pt x="9089" y="9662"/>
                  </a:cubicBezTo>
                  <a:cubicBezTo>
                    <a:pt x="9085" y="9646"/>
                    <a:pt x="9083" y="9630"/>
                    <a:pt x="9085" y="9620"/>
                  </a:cubicBezTo>
                  <a:cubicBezTo>
                    <a:pt x="9095" y="9546"/>
                    <a:pt x="9079" y="9483"/>
                    <a:pt x="9036" y="9428"/>
                  </a:cubicBezTo>
                  <a:cubicBezTo>
                    <a:pt x="9014" y="9400"/>
                    <a:pt x="9005" y="9369"/>
                    <a:pt x="9011" y="9324"/>
                  </a:cubicBezTo>
                  <a:cubicBezTo>
                    <a:pt x="9013" y="9312"/>
                    <a:pt x="9014" y="9301"/>
                    <a:pt x="9014" y="9289"/>
                  </a:cubicBezTo>
                  <a:cubicBezTo>
                    <a:pt x="9014" y="9243"/>
                    <a:pt x="8987" y="9207"/>
                    <a:pt x="8942" y="9194"/>
                  </a:cubicBezTo>
                  <a:cubicBezTo>
                    <a:pt x="8871" y="9173"/>
                    <a:pt x="8823" y="9134"/>
                    <a:pt x="8790" y="9072"/>
                  </a:cubicBezTo>
                  <a:cubicBezTo>
                    <a:pt x="8773" y="9039"/>
                    <a:pt x="8751" y="9007"/>
                    <a:pt x="8719" y="8975"/>
                  </a:cubicBezTo>
                  <a:cubicBezTo>
                    <a:pt x="8771" y="8957"/>
                    <a:pt x="8779" y="8929"/>
                    <a:pt x="8773" y="8877"/>
                  </a:cubicBezTo>
                  <a:cubicBezTo>
                    <a:pt x="8770" y="8840"/>
                    <a:pt x="8774" y="8831"/>
                    <a:pt x="8774" y="8831"/>
                  </a:cubicBezTo>
                  <a:cubicBezTo>
                    <a:pt x="8776" y="8831"/>
                    <a:pt x="8781" y="8827"/>
                    <a:pt x="8807" y="8824"/>
                  </a:cubicBezTo>
                  <a:cubicBezTo>
                    <a:pt x="8820" y="8822"/>
                    <a:pt x="8832" y="8822"/>
                    <a:pt x="8844" y="8822"/>
                  </a:cubicBezTo>
                  <a:cubicBezTo>
                    <a:pt x="8859" y="8821"/>
                    <a:pt x="8874" y="8821"/>
                    <a:pt x="8890" y="8819"/>
                  </a:cubicBezTo>
                  <a:cubicBezTo>
                    <a:pt x="8932" y="8815"/>
                    <a:pt x="8961" y="8786"/>
                    <a:pt x="8965" y="8744"/>
                  </a:cubicBezTo>
                  <a:cubicBezTo>
                    <a:pt x="8966" y="8727"/>
                    <a:pt x="8969" y="8711"/>
                    <a:pt x="8972" y="8694"/>
                  </a:cubicBezTo>
                  <a:cubicBezTo>
                    <a:pt x="8974" y="8679"/>
                    <a:pt x="8977" y="8663"/>
                    <a:pt x="8978" y="8649"/>
                  </a:cubicBezTo>
                  <a:cubicBezTo>
                    <a:pt x="8984" y="8606"/>
                    <a:pt x="8969" y="8569"/>
                    <a:pt x="8956" y="8542"/>
                  </a:cubicBezTo>
                  <a:cubicBezTo>
                    <a:pt x="8934" y="8497"/>
                    <a:pt x="8897" y="8470"/>
                    <a:pt x="8856" y="8470"/>
                  </a:cubicBezTo>
                  <a:cubicBezTo>
                    <a:pt x="8851" y="8470"/>
                    <a:pt x="8846" y="8470"/>
                    <a:pt x="8841" y="8471"/>
                  </a:cubicBezTo>
                  <a:cubicBezTo>
                    <a:pt x="8824" y="8474"/>
                    <a:pt x="8808" y="8475"/>
                    <a:pt x="8793" y="8475"/>
                  </a:cubicBezTo>
                  <a:cubicBezTo>
                    <a:pt x="8763" y="8475"/>
                    <a:pt x="8737" y="8470"/>
                    <a:pt x="8712" y="8458"/>
                  </a:cubicBezTo>
                  <a:cubicBezTo>
                    <a:pt x="8701" y="8453"/>
                    <a:pt x="8690" y="8452"/>
                    <a:pt x="8680" y="8452"/>
                  </a:cubicBezTo>
                  <a:close/>
                  <a:moveTo>
                    <a:pt x="11686" y="102"/>
                  </a:moveTo>
                  <a:cubicBezTo>
                    <a:pt x="11707" y="102"/>
                    <a:pt x="11727" y="109"/>
                    <a:pt x="11750" y="115"/>
                  </a:cubicBezTo>
                  <a:cubicBezTo>
                    <a:pt x="11778" y="124"/>
                    <a:pt x="11810" y="134"/>
                    <a:pt x="11846" y="134"/>
                  </a:cubicBezTo>
                  <a:cubicBezTo>
                    <a:pt x="11849" y="134"/>
                    <a:pt x="11851" y="134"/>
                    <a:pt x="11854" y="134"/>
                  </a:cubicBezTo>
                  <a:cubicBezTo>
                    <a:pt x="11861" y="145"/>
                    <a:pt x="11871" y="168"/>
                    <a:pt x="11879" y="184"/>
                  </a:cubicBezTo>
                  <a:cubicBezTo>
                    <a:pt x="11897" y="229"/>
                    <a:pt x="11918" y="274"/>
                    <a:pt x="11954" y="294"/>
                  </a:cubicBezTo>
                  <a:cubicBezTo>
                    <a:pt x="11980" y="308"/>
                    <a:pt x="12018" y="315"/>
                    <a:pt x="12071" y="315"/>
                  </a:cubicBezTo>
                  <a:cubicBezTo>
                    <a:pt x="12123" y="315"/>
                    <a:pt x="12188" y="308"/>
                    <a:pt x="12270" y="296"/>
                  </a:cubicBezTo>
                  <a:cubicBezTo>
                    <a:pt x="12289" y="293"/>
                    <a:pt x="12306" y="290"/>
                    <a:pt x="12325" y="285"/>
                  </a:cubicBezTo>
                  <a:cubicBezTo>
                    <a:pt x="12378" y="276"/>
                    <a:pt x="12430" y="267"/>
                    <a:pt x="12480" y="267"/>
                  </a:cubicBezTo>
                  <a:cubicBezTo>
                    <a:pt x="12489" y="267"/>
                    <a:pt x="12499" y="267"/>
                    <a:pt x="12509" y="268"/>
                  </a:cubicBezTo>
                  <a:cubicBezTo>
                    <a:pt x="12575" y="274"/>
                    <a:pt x="12629" y="311"/>
                    <a:pt x="12686" y="352"/>
                  </a:cubicBezTo>
                  <a:cubicBezTo>
                    <a:pt x="12730" y="382"/>
                    <a:pt x="12775" y="413"/>
                    <a:pt x="12828" y="433"/>
                  </a:cubicBezTo>
                  <a:lnTo>
                    <a:pt x="12863" y="446"/>
                  </a:lnTo>
                  <a:lnTo>
                    <a:pt x="12886" y="415"/>
                  </a:lnTo>
                  <a:cubicBezTo>
                    <a:pt x="12896" y="423"/>
                    <a:pt x="12910" y="440"/>
                    <a:pt x="12919" y="450"/>
                  </a:cubicBezTo>
                  <a:cubicBezTo>
                    <a:pt x="12941" y="475"/>
                    <a:pt x="12965" y="502"/>
                    <a:pt x="12994" y="520"/>
                  </a:cubicBezTo>
                  <a:cubicBezTo>
                    <a:pt x="13003" y="561"/>
                    <a:pt x="13023" y="598"/>
                    <a:pt x="13040" y="628"/>
                  </a:cubicBezTo>
                  <a:cubicBezTo>
                    <a:pt x="13048" y="642"/>
                    <a:pt x="13056" y="657"/>
                    <a:pt x="13062" y="673"/>
                  </a:cubicBezTo>
                  <a:cubicBezTo>
                    <a:pt x="13075" y="699"/>
                    <a:pt x="13085" y="739"/>
                    <a:pt x="13071" y="777"/>
                  </a:cubicBezTo>
                  <a:cubicBezTo>
                    <a:pt x="13056" y="814"/>
                    <a:pt x="13049" y="852"/>
                    <a:pt x="13043" y="888"/>
                  </a:cubicBezTo>
                  <a:cubicBezTo>
                    <a:pt x="13039" y="905"/>
                    <a:pt x="13036" y="923"/>
                    <a:pt x="13032" y="940"/>
                  </a:cubicBezTo>
                  <a:cubicBezTo>
                    <a:pt x="13023" y="976"/>
                    <a:pt x="13006" y="1011"/>
                    <a:pt x="12988" y="1048"/>
                  </a:cubicBezTo>
                  <a:lnTo>
                    <a:pt x="12974" y="1083"/>
                  </a:lnTo>
                  <a:cubicBezTo>
                    <a:pt x="12960" y="1114"/>
                    <a:pt x="12954" y="1161"/>
                    <a:pt x="12960" y="1197"/>
                  </a:cubicBezTo>
                  <a:cubicBezTo>
                    <a:pt x="12964" y="1232"/>
                    <a:pt x="12984" y="1261"/>
                    <a:pt x="13013" y="1274"/>
                  </a:cubicBezTo>
                  <a:cubicBezTo>
                    <a:pt x="13028" y="1282"/>
                    <a:pt x="13044" y="1284"/>
                    <a:pt x="13058" y="1284"/>
                  </a:cubicBezTo>
                  <a:cubicBezTo>
                    <a:pt x="13065" y="1284"/>
                    <a:pt x="13072" y="1283"/>
                    <a:pt x="13078" y="1283"/>
                  </a:cubicBezTo>
                  <a:cubicBezTo>
                    <a:pt x="13090" y="1280"/>
                    <a:pt x="13103" y="1280"/>
                    <a:pt x="13116" y="1280"/>
                  </a:cubicBezTo>
                  <a:cubicBezTo>
                    <a:pt x="13145" y="1278"/>
                    <a:pt x="13176" y="1275"/>
                    <a:pt x="13207" y="1265"/>
                  </a:cubicBezTo>
                  <a:cubicBezTo>
                    <a:pt x="13217" y="1283"/>
                    <a:pt x="13228" y="1301"/>
                    <a:pt x="13244" y="1316"/>
                  </a:cubicBezTo>
                  <a:cubicBezTo>
                    <a:pt x="13268" y="1339"/>
                    <a:pt x="13298" y="1352"/>
                    <a:pt x="13330" y="1352"/>
                  </a:cubicBezTo>
                  <a:cubicBezTo>
                    <a:pt x="13339" y="1352"/>
                    <a:pt x="13348" y="1351"/>
                    <a:pt x="13357" y="1349"/>
                  </a:cubicBezTo>
                  <a:cubicBezTo>
                    <a:pt x="13393" y="1342"/>
                    <a:pt x="13425" y="1316"/>
                    <a:pt x="13444" y="1281"/>
                  </a:cubicBezTo>
                  <a:cubicBezTo>
                    <a:pt x="13458" y="1288"/>
                    <a:pt x="13473" y="1294"/>
                    <a:pt x="13487" y="1301"/>
                  </a:cubicBezTo>
                  <a:lnTo>
                    <a:pt x="13530" y="1322"/>
                  </a:lnTo>
                  <a:lnTo>
                    <a:pt x="13582" y="1288"/>
                  </a:lnTo>
                  <a:cubicBezTo>
                    <a:pt x="13604" y="1274"/>
                    <a:pt x="13624" y="1261"/>
                    <a:pt x="13645" y="1251"/>
                  </a:cubicBezTo>
                  <a:cubicBezTo>
                    <a:pt x="13669" y="1238"/>
                    <a:pt x="13698" y="1231"/>
                    <a:pt x="13726" y="1225"/>
                  </a:cubicBezTo>
                  <a:cubicBezTo>
                    <a:pt x="13786" y="1212"/>
                    <a:pt x="13845" y="1200"/>
                    <a:pt x="13906" y="1187"/>
                  </a:cubicBezTo>
                  <a:lnTo>
                    <a:pt x="13981" y="1171"/>
                  </a:lnTo>
                  <a:cubicBezTo>
                    <a:pt x="13983" y="1174"/>
                    <a:pt x="13981" y="1177"/>
                    <a:pt x="13983" y="1180"/>
                  </a:cubicBezTo>
                  <a:cubicBezTo>
                    <a:pt x="13983" y="1187"/>
                    <a:pt x="13983" y="1196"/>
                    <a:pt x="13984" y="1202"/>
                  </a:cubicBezTo>
                  <a:cubicBezTo>
                    <a:pt x="13994" y="1258"/>
                    <a:pt x="14023" y="1297"/>
                    <a:pt x="14067" y="1314"/>
                  </a:cubicBezTo>
                  <a:cubicBezTo>
                    <a:pt x="14081" y="1320"/>
                    <a:pt x="14096" y="1323"/>
                    <a:pt x="14113" y="1323"/>
                  </a:cubicBezTo>
                  <a:cubicBezTo>
                    <a:pt x="14145" y="1323"/>
                    <a:pt x="14180" y="1312"/>
                    <a:pt x="14215" y="1288"/>
                  </a:cubicBezTo>
                  <a:cubicBezTo>
                    <a:pt x="14246" y="1314"/>
                    <a:pt x="14283" y="1327"/>
                    <a:pt x="14321" y="1327"/>
                  </a:cubicBezTo>
                  <a:cubicBezTo>
                    <a:pt x="14340" y="1327"/>
                    <a:pt x="14360" y="1324"/>
                    <a:pt x="14380" y="1317"/>
                  </a:cubicBezTo>
                  <a:cubicBezTo>
                    <a:pt x="14431" y="1300"/>
                    <a:pt x="14480" y="1280"/>
                    <a:pt x="14528" y="1260"/>
                  </a:cubicBezTo>
                  <a:lnTo>
                    <a:pt x="14578" y="1238"/>
                  </a:lnTo>
                  <a:cubicBezTo>
                    <a:pt x="14596" y="1231"/>
                    <a:pt x="14610" y="1215"/>
                    <a:pt x="14617" y="1193"/>
                  </a:cubicBezTo>
                  <a:cubicBezTo>
                    <a:pt x="14624" y="1168"/>
                    <a:pt x="14623" y="1141"/>
                    <a:pt x="14611" y="1122"/>
                  </a:cubicBezTo>
                  <a:lnTo>
                    <a:pt x="14588" y="1085"/>
                  </a:lnTo>
                  <a:cubicBezTo>
                    <a:pt x="14574" y="1062"/>
                    <a:pt x="14559" y="1038"/>
                    <a:pt x="14545" y="1014"/>
                  </a:cubicBezTo>
                  <a:cubicBezTo>
                    <a:pt x="14544" y="1009"/>
                    <a:pt x="14542" y="1007"/>
                    <a:pt x="14542" y="1007"/>
                  </a:cubicBezTo>
                  <a:cubicBezTo>
                    <a:pt x="14542" y="1007"/>
                    <a:pt x="14544" y="1002"/>
                    <a:pt x="14554" y="995"/>
                  </a:cubicBezTo>
                  <a:cubicBezTo>
                    <a:pt x="14562" y="989"/>
                    <a:pt x="14580" y="976"/>
                    <a:pt x="14591" y="973"/>
                  </a:cubicBezTo>
                  <a:cubicBezTo>
                    <a:pt x="14614" y="968"/>
                    <a:pt x="14638" y="965"/>
                    <a:pt x="14663" y="965"/>
                  </a:cubicBezTo>
                  <a:cubicBezTo>
                    <a:pt x="14699" y="965"/>
                    <a:pt x="14736" y="971"/>
                    <a:pt x="14773" y="982"/>
                  </a:cubicBezTo>
                  <a:cubicBezTo>
                    <a:pt x="14789" y="987"/>
                    <a:pt x="14804" y="989"/>
                    <a:pt x="14817" y="989"/>
                  </a:cubicBezTo>
                  <a:cubicBezTo>
                    <a:pt x="14842" y="989"/>
                    <a:pt x="14863" y="981"/>
                    <a:pt x="14883" y="966"/>
                  </a:cubicBezTo>
                  <a:cubicBezTo>
                    <a:pt x="14887" y="965"/>
                    <a:pt x="14890" y="965"/>
                    <a:pt x="14896" y="965"/>
                  </a:cubicBezTo>
                  <a:cubicBezTo>
                    <a:pt x="14904" y="964"/>
                    <a:pt x="14911" y="964"/>
                    <a:pt x="14918" y="964"/>
                  </a:cubicBezTo>
                  <a:cubicBezTo>
                    <a:pt x="15022" y="964"/>
                    <a:pt x="15091" y="1032"/>
                    <a:pt x="15171" y="1111"/>
                  </a:cubicBezTo>
                  <a:cubicBezTo>
                    <a:pt x="15256" y="1195"/>
                    <a:pt x="15354" y="1288"/>
                    <a:pt x="15502" y="1288"/>
                  </a:cubicBezTo>
                  <a:cubicBezTo>
                    <a:pt x="15504" y="1288"/>
                    <a:pt x="15507" y="1288"/>
                    <a:pt x="15509" y="1288"/>
                  </a:cubicBezTo>
                  <a:cubicBezTo>
                    <a:pt x="15545" y="1287"/>
                    <a:pt x="15580" y="1280"/>
                    <a:pt x="15613" y="1274"/>
                  </a:cubicBezTo>
                  <a:cubicBezTo>
                    <a:pt x="15644" y="1267"/>
                    <a:pt x="15674" y="1261"/>
                    <a:pt x="15702" y="1261"/>
                  </a:cubicBezTo>
                  <a:cubicBezTo>
                    <a:pt x="15714" y="1261"/>
                    <a:pt x="15727" y="1262"/>
                    <a:pt x="15739" y="1265"/>
                  </a:cubicBezTo>
                  <a:cubicBezTo>
                    <a:pt x="15768" y="1273"/>
                    <a:pt x="15795" y="1291"/>
                    <a:pt x="15824" y="1312"/>
                  </a:cubicBezTo>
                  <a:cubicBezTo>
                    <a:pt x="15847" y="1327"/>
                    <a:pt x="15870" y="1343"/>
                    <a:pt x="15898" y="1355"/>
                  </a:cubicBezTo>
                  <a:cubicBezTo>
                    <a:pt x="15930" y="1371"/>
                    <a:pt x="15958" y="1377"/>
                    <a:pt x="15983" y="1377"/>
                  </a:cubicBezTo>
                  <a:cubicBezTo>
                    <a:pt x="16043" y="1377"/>
                    <a:pt x="16081" y="1338"/>
                    <a:pt x="16109" y="1309"/>
                  </a:cubicBezTo>
                  <a:cubicBezTo>
                    <a:pt x="16133" y="1283"/>
                    <a:pt x="16149" y="1267"/>
                    <a:pt x="16174" y="1264"/>
                  </a:cubicBezTo>
                  <a:cubicBezTo>
                    <a:pt x="16200" y="1260"/>
                    <a:pt x="16221" y="1260"/>
                    <a:pt x="16240" y="1260"/>
                  </a:cubicBezTo>
                  <a:cubicBezTo>
                    <a:pt x="16295" y="1260"/>
                    <a:pt x="16347" y="1258"/>
                    <a:pt x="16412" y="1183"/>
                  </a:cubicBezTo>
                  <a:cubicBezTo>
                    <a:pt x="16492" y="1088"/>
                    <a:pt x="16467" y="981"/>
                    <a:pt x="16445" y="894"/>
                  </a:cubicBezTo>
                  <a:cubicBezTo>
                    <a:pt x="16422" y="796"/>
                    <a:pt x="16419" y="755"/>
                    <a:pt x="16469" y="723"/>
                  </a:cubicBezTo>
                  <a:cubicBezTo>
                    <a:pt x="16505" y="700"/>
                    <a:pt x="16552" y="692"/>
                    <a:pt x="16594" y="687"/>
                  </a:cubicBezTo>
                  <a:cubicBezTo>
                    <a:pt x="16610" y="685"/>
                    <a:pt x="16626" y="685"/>
                    <a:pt x="16641" y="685"/>
                  </a:cubicBezTo>
                  <a:cubicBezTo>
                    <a:pt x="16687" y="685"/>
                    <a:pt x="16734" y="691"/>
                    <a:pt x="16782" y="699"/>
                  </a:cubicBezTo>
                  <a:cubicBezTo>
                    <a:pt x="16832" y="705"/>
                    <a:pt x="16882" y="711"/>
                    <a:pt x="16933" y="711"/>
                  </a:cubicBezTo>
                  <a:cubicBezTo>
                    <a:pt x="16944" y="711"/>
                    <a:pt x="16956" y="711"/>
                    <a:pt x="16967" y="710"/>
                  </a:cubicBezTo>
                  <a:cubicBezTo>
                    <a:pt x="17044" y="706"/>
                    <a:pt x="17103" y="673"/>
                    <a:pt x="17161" y="641"/>
                  </a:cubicBezTo>
                  <a:cubicBezTo>
                    <a:pt x="17201" y="618"/>
                    <a:pt x="17240" y="598"/>
                    <a:pt x="17284" y="586"/>
                  </a:cubicBezTo>
                  <a:cubicBezTo>
                    <a:pt x="17296" y="583"/>
                    <a:pt x="17309" y="581"/>
                    <a:pt x="17321" y="581"/>
                  </a:cubicBezTo>
                  <a:cubicBezTo>
                    <a:pt x="17362" y="581"/>
                    <a:pt x="17401" y="599"/>
                    <a:pt x="17441" y="624"/>
                  </a:cubicBezTo>
                  <a:lnTo>
                    <a:pt x="17453" y="635"/>
                  </a:lnTo>
                  <a:cubicBezTo>
                    <a:pt x="17453" y="637"/>
                    <a:pt x="17453" y="644"/>
                    <a:pt x="17440" y="667"/>
                  </a:cubicBezTo>
                  <a:cubicBezTo>
                    <a:pt x="17422" y="697"/>
                    <a:pt x="17428" y="720"/>
                    <a:pt x="17433" y="732"/>
                  </a:cubicBezTo>
                  <a:cubicBezTo>
                    <a:pt x="17440" y="749"/>
                    <a:pt x="17456" y="762"/>
                    <a:pt x="17474" y="768"/>
                  </a:cubicBezTo>
                  <a:lnTo>
                    <a:pt x="17486" y="770"/>
                  </a:lnTo>
                  <a:cubicBezTo>
                    <a:pt x="17512" y="777"/>
                    <a:pt x="17526" y="781"/>
                    <a:pt x="17538" y="793"/>
                  </a:cubicBezTo>
                  <a:cubicBezTo>
                    <a:pt x="17548" y="803"/>
                    <a:pt x="17567" y="818"/>
                    <a:pt x="17596" y="818"/>
                  </a:cubicBezTo>
                  <a:cubicBezTo>
                    <a:pt x="17607" y="818"/>
                    <a:pt x="17619" y="816"/>
                    <a:pt x="17632" y="811"/>
                  </a:cubicBezTo>
                  <a:cubicBezTo>
                    <a:pt x="17635" y="813"/>
                    <a:pt x="17642" y="819"/>
                    <a:pt x="17648" y="823"/>
                  </a:cubicBezTo>
                  <a:cubicBezTo>
                    <a:pt x="17669" y="839"/>
                    <a:pt x="17687" y="848"/>
                    <a:pt x="17704" y="848"/>
                  </a:cubicBezTo>
                  <a:cubicBezTo>
                    <a:pt x="17723" y="848"/>
                    <a:pt x="17741" y="839"/>
                    <a:pt x="17762" y="820"/>
                  </a:cubicBezTo>
                  <a:cubicBezTo>
                    <a:pt x="17771" y="813"/>
                    <a:pt x="17775" y="811"/>
                    <a:pt x="17778" y="811"/>
                  </a:cubicBezTo>
                  <a:cubicBezTo>
                    <a:pt x="17779" y="811"/>
                    <a:pt x="17780" y="811"/>
                    <a:pt x="17781" y="811"/>
                  </a:cubicBezTo>
                  <a:cubicBezTo>
                    <a:pt x="17805" y="824"/>
                    <a:pt x="17831" y="836"/>
                    <a:pt x="17857" y="848"/>
                  </a:cubicBezTo>
                  <a:cubicBezTo>
                    <a:pt x="17882" y="858"/>
                    <a:pt x="17898" y="874"/>
                    <a:pt x="17909" y="898"/>
                  </a:cubicBezTo>
                  <a:cubicBezTo>
                    <a:pt x="17921" y="926"/>
                    <a:pt x="17944" y="947"/>
                    <a:pt x="17973" y="956"/>
                  </a:cubicBezTo>
                  <a:cubicBezTo>
                    <a:pt x="17984" y="959"/>
                    <a:pt x="17995" y="960"/>
                    <a:pt x="18005" y="960"/>
                  </a:cubicBezTo>
                  <a:cubicBezTo>
                    <a:pt x="18026" y="960"/>
                    <a:pt x="18046" y="955"/>
                    <a:pt x="18064" y="944"/>
                  </a:cubicBezTo>
                  <a:cubicBezTo>
                    <a:pt x="18106" y="918"/>
                    <a:pt x="18149" y="891"/>
                    <a:pt x="18190" y="861"/>
                  </a:cubicBezTo>
                  <a:cubicBezTo>
                    <a:pt x="18265" y="804"/>
                    <a:pt x="18349" y="768"/>
                    <a:pt x="18422" y="739"/>
                  </a:cubicBezTo>
                  <a:cubicBezTo>
                    <a:pt x="18428" y="736"/>
                    <a:pt x="18435" y="735"/>
                    <a:pt x="18441" y="732"/>
                  </a:cubicBezTo>
                  <a:cubicBezTo>
                    <a:pt x="18457" y="728"/>
                    <a:pt x="18473" y="723"/>
                    <a:pt x="18490" y="713"/>
                  </a:cubicBezTo>
                  <a:cubicBezTo>
                    <a:pt x="18521" y="696"/>
                    <a:pt x="18550" y="688"/>
                    <a:pt x="18579" y="688"/>
                  </a:cubicBezTo>
                  <a:cubicBezTo>
                    <a:pt x="18632" y="688"/>
                    <a:pt x="18685" y="714"/>
                    <a:pt x="18745" y="754"/>
                  </a:cubicBezTo>
                  <a:cubicBezTo>
                    <a:pt x="18751" y="758"/>
                    <a:pt x="18758" y="765"/>
                    <a:pt x="18768" y="772"/>
                  </a:cubicBezTo>
                  <a:cubicBezTo>
                    <a:pt x="18847" y="819"/>
                    <a:pt x="18895" y="884"/>
                    <a:pt x="18911" y="969"/>
                  </a:cubicBezTo>
                  <a:cubicBezTo>
                    <a:pt x="18914" y="978"/>
                    <a:pt x="18917" y="985"/>
                    <a:pt x="18920" y="991"/>
                  </a:cubicBezTo>
                  <a:cubicBezTo>
                    <a:pt x="18936" y="1031"/>
                    <a:pt x="18969" y="1057"/>
                    <a:pt x="19011" y="1062"/>
                  </a:cubicBezTo>
                  <a:cubicBezTo>
                    <a:pt x="19026" y="1063"/>
                    <a:pt x="19042" y="1064"/>
                    <a:pt x="19057" y="1064"/>
                  </a:cubicBezTo>
                  <a:cubicBezTo>
                    <a:pt x="19147" y="1064"/>
                    <a:pt x="19234" y="1038"/>
                    <a:pt x="19320" y="986"/>
                  </a:cubicBezTo>
                  <a:cubicBezTo>
                    <a:pt x="19369" y="957"/>
                    <a:pt x="19420" y="930"/>
                    <a:pt x="19472" y="904"/>
                  </a:cubicBezTo>
                  <a:lnTo>
                    <a:pt x="19496" y="888"/>
                  </a:lnTo>
                  <a:cubicBezTo>
                    <a:pt x="19514" y="893"/>
                    <a:pt x="19531" y="895"/>
                    <a:pt x="19547" y="895"/>
                  </a:cubicBezTo>
                  <a:cubicBezTo>
                    <a:pt x="19581" y="895"/>
                    <a:pt x="19610" y="886"/>
                    <a:pt x="19635" y="879"/>
                  </a:cubicBezTo>
                  <a:cubicBezTo>
                    <a:pt x="19665" y="871"/>
                    <a:pt x="19699" y="865"/>
                    <a:pt x="19735" y="861"/>
                  </a:cubicBezTo>
                  <a:cubicBezTo>
                    <a:pt x="19752" y="858"/>
                    <a:pt x="19771" y="856"/>
                    <a:pt x="19790" y="852"/>
                  </a:cubicBezTo>
                  <a:cubicBezTo>
                    <a:pt x="19839" y="843"/>
                    <a:pt x="19878" y="798"/>
                    <a:pt x="19881" y="746"/>
                  </a:cubicBezTo>
                  <a:cubicBezTo>
                    <a:pt x="19881" y="722"/>
                    <a:pt x="19881" y="697"/>
                    <a:pt x="19881" y="673"/>
                  </a:cubicBezTo>
                  <a:cubicBezTo>
                    <a:pt x="19881" y="657"/>
                    <a:pt x="19881" y="640"/>
                    <a:pt x="19881" y="624"/>
                  </a:cubicBezTo>
                  <a:cubicBezTo>
                    <a:pt x="19884" y="619"/>
                    <a:pt x="19889" y="612"/>
                    <a:pt x="19889" y="612"/>
                  </a:cubicBezTo>
                  <a:cubicBezTo>
                    <a:pt x="19897" y="611"/>
                    <a:pt x="19903" y="611"/>
                    <a:pt x="19908" y="611"/>
                  </a:cubicBezTo>
                  <a:cubicBezTo>
                    <a:pt x="19944" y="611"/>
                    <a:pt x="19949" y="626"/>
                    <a:pt x="19973" y="687"/>
                  </a:cubicBezTo>
                  <a:lnTo>
                    <a:pt x="19979" y="700"/>
                  </a:lnTo>
                  <a:cubicBezTo>
                    <a:pt x="19983" y="713"/>
                    <a:pt x="19991" y="731"/>
                    <a:pt x="20004" y="745"/>
                  </a:cubicBezTo>
                  <a:cubicBezTo>
                    <a:pt x="20038" y="785"/>
                    <a:pt x="20092" y="785"/>
                    <a:pt x="20121" y="785"/>
                  </a:cubicBezTo>
                  <a:cubicBezTo>
                    <a:pt x="20189" y="784"/>
                    <a:pt x="20210" y="749"/>
                    <a:pt x="20216" y="728"/>
                  </a:cubicBezTo>
                  <a:cubicBezTo>
                    <a:pt x="20232" y="677"/>
                    <a:pt x="20193" y="645"/>
                    <a:pt x="20174" y="631"/>
                  </a:cubicBezTo>
                  <a:cubicBezTo>
                    <a:pt x="20171" y="628"/>
                    <a:pt x="20167" y="626"/>
                    <a:pt x="20164" y="626"/>
                  </a:cubicBezTo>
                  <a:cubicBezTo>
                    <a:pt x="20164" y="626"/>
                    <a:pt x="20163" y="626"/>
                    <a:pt x="20163" y="626"/>
                  </a:cubicBezTo>
                  <a:cubicBezTo>
                    <a:pt x="20163" y="624"/>
                    <a:pt x="20164" y="621"/>
                    <a:pt x="20165" y="618"/>
                  </a:cubicBezTo>
                  <a:cubicBezTo>
                    <a:pt x="20168" y="606"/>
                    <a:pt x="20173" y="589"/>
                    <a:pt x="20170" y="569"/>
                  </a:cubicBezTo>
                  <a:cubicBezTo>
                    <a:pt x="20165" y="538"/>
                    <a:pt x="20154" y="515"/>
                    <a:pt x="20142" y="495"/>
                  </a:cubicBezTo>
                  <a:cubicBezTo>
                    <a:pt x="20139" y="491"/>
                    <a:pt x="20137" y="486"/>
                    <a:pt x="20134" y="482"/>
                  </a:cubicBezTo>
                  <a:cubicBezTo>
                    <a:pt x="20143" y="480"/>
                    <a:pt x="20152" y="479"/>
                    <a:pt x="20160" y="479"/>
                  </a:cubicBezTo>
                  <a:cubicBezTo>
                    <a:pt x="20163" y="479"/>
                    <a:pt x="20166" y="479"/>
                    <a:pt x="20168" y="479"/>
                  </a:cubicBezTo>
                  <a:cubicBezTo>
                    <a:pt x="20172" y="479"/>
                    <a:pt x="20175" y="479"/>
                    <a:pt x="20179" y="479"/>
                  </a:cubicBezTo>
                  <a:cubicBezTo>
                    <a:pt x="20215" y="479"/>
                    <a:pt x="20248" y="473"/>
                    <a:pt x="20281" y="466"/>
                  </a:cubicBezTo>
                  <a:cubicBezTo>
                    <a:pt x="20304" y="462"/>
                    <a:pt x="20327" y="457"/>
                    <a:pt x="20349" y="456"/>
                  </a:cubicBezTo>
                  <a:cubicBezTo>
                    <a:pt x="20400" y="453"/>
                    <a:pt x="20444" y="433"/>
                    <a:pt x="20485" y="414"/>
                  </a:cubicBezTo>
                  <a:cubicBezTo>
                    <a:pt x="20496" y="408"/>
                    <a:pt x="20508" y="402"/>
                    <a:pt x="20519" y="398"/>
                  </a:cubicBezTo>
                  <a:cubicBezTo>
                    <a:pt x="20569" y="378"/>
                    <a:pt x="20613" y="363"/>
                    <a:pt x="20655" y="363"/>
                  </a:cubicBezTo>
                  <a:cubicBezTo>
                    <a:pt x="20672" y="363"/>
                    <a:pt x="20689" y="366"/>
                    <a:pt x="20706" y="371"/>
                  </a:cubicBezTo>
                  <a:cubicBezTo>
                    <a:pt x="20725" y="376"/>
                    <a:pt x="20742" y="377"/>
                    <a:pt x="20757" y="377"/>
                  </a:cubicBezTo>
                  <a:cubicBezTo>
                    <a:pt x="20763" y="377"/>
                    <a:pt x="20769" y="376"/>
                    <a:pt x="20774" y="376"/>
                  </a:cubicBezTo>
                  <a:cubicBezTo>
                    <a:pt x="20788" y="375"/>
                    <a:pt x="20803" y="374"/>
                    <a:pt x="20817" y="374"/>
                  </a:cubicBezTo>
                  <a:cubicBezTo>
                    <a:pt x="20876" y="374"/>
                    <a:pt x="20935" y="385"/>
                    <a:pt x="20996" y="397"/>
                  </a:cubicBezTo>
                  <a:cubicBezTo>
                    <a:pt x="21037" y="404"/>
                    <a:pt x="21077" y="411"/>
                    <a:pt x="21118" y="415"/>
                  </a:cubicBezTo>
                  <a:cubicBezTo>
                    <a:pt x="21148" y="420"/>
                    <a:pt x="21174" y="430"/>
                    <a:pt x="21196" y="447"/>
                  </a:cubicBezTo>
                  <a:cubicBezTo>
                    <a:pt x="21220" y="466"/>
                    <a:pt x="21253" y="488"/>
                    <a:pt x="21296" y="488"/>
                  </a:cubicBezTo>
                  <a:cubicBezTo>
                    <a:pt x="21313" y="488"/>
                    <a:pt x="21331" y="484"/>
                    <a:pt x="21350" y="476"/>
                  </a:cubicBezTo>
                  <a:cubicBezTo>
                    <a:pt x="21367" y="469"/>
                    <a:pt x="21386" y="466"/>
                    <a:pt x="21406" y="466"/>
                  </a:cubicBezTo>
                  <a:cubicBezTo>
                    <a:pt x="21427" y="466"/>
                    <a:pt x="21450" y="470"/>
                    <a:pt x="21475" y="478"/>
                  </a:cubicBezTo>
                  <a:cubicBezTo>
                    <a:pt x="21543" y="501"/>
                    <a:pt x="21609" y="505"/>
                    <a:pt x="21666" y="507"/>
                  </a:cubicBezTo>
                  <a:lnTo>
                    <a:pt x="21679" y="507"/>
                  </a:lnTo>
                  <a:cubicBezTo>
                    <a:pt x="21722" y="507"/>
                    <a:pt x="21758" y="507"/>
                    <a:pt x="21794" y="520"/>
                  </a:cubicBezTo>
                  <a:cubicBezTo>
                    <a:pt x="21816" y="527"/>
                    <a:pt x="21839" y="529"/>
                    <a:pt x="21859" y="529"/>
                  </a:cubicBezTo>
                  <a:cubicBezTo>
                    <a:pt x="21883" y="529"/>
                    <a:pt x="21903" y="526"/>
                    <a:pt x="21917" y="524"/>
                  </a:cubicBezTo>
                  <a:cubicBezTo>
                    <a:pt x="21926" y="522"/>
                    <a:pt x="21934" y="521"/>
                    <a:pt x="21943" y="521"/>
                  </a:cubicBezTo>
                  <a:cubicBezTo>
                    <a:pt x="21986" y="521"/>
                    <a:pt x="22020" y="546"/>
                    <a:pt x="22069" y="587"/>
                  </a:cubicBezTo>
                  <a:cubicBezTo>
                    <a:pt x="22090" y="625"/>
                    <a:pt x="22121" y="654"/>
                    <a:pt x="22148" y="683"/>
                  </a:cubicBezTo>
                  <a:cubicBezTo>
                    <a:pt x="22179" y="715"/>
                    <a:pt x="22206" y="744"/>
                    <a:pt x="22221" y="774"/>
                  </a:cubicBezTo>
                  <a:lnTo>
                    <a:pt x="22231" y="798"/>
                  </a:lnTo>
                  <a:lnTo>
                    <a:pt x="22252" y="807"/>
                  </a:lnTo>
                  <a:cubicBezTo>
                    <a:pt x="22259" y="809"/>
                    <a:pt x="22266" y="810"/>
                    <a:pt x="22274" y="810"/>
                  </a:cubicBezTo>
                  <a:cubicBezTo>
                    <a:pt x="22285" y="810"/>
                    <a:pt x="22297" y="808"/>
                    <a:pt x="22309" y="801"/>
                  </a:cubicBezTo>
                  <a:cubicBezTo>
                    <a:pt x="22322" y="794"/>
                    <a:pt x="22339" y="784"/>
                    <a:pt x="22351" y="764"/>
                  </a:cubicBezTo>
                  <a:cubicBezTo>
                    <a:pt x="22369" y="726"/>
                    <a:pt x="22366" y="681"/>
                    <a:pt x="22342" y="648"/>
                  </a:cubicBezTo>
                  <a:cubicBezTo>
                    <a:pt x="22327" y="628"/>
                    <a:pt x="22310" y="608"/>
                    <a:pt x="22293" y="589"/>
                  </a:cubicBezTo>
                  <a:cubicBezTo>
                    <a:pt x="22286" y="582"/>
                    <a:pt x="22278" y="573"/>
                    <a:pt x="22271" y="564"/>
                  </a:cubicBezTo>
                  <a:cubicBezTo>
                    <a:pt x="22271" y="564"/>
                    <a:pt x="22271" y="564"/>
                    <a:pt x="22271" y="563"/>
                  </a:cubicBezTo>
                  <a:cubicBezTo>
                    <a:pt x="22273" y="561"/>
                    <a:pt x="22275" y="559"/>
                    <a:pt x="22278" y="556"/>
                  </a:cubicBezTo>
                  <a:cubicBezTo>
                    <a:pt x="22329" y="541"/>
                    <a:pt x="22362" y="507"/>
                    <a:pt x="22388" y="478"/>
                  </a:cubicBezTo>
                  <a:lnTo>
                    <a:pt x="22406" y="462"/>
                  </a:lnTo>
                  <a:cubicBezTo>
                    <a:pt x="22412" y="454"/>
                    <a:pt x="22417" y="452"/>
                    <a:pt x="22422" y="452"/>
                  </a:cubicBezTo>
                  <a:cubicBezTo>
                    <a:pt x="22427" y="452"/>
                    <a:pt x="22431" y="453"/>
                    <a:pt x="22436" y="456"/>
                  </a:cubicBezTo>
                  <a:cubicBezTo>
                    <a:pt x="22440" y="457"/>
                    <a:pt x="22445" y="462"/>
                    <a:pt x="22450" y="465"/>
                  </a:cubicBezTo>
                  <a:cubicBezTo>
                    <a:pt x="22465" y="475"/>
                    <a:pt x="22485" y="488"/>
                    <a:pt x="22510" y="491"/>
                  </a:cubicBezTo>
                  <a:cubicBezTo>
                    <a:pt x="22544" y="494"/>
                    <a:pt x="22577" y="504"/>
                    <a:pt x="22614" y="514"/>
                  </a:cubicBezTo>
                  <a:cubicBezTo>
                    <a:pt x="22634" y="520"/>
                    <a:pt x="22656" y="525"/>
                    <a:pt x="22676" y="530"/>
                  </a:cubicBezTo>
                  <a:cubicBezTo>
                    <a:pt x="22681" y="531"/>
                    <a:pt x="22686" y="532"/>
                    <a:pt x="22691" y="532"/>
                  </a:cubicBezTo>
                  <a:cubicBezTo>
                    <a:pt x="22694" y="532"/>
                    <a:pt x="22697" y="532"/>
                    <a:pt x="22700" y="531"/>
                  </a:cubicBezTo>
                  <a:cubicBezTo>
                    <a:pt x="22705" y="606"/>
                    <a:pt x="22729" y="668"/>
                    <a:pt x="22773" y="718"/>
                  </a:cubicBezTo>
                  <a:cubicBezTo>
                    <a:pt x="22761" y="759"/>
                    <a:pt x="22747" y="793"/>
                    <a:pt x="22718" y="814"/>
                  </a:cubicBezTo>
                  <a:cubicBezTo>
                    <a:pt x="22703" y="826"/>
                    <a:pt x="22684" y="843"/>
                    <a:pt x="22682" y="871"/>
                  </a:cubicBezTo>
                  <a:cubicBezTo>
                    <a:pt x="22677" y="903"/>
                    <a:pt x="22697" y="927"/>
                    <a:pt x="22708" y="940"/>
                  </a:cubicBezTo>
                  <a:cubicBezTo>
                    <a:pt x="22712" y="946"/>
                    <a:pt x="22715" y="952"/>
                    <a:pt x="22719" y="956"/>
                  </a:cubicBezTo>
                  <a:cubicBezTo>
                    <a:pt x="22734" y="976"/>
                    <a:pt x="22749" y="998"/>
                    <a:pt x="22774" y="1012"/>
                  </a:cubicBezTo>
                  <a:cubicBezTo>
                    <a:pt x="22799" y="1025"/>
                    <a:pt x="22810" y="1043"/>
                    <a:pt x="22807" y="1096"/>
                  </a:cubicBezTo>
                  <a:cubicBezTo>
                    <a:pt x="22807" y="1108"/>
                    <a:pt x="22806" y="1122"/>
                    <a:pt x="22810" y="1137"/>
                  </a:cubicBezTo>
                  <a:cubicBezTo>
                    <a:pt x="22828" y="1203"/>
                    <a:pt x="22865" y="1220"/>
                    <a:pt x="22893" y="1223"/>
                  </a:cubicBezTo>
                  <a:cubicBezTo>
                    <a:pt x="22916" y="1225"/>
                    <a:pt x="22920" y="1226"/>
                    <a:pt x="22926" y="1278"/>
                  </a:cubicBezTo>
                  <a:lnTo>
                    <a:pt x="22927" y="1288"/>
                  </a:lnTo>
                  <a:lnTo>
                    <a:pt x="22923" y="1287"/>
                  </a:lnTo>
                  <a:cubicBezTo>
                    <a:pt x="22906" y="1291"/>
                    <a:pt x="22887" y="1297"/>
                    <a:pt x="22871" y="1297"/>
                  </a:cubicBezTo>
                  <a:cubicBezTo>
                    <a:pt x="22855" y="1297"/>
                    <a:pt x="22839" y="1296"/>
                    <a:pt x="22823" y="1294"/>
                  </a:cubicBezTo>
                  <a:cubicBezTo>
                    <a:pt x="22813" y="1294"/>
                    <a:pt x="22804" y="1293"/>
                    <a:pt x="22794" y="1293"/>
                  </a:cubicBezTo>
                  <a:cubicBezTo>
                    <a:pt x="22789" y="1292"/>
                    <a:pt x="22783" y="1292"/>
                    <a:pt x="22778" y="1292"/>
                  </a:cubicBezTo>
                  <a:cubicBezTo>
                    <a:pt x="22734" y="1292"/>
                    <a:pt x="22696" y="1303"/>
                    <a:pt x="22658" y="1327"/>
                  </a:cubicBezTo>
                  <a:cubicBezTo>
                    <a:pt x="22656" y="1329"/>
                    <a:pt x="22652" y="1332"/>
                    <a:pt x="22646" y="1332"/>
                  </a:cubicBezTo>
                  <a:cubicBezTo>
                    <a:pt x="22639" y="1332"/>
                    <a:pt x="22631" y="1328"/>
                    <a:pt x="22621" y="1317"/>
                  </a:cubicBezTo>
                  <a:cubicBezTo>
                    <a:pt x="22602" y="1296"/>
                    <a:pt x="22582" y="1275"/>
                    <a:pt x="22556" y="1251"/>
                  </a:cubicBezTo>
                  <a:cubicBezTo>
                    <a:pt x="22542" y="1239"/>
                    <a:pt x="22516" y="1214"/>
                    <a:pt x="22479" y="1214"/>
                  </a:cubicBezTo>
                  <a:cubicBezTo>
                    <a:pt x="22473" y="1214"/>
                    <a:pt x="22466" y="1214"/>
                    <a:pt x="22459" y="1216"/>
                  </a:cubicBezTo>
                  <a:cubicBezTo>
                    <a:pt x="22408" y="1229"/>
                    <a:pt x="22372" y="1252"/>
                    <a:pt x="22348" y="1288"/>
                  </a:cubicBezTo>
                  <a:cubicBezTo>
                    <a:pt x="22340" y="1300"/>
                    <a:pt x="22338" y="1310"/>
                    <a:pt x="22335" y="1319"/>
                  </a:cubicBezTo>
                  <a:lnTo>
                    <a:pt x="22332" y="1325"/>
                  </a:lnTo>
                  <a:cubicBezTo>
                    <a:pt x="22326" y="1339"/>
                    <a:pt x="22310" y="1371"/>
                    <a:pt x="22301" y="1384"/>
                  </a:cubicBezTo>
                  <a:cubicBezTo>
                    <a:pt x="22288" y="1379"/>
                    <a:pt x="22261" y="1365"/>
                    <a:pt x="22248" y="1358"/>
                  </a:cubicBezTo>
                  <a:cubicBezTo>
                    <a:pt x="22222" y="1345"/>
                    <a:pt x="22206" y="1327"/>
                    <a:pt x="22197" y="1303"/>
                  </a:cubicBezTo>
                  <a:cubicBezTo>
                    <a:pt x="22187" y="1275"/>
                    <a:pt x="22163" y="1258"/>
                    <a:pt x="22135" y="1255"/>
                  </a:cubicBezTo>
                  <a:cubicBezTo>
                    <a:pt x="22134" y="1255"/>
                    <a:pt x="22133" y="1255"/>
                    <a:pt x="22132" y="1255"/>
                  </a:cubicBezTo>
                  <a:cubicBezTo>
                    <a:pt x="22101" y="1255"/>
                    <a:pt x="22074" y="1274"/>
                    <a:pt x="22059" y="1304"/>
                  </a:cubicBezTo>
                  <a:cubicBezTo>
                    <a:pt x="22053" y="1313"/>
                    <a:pt x="22050" y="1323"/>
                    <a:pt x="22046" y="1332"/>
                  </a:cubicBezTo>
                  <a:cubicBezTo>
                    <a:pt x="22044" y="1338"/>
                    <a:pt x="22041" y="1343"/>
                    <a:pt x="22038" y="1351"/>
                  </a:cubicBezTo>
                  <a:cubicBezTo>
                    <a:pt x="22023" y="1381"/>
                    <a:pt x="22027" y="1413"/>
                    <a:pt x="22049" y="1446"/>
                  </a:cubicBezTo>
                  <a:cubicBezTo>
                    <a:pt x="22082" y="1495"/>
                    <a:pt x="22124" y="1524"/>
                    <a:pt x="22173" y="1531"/>
                  </a:cubicBezTo>
                  <a:cubicBezTo>
                    <a:pt x="22193" y="1534"/>
                    <a:pt x="22205" y="1540"/>
                    <a:pt x="22216" y="1567"/>
                  </a:cubicBezTo>
                  <a:cubicBezTo>
                    <a:pt x="22222" y="1583"/>
                    <a:pt x="22231" y="1599"/>
                    <a:pt x="22239" y="1614"/>
                  </a:cubicBezTo>
                  <a:cubicBezTo>
                    <a:pt x="22245" y="1622"/>
                    <a:pt x="22251" y="1632"/>
                    <a:pt x="22254" y="1641"/>
                  </a:cubicBezTo>
                  <a:cubicBezTo>
                    <a:pt x="22262" y="1658"/>
                    <a:pt x="22265" y="1674"/>
                    <a:pt x="22267" y="1684"/>
                  </a:cubicBezTo>
                  <a:cubicBezTo>
                    <a:pt x="22267" y="1742"/>
                    <a:pt x="22267" y="1809"/>
                    <a:pt x="22261" y="1874"/>
                  </a:cubicBezTo>
                  <a:cubicBezTo>
                    <a:pt x="22257" y="1929"/>
                    <a:pt x="22228" y="1943"/>
                    <a:pt x="22205" y="1949"/>
                  </a:cubicBezTo>
                  <a:cubicBezTo>
                    <a:pt x="22183" y="1955"/>
                    <a:pt x="22161" y="1960"/>
                    <a:pt x="22140" y="1968"/>
                  </a:cubicBezTo>
                  <a:cubicBezTo>
                    <a:pt x="22118" y="1975"/>
                    <a:pt x="22101" y="1994"/>
                    <a:pt x="22093" y="2018"/>
                  </a:cubicBezTo>
                  <a:cubicBezTo>
                    <a:pt x="22086" y="2044"/>
                    <a:pt x="22092" y="2072"/>
                    <a:pt x="22109" y="2090"/>
                  </a:cubicBezTo>
                  <a:cubicBezTo>
                    <a:pt x="22132" y="2116"/>
                    <a:pt x="22169" y="2159"/>
                    <a:pt x="22234" y="2159"/>
                  </a:cubicBezTo>
                  <a:cubicBezTo>
                    <a:pt x="22245" y="2159"/>
                    <a:pt x="22255" y="2158"/>
                    <a:pt x="22267" y="2156"/>
                  </a:cubicBezTo>
                  <a:cubicBezTo>
                    <a:pt x="22278" y="2154"/>
                    <a:pt x="22284" y="2154"/>
                    <a:pt x="22284" y="2154"/>
                  </a:cubicBezTo>
                  <a:cubicBezTo>
                    <a:pt x="22286" y="2156"/>
                    <a:pt x="22290" y="2160"/>
                    <a:pt x="22299" y="2179"/>
                  </a:cubicBezTo>
                  <a:cubicBezTo>
                    <a:pt x="22300" y="2182"/>
                    <a:pt x="22301" y="2184"/>
                    <a:pt x="22301" y="2187"/>
                  </a:cubicBezTo>
                  <a:cubicBezTo>
                    <a:pt x="22304" y="2195"/>
                    <a:pt x="22306" y="2200"/>
                    <a:pt x="22309" y="2206"/>
                  </a:cubicBezTo>
                  <a:cubicBezTo>
                    <a:pt x="22321" y="2235"/>
                    <a:pt x="22347" y="2251"/>
                    <a:pt x="22379" y="2251"/>
                  </a:cubicBezTo>
                  <a:cubicBezTo>
                    <a:pt x="22381" y="2251"/>
                    <a:pt x="22384" y="2251"/>
                    <a:pt x="22387" y="2251"/>
                  </a:cubicBezTo>
                  <a:cubicBezTo>
                    <a:pt x="22389" y="2251"/>
                    <a:pt x="22391" y="2250"/>
                    <a:pt x="22393" y="2250"/>
                  </a:cubicBezTo>
                  <a:cubicBezTo>
                    <a:pt x="22399" y="2250"/>
                    <a:pt x="22403" y="2252"/>
                    <a:pt x="22408" y="2260"/>
                  </a:cubicBezTo>
                  <a:lnTo>
                    <a:pt x="22404" y="2258"/>
                  </a:lnTo>
                  <a:lnTo>
                    <a:pt x="22420" y="2304"/>
                  </a:lnTo>
                  <a:lnTo>
                    <a:pt x="22260" y="2439"/>
                  </a:lnTo>
                  <a:lnTo>
                    <a:pt x="22260" y="2439"/>
                  </a:lnTo>
                  <a:lnTo>
                    <a:pt x="22486" y="2377"/>
                  </a:lnTo>
                  <a:cubicBezTo>
                    <a:pt x="22507" y="2384"/>
                    <a:pt x="22527" y="2397"/>
                    <a:pt x="22549" y="2410"/>
                  </a:cubicBezTo>
                  <a:cubicBezTo>
                    <a:pt x="22572" y="2426"/>
                    <a:pt x="22598" y="2443"/>
                    <a:pt x="22628" y="2455"/>
                  </a:cubicBezTo>
                  <a:cubicBezTo>
                    <a:pt x="22630" y="2458"/>
                    <a:pt x="22632" y="2460"/>
                    <a:pt x="22634" y="2463"/>
                  </a:cubicBezTo>
                  <a:lnTo>
                    <a:pt x="22641" y="2473"/>
                  </a:lnTo>
                  <a:cubicBezTo>
                    <a:pt x="22644" y="2478"/>
                    <a:pt x="22647" y="2484"/>
                    <a:pt x="22648" y="2489"/>
                  </a:cubicBezTo>
                  <a:cubicBezTo>
                    <a:pt x="22657" y="2505"/>
                    <a:pt x="22667" y="2524"/>
                    <a:pt x="22686" y="2539"/>
                  </a:cubicBezTo>
                  <a:cubicBezTo>
                    <a:pt x="22726" y="2569"/>
                    <a:pt x="22731" y="2609"/>
                    <a:pt x="22728" y="2669"/>
                  </a:cubicBezTo>
                  <a:cubicBezTo>
                    <a:pt x="22722" y="2669"/>
                    <a:pt x="22716" y="2669"/>
                    <a:pt x="22710" y="2670"/>
                  </a:cubicBezTo>
                  <a:cubicBezTo>
                    <a:pt x="22695" y="2669"/>
                    <a:pt x="22677" y="2669"/>
                    <a:pt x="22661" y="2667"/>
                  </a:cubicBezTo>
                  <a:cubicBezTo>
                    <a:pt x="22640" y="2666"/>
                    <a:pt x="22618" y="2664"/>
                    <a:pt x="22595" y="2664"/>
                  </a:cubicBezTo>
                  <a:cubicBezTo>
                    <a:pt x="22554" y="2666"/>
                    <a:pt x="22515" y="2680"/>
                    <a:pt x="22486" y="2706"/>
                  </a:cubicBezTo>
                  <a:cubicBezTo>
                    <a:pt x="22423" y="2765"/>
                    <a:pt x="22375" y="2833"/>
                    <a:pt x="22345" y="2907"/>
                  </a:cubicBezTo>
                  <a:cubicBezTo>
                    <a:pt x="22325" y="2955"/>
                    <a:pt x="22309" y="2994"/>
                    <a:pt x="22286" y="3030"/>
                  </a:cubicBezTo>
                  <a:cubicBezTo>
                    <a:pt x="22239" y="3102"/>
                    <a:pt x="22212" y="3187"/>
                    <a:pt x="22205" y="3283"/>
                  </a:cubicBezTo>
                  <a:cubicBezTo>
                    <a:pt x="22199" y="3341"/>
                    <a:pt x="22190" y="3388"/>
                    <a:pt x="22179" y="3433"/>
                  </a:cubicBezTo>
                  <a:cubicBezTo>
                    <a:pt x="22171" y="3456"/>
                    <a:pt x="22167" y="3481"/>
                    <a:pt x="22161" y="3505"/>
                  </a:cubicBezTo>
                  <a:cubicBezTo>
                    <a:pt x="22158" y="3518"/>
                    <a:pt x="22155" y="3533"/>
                    <a:pt x="22153" y="3546"/>
                  </a:cubicBezTo>
                  <a:cubicBezTo>
                    <a:pt x="22144" y="3583"/>
                    <a:pt x="22155" y="3615"/>
                    <a:pt x="22164" y="3638"/>
                  </a:cubicBezTo>
                  <a:cubicBezTo>
                    <a:pt x="22164" y="3640"/>
                    <a:pt x="22166" y="3643"/>
                    <a:pt x="22166" y="3644"/>
                  </a:cubicBezTo>
                  <a:cubicBezTo>
                    <a:pt x="22164" y="3643"/>
                    <a:pt x="22163" y="3643"/>
                    <a:pt x="22161" y="3643"/>
                  </a:cubicBezTo>
                  <a:cubicBezTo>
                    <a:pt x="22158" y="3641"/>
                    <a:pt x="22155" y="3638"/>
                    <a:pt x="22147" y="3633"/>
                  </a:cubicBezTo>
                  <a:lnTo>
                    <a:pt x="22119" y="3612"/>
                  </a:lnTo>
                  <a:cubicBezTo>
                    <a:pt x="22102" y="3599"/>
                    <a:pt x="22085" y="3586"/>
                    <a:pt x="22067" y="3573"/>
                  </a:cubicBezTo>
                  <a:lnTo>
                    <a:pt x="22059" y="3568"/>
                  </a:lnTo>
                  <a:cubicBezTo>
                    <a:pt x="22034" y="3551"/>
                    <a:pt x="22003" y="3529"/>
                    <a:pt x="21963" y="3529"/>
                  </a:cubicBezTo>
                  <a:cubicBezTo>
                    <a:pt x="21956" y="3529"/>
                    <a:pt x="21949" y="3530"/>
                    <a:pt x="21942" y="3531"/>
                  </a:cubicBezTo>
                  <a:cubicBezTo>
                    <a:pt x="21891" y="3540"/>
                    <a:pt x="21827" y="3557"/>
                    <a:pt x="21783" y="3611"/>
                  </a:cubicBezTo>
                  <a:cubicBezTo>
                    <a:pt x="21758" y="3640"/>
                    <a:pt x="21728" y="3680"/>
                    <a:pt x="21718" y="3734"/>
                  </a:cubicBezTo>
                  <a:lnTo>
                    <a:pt x="21716" y="3744"/>
                  </a:lnTo>
                  <a:cubicBezTo>
                    <a:pt x="21715" y="3748"/>
                    <a:pt x="21715" y="3752"/>
                    <a:pt x="21713" y="3757"/>
                  </a:cubicBezTo>
                  <a:cubicBezTo>
                    <a:pt x="21710" y="3751"/>
                    <a:pt x="21706" y="3744"/>
                    <a:pt x="21703" y="3738"/>
                  </a:cubicBezTo>
                  <a:cubicBezTo>
                    <a:pt x="21692" y="3719"/>
                    <a:pt x="21673" y="3706"/>
                    <a:pt x="21650" y="3705"/>
                  </a:cubicBezTo>
                  <a:cubicBezTo>
                    <a:pt x="21647" y="3704"/>
                    <a:pt x="21644" y="3704"/>
                    <a:pt x="21641" y="3704"/>
                  </a:cubicBezTo>
                  <a:cubicBezTo>
                    <a:pt x="21618" y="3704"/>
                    <a:pt x="21596" y="3714"/>
                    <a:pt x="21582" y="3732"/>
                  </a:cubicBezTo>
                  <a:cubicBezTo>
                    <a:pt x="21556" y="3761"/>
                    <a:pt x="21550" y="3794"/>
                    <a:pt x="21544" y="3822"/>
                  </a:cubicBezTo>
                  <a:lnTo>
                    <a:pt x="21544" y="3825"/>
                  </a:lnTo>
                  <a:lnTo>
                    <a:pt x="21541" y="3825"/>
                  </a:lnTo>
                  <a:cubicBezTo>
                    <a:pt x="21536" y="3824"/>
                    <a:pt x="21529" y="3823"/>
                    <a:pt x="21522" y="3823"/>
                  </a:cubicBezTo>
                  <a:cubicBezTo>
                    <a:pt x="21516" y="3823"/>
                    <a:pt x="21510" y="3824"/>
                    <a:pt x="21504" y="3825"/>
                  </a:cubicBezTo>
                  <a:cubicBezTo>
                    <a:pt x="21459" y="3836"/>
                    <a:pt x="21424" y="3861"/>
                    <a:pt x="21405" y="3896"/>
                  </a:cubicBezTo>
                  <a:cubicBezTo>
                    <a:pt x="21385" y="3929"/>
                    <a:pt x="21382" y="3969"/>
                    <a:pt x="21395" y="4017"/>
                  </a:cubicBezTo>
                  <a:cubicBezTo>
                    <a:pt x="21398" y="4027"/>
                    <a:pt x="21401" y="4042"/>
                    <a:pt x="21410" y="4055"/>
                  </a:cubicBezTo>
                  <a:cubicBezTo>
                    <a:pt x="21442" y="4102"/>
                    <a:pt x="21442" y="4167"/>
                    <a:pt x="21440" y="4237"/>
                  </a:cubicBezTo>
                  <a:cubicBezTo>
                    <a:pt x="21440" y="4322"/>
                    <a:pt x="21440" y="4419"/>
                    <a:pt x="21504" y="4494"/>
                  </a:cubicBezTo>
                  <a:cubicBezTo>
                    <a:pt x="21537" y="4533"/>
                    <a:pt x="21579" y="4549"/>
                    <a:pt x="21614" y="4560"/>
                  </a:cubicBezTo>
                  <a:cubicBezTo>
                    <a:pt x="21648" y="4573"/>
                    <a:pt x="21668" y="4581"/>
                    <a:pt x="21680" y="4598"/>
                  </a:cubicBezTo>
                  <a:cubicBezTo>
                    <a:pt x="21683" y="4605"/>
                    <a:pt x="21686" y="4633"/>
                    <a:pt x="21687" y="4650"/>
                  </a:cubicBezTo>
                  <a:cubicBezTo>
                    <a:pt x="21694" y="4712"/>
                    <a:pt x="21703" y="4776"/>
                    <a:pt x="21744" y="4807"/>
                  </a:cubicBezTo>
                  <a:cubicBezTo>
                    <a:pt x="21759" y="4818"/>
                    <a:pt x="21777" y="4824"/>
                    <a:pt x="21795" y="4824"/>
                  </a:cubicBezTo>
                  <a:cubicBezTo>
                    <a:pt x="21798" y="4824"/>
                    <a:pt x="21802" y="4824"/>
                    <a:pt x="21806" y="4823"/>
                  </a:cubicBezTo>
                  <a:cubicBezTo>
                    <a:pt x="21811" y="4822"/>
                    <a:pt x="21814" y="4822"/>
                    <a:pt x="21817" y="4822"/>
                  </a:cubicBezTo>
                  <a:cubicBezTo>
                    <a:pt x="21819" y="4822"/>
                    <a:pt x="21820" y="4822"/>
                    <a:pt x="21820" y="4822"/>
                  </a:cubicBezTo>
                  <a:cubicBezTo>
                    <a:pt x="21820" y="4822"/>
                    <a:pt x="21823" y="4825"/>
                    <a:pt x="21827" y="4835"/>
                  </a:cubicBezTo>
                  <a:cubicBezTo>
                    <a:pt x="21840" y="4862"/>
                    <a:pt x="21856" y="4886"/>
                    <a:pt x="21871" y="4909"/>
                  </a:cubicBezTo>
                  <a:cubicBezTo>
                    <a:pt x="21878" y="4919"/>
                    <a:pt x="21884" y="4929"/>
                    <a:pt x="21891" y="4939"/>
                  </a:cubicBezTo>
                  <a:lnTo>
                    <a:pt x="21888" y="4939"/>
                  </a:lnTo>
                  <a:cubicBezTo>
                    <a:pt x="21881" y="4938"/>
                    <a:pt x="21874" y="4935"/>
                    <a:pt x="21866" y="4935"/>
                  </a:cubicBezTo>
                  <a:cubicBezTo>
                    <a:pt x="21863" y="4934"/>
                    <a:pt x="21860" y="4934"/>
                    <a:pt x="21857" y="4934"/>
                  </a:cubicBezTo>
                  <a:cubicBezTo>
                    <a:pt x="21819" y="4934"/>
                    <a:pt x="21784" y="4965"/>
                    <a:pt x="21778" y="5004"/>
                  </a:cubicBezTo>
                  <a:cubicBezTo>
                    <a:pt x="21759" y="5121"/>
                    <a:pt x="21790" y="5221"/>
                    <a:pt x="21866" y="5302"/>
                  </a:cubicBezTo>
                  <a:cubicBezTo>
                    <a:pt x="21892" y="5329"/>
                    <a:pt x="21916" y="5360"/>
                    <a:pt x="21937" y="5383"/>
                  </a:cubicBezTo>
                  <a:cubicBezTo>
                    <a:pt x="21917" y="5394"/>
                    <a:pt x="21895" y="5404"/>
                    <a:pt x="21872" y="5414"/>
                  </a:cubicBezTo>
                  <a:cubicBezTo>
                    <a:pt x="21820" y="5435"/>
                    <a:pt x="21787" y="5475"/>
                    <a:pt x="21781" y="5526"/>
                  </a:cubicBezTo>
                  <a:cubicBezTo>
                    <a:pt x="21775" y="5573"/>
                    <a:pt x="21773" y="5623"/>
                    <a:pt x="21774" y="5679"/>
                  </a:cubicBezTo>
                  <a:cubicBezTo>
                    <a:pt x="21774" y="5709"/>
                    <a:pt x="21786" y="5737"/>
                    <a:pt x="21799" y="5763"/>
                  </a:cubicBezTo>
                  <a:cubicBezTo>
                    <a:pt x="21807" y="5779"/>
                    <a:pt x="21817" y="5795"/>
                    <a:pt x="21829" y="5810"/>
                  </a:cubicBezTo>
                  <a:cubicBezTo>
                    <a:pt x="21830" y="5812"/>
                    <a:pt x="21830" y="5815"/>
                    <a:pt x="21832" y="5816"/>
                  </a:cubicBezTo>
                  <a:cubicBezTo>
                    <a:pt x="21699" y="5884"/>
                    <a:pt x="21713" y="5946"/>
                    <a:pt x="21752" y="6055"/>
                  </a:cubicBezTo>
                  <a:cubicBezTo>
                    <a:pt x="21783" y="6139"/>
                    <a:pt x="21778" y="6211"/>
                    <a:pt x="21741" y="6280"/>
                  </a:cubicBezTo>
                  <a:cubicBezTo>
                    <a:pt x="21733" y="6293"/>
                    <a:pt x="21729" y="6309"/>
                    <a:pt x="21723" y="6324"/>
                  </a:cubicBezTo>
                  <a:cubicBezTo>
                    <a:pt x="21720" y="6334"/>
                    <a:pt x="21718" y="6341"/>
                    <a:pt x="21715" y="6347"/>
                  </a:cubicBezTo>
                  <a:cubicBezTo>
                    <a:pt x="21687" y="6331"/>
                    <a:pt x="21670" y="6318"/>
                    <a:pt x="21661" y="6296"/>
                  </a:cubicBezTo>
                  <a:lnTo>
                    <a:pt x="21651" y="6271"/>
                  </a:lnTo>
                  <a:cubicBezTo>
                    <a:pt x="21637" y="6234"/>
                    <a:pt x="21622" y="6196"/>
                    <a:pt x="21605" y="6159"/>
                  </a:cubicBezTo>
                  <a:cubicBezTo>
                    <a:pt x="21585" y="6111"/>
                    <a:pt x="21559" y="6062"/>
                    <a:pt x="21509" y="6021"/>
                  </a:cubicBezTo>
                  <a:cubicBezTo>
                    <a:pt x="21495" y="6010"/>
                    <a:pt x="21482" y="5985"/>
                    <a:pt x="21469" y="5964"/>
                  </a:cubicBezTo>
                  <a:lnTo>
                    <a:pt x="21457" y="5943"/>
                  </a:lnTo>
                  <a:cubicBezTo>
                    <a:pt x="21439" y="5909"/>
                    <a:pt x="21417" y="5876"/>
                    <a:pt x="21394" y="5842"/>
                  </a:cubicBezTo>
                  <a:cubicBezTo>
                    <a:pt x="21382" y="5825"/>
                    <a:pt x="21371" y="5808"/>
                    <a:pt x="21359" y="5790"/>
                  </a:cubicBezTo>
                  <a:lnTo>
                    <a:pt x="21332" y="5747"/>
                  </a:lnTo>
                  <a:cubicBezTo>
                    <a:pt x="21226" y="5584"/>
                    <a:pt x="21125" y="5429"/>
                    <a:pt x="21073" y="5245"/>
                  </a:cubicBezTo>
                  <a:cubicBezTo>
                    <a:pt x="21067" y="5221"/>
                    <a:pt x="21059" y="5198"/>
                    <a:pt x="21050" y="5175"/>
                  </a:cubicBezTo>
                  <a:cubicBezTo>
                    <a:pt x="21037" y="5137"/>
                    <a:pt x="21024" y="5102"/>
                    <a:pt x="21020" y="5066"/>
                  </a:cubicBezTo>
                  <a:cubicBezTo>
                    <a:pt x="21015" y="5029"/>
                    <a:pt x="21017" y="5003"/>
                    <a:pt x="21027" y="4978"/>
                  </a:cubicBezTo>
                  <a:lnTo>
                    <a:pt x="21030" y="4968"/>
                  </a:lnTo>
                  <a:cubicBezTo>
                    <a:pt x="21040" y="4945"/>
                    <a:pt x="21048" y="4920"/>
                    <a:pt x="21054" y="4894"/>
                  </a:cubicBezTo>
                  <a:cubicBezTo>
                    <a:pt x="21067" y="4826"/>
                    <a:pt x="21057" y="4768"/>
                    <a:pt x="21021" y="4721"/>
                  </a:cubicBezTo>
                  <a:cubicBezTo>
                    <a:pt x="21022" y="4718"/>
                    <a:pt x="21025" y="4716"/>
                    <a:pt x="21030" y="4714"/>
                  </a:cubicBezTo>
                  <a:cubicBezTo>
                    <a:pt x="21043" y="4702"/>
                    <a:pt x="21059" y="4690"/>
                    <a:pt x="21070" y="4673"/>
                  </a:cubicBezTo>
                  <a:cubicBezTo>
                    <a:pt x="21079" y="4662"/>
                    <a:pt x="21083" y="4651"/>
                    <a:pt x="21087" y="4643"/>
                  </a:cubicBezTo>
                  <a:cubicBezTo>
                    <a:pt x="21089" y="4640"/>
                    <a:pt x="21090" y="4636"/>
                    <a:pt x="21090" y="4634"/>
                  </a:cubicBezTo>
                  <a:cubicBezTo>
                    <a:pt x="21155" y="4563"/>
                    <a:pt x="21160" y="4481"/>
                    <a:pt x="21157" y="4416"/>
                  </a:cubicBezTo>
                  <a:cubicBezTo>
                    <a:pt x="21153" y="4357"/>
                    <a:pt x="21155" y="4293"/>
                    <a:pt x="21157" y="4234"/>
                  </a:cubicBezTo>
                  <a:lnTo>
                    <a:pt x="21158" y="4166"/>
                  </a:lnTo>
                  <a:cubicBezTo>
                    <a:pt x="21160" y="4154"/>
                    <a:pt x="21160" y="4138"/>
                    <a:pt x="21163" y="4131"/>
                  </a:cubicBezTo>
                  <a:cubicBezTo>
                    <a:pt x="21187" y="4075"/>
                    <a:pt x="21190" y="4021"/>
                    <a:pt x="21193" y="3969"/>
                  </a:cubicBezTo>
                  <a:cubicBezTo>
                    <a:pt x="21196" y="3946"/>
                    <a:pt x="21197" y="3922"/>
                    <a:pt x="21200" y="3897"/>
                  </a:cubicBezTo>
                  <a:cubicBezTo>
                    <a:pt x="21206" y="3861"/>
                    <a:pt x="21220" y="3828"/>
                    <a:pt x="21236" y="3793"/>
                  </a:cubicBezTo>
                  <a:cubicBezTo>
                    <a:pt x="21248" y="3765"/>
                    <a:pt x="21261" y="3738"/>
                    <a:pt x="21270" y="3706"/>
                  </a:cubicBezTo>
                  <a:cubicBezTo>
                    <a:pt x="21297" y="3615"/>
                    <a:pt x="21265" y="3312"/>
                    <a:pt x="21187" y="3174"/>
                  </a:cubicBezTo>
                  <a:cubicBezTo>
                    <a:pt x="21161" y="3127"/>
                    <a:pt x="21128" y="3098"/>
                    <a:pt x="21092" y="3089"/>
                  </a:cubicBezTo>
                  <a:cubicBezTo>
                    <a:pt x="21080" y="3086"/>
                    <a:pt x="21067" y="3085"/>
                    <a:pt x="21055" y="3085"/>
                  </a:cubicBezTo>
                  <a:cubicBezTo>
                    <a:pt x="21014" y="3085"/>
                    <a:pt x="20974" y="3102"/>
                    <a:pt x="20939" y="3134"/>
                  </a:cubicBezTo>
                  <a:cubicBezTo>
                    <a:pt x="20878" y="3189"/>
                    <a:pt x="20842" y="3280"/>
                    <a:pt x="20852" y="3349"/>
                  </a:cubicBezTo>
                  <a:cubicBezTo>
                    <a:pt x="20856" y="3375"/>
                    <a:pt x="20863" y="3400"/>
                    <a:pt x="20871" y="3423"/>
                  </a:cubicBezTo>
                  <a:cubicBezTo>
                    <a:pt x="20882" y="3456"/>
                    <a:pt x="20891" y="3484"/>
                    <a:pt x="20885" y="3508"/>
                  </a:cubicBezTo>
                  <a:cubicBezTo>
                    <a:pt x="20881" y="3530"/>
                    <a:pt x="20856" y="3549"/>
                    <a:pt x="20833" y="3549"/>
                  </a:cubicBezTo>
                  <a:cubicBezTo>
                    <a:pt x="20807" y="3549"/>
                    <a:pt x="20784" y="3536"/>
                    <a:pt x="20757" y="3520"/>
                  </a:cubicBezTo>
                  <a:cubicBezTo>
                    <a:pt x="20725" y="3502"/>
                    <a:pt x="20686" y="3480"/>
                    <a:pt x="20637" y="3480"/>
                  </a:cubicBezTo>
                  <a:cubicBezTo>
                    <a:pt x="20608" y="3480"/>
                    <a:pt x="20575" y="3487"/>
                    <a:pt x="20538" y="3508"/>
                  </a:cubicBezTo>
                  <a:cubicBezTo>
                    <a:pt x="20521" y="3518"/>
                    <a:pt x="20501" y="3526"/>
                    <a:pt x="20478" y="3533"/>
                  </a:cubicBezTo>
                  <a:cubicBezTo>
                    <a:pt x="20465" y="3537"/>
                    <a:pt x="20452" y="3541"/>
                    <a:pt x="20439" y="3547"/>
                  </a:cubicBezTo>
                  <a:cubicBezTo>
                    <a:pt x="20372" y="3573"/>
                    <a:pt x="20335" y="3633"/>
                    <a:pt x="20342" y="3700"/>
                  </a:cubicBezTo>
                  <a:cubicBezTo>
                    <a:pt x="20345" y="3737"/>
                    <a:pt x="20345" y="3773"/>
                    <a:pt x="20343" y="3810"/>
                  </a:cubicBezTo>
                  <a:cubicBezTo>
                    <a:pt x="20343" y="3838"/>
                    <a:pt x="20343" y="3865"/>
                    <a:pt x="20343" y="3893"/>
                  </a:cubicBezTo>
                  <a:cubicBezTo>
                    <a:pt x="20346" y="3945"/>
                    <a:pt x="20340" y="3981"/>
                    <a:pt x="20326" y="4011"/>
                  </a:cubicBezTo>
                  <a:cubicBezTo>
                    <a:pt x="20322" y="4020"/>
                    <a:pt x="20319" y="4029"/>
                    <a:pt x="20316" y="4037"/>
                  </a:cubicBezTo>
                  <a:cubicBezTo>
                    <a:pt x="20316" y="4040"/>
                    <a:pt x="20316" y="4043"/>
                    <a:pt x="20314" y="4046"/>
                  </a:cubicBezTo>
                  <a:cubicBezTo>
                    <a:pt x="20288" y="4111"/>
                    <a:pt x="20290" y="4180"/>
                    <a:pt x="20319" y="4257"/>
                  </a:cubicBezTo>
                  <a:cubicBezTo>
                    <a:pt x="20332" y="4290"/>
                    <a:pt x="20359" y="4312"/>
                    <a:pt x="20401" y="4319"/>
                  </a:cubicBezTo>
                  <a:lnTo>
                    <a:pt x="20424" y="4322"/>
                  </a:lnTo>
                  <a:cubicBezTo>
                    <a:pt x="20428" y="4322"/>
                    <a:pt x="20436" y="4322"/>
                    <a:pt x="20441" y="4323"/>
                  </a:cubicBezTo>
                  <a:cubicBezTo>
                    <a:pt x="20439" y="4325"/>
                    <a:pt x="20437" y="4328"/>
                    <a:pt x="20436" y="4329"/>
                  </a:cubicBezTo>
                  <a:cubicBezTo>
                    <a:pt x="20426" y="4336"/>
                    <a:pt x="20414" y="4345"/>
                    <a:pt x="20402" y="4359"/>
                  </a:cubicBezTo>
                  <a:cubicBezTo>
                    <a:pt x="20389" y="4354"/>
                    <a:pt x="20375" y="4352"/>
                    <a:pt x="20362" y="4352"/>
                  </a:cubicBezTo>
                  <a:cubicBezTo>
                    <a:pt x="20331" y="4352"/>
                    <a:pt x="20304" y="4367"/>
                    <a:pt x="20287" y="4396"/>
                  </a:cubicBezTo>
                  <a:cubicBezTo>
                    <a:pt x="20267" y="4425"/>
                    <a:pt x="20235" y="4442"/>
                    <a:pt x="20197" y="4462"/>
                  </a:cubicBezTo>
                  <a:cubicBezTo>
                    <a:pt x="20184" y="4469"/>
                    <a:pt x="20170" y="4477"/>
                    <a:pt x="20157" y="4484"/>
                  </a:cubicBezTo>
                  <a:cubicBezTo>
                    <a:pt x="20154" y="4482"/>
                    <a:pt x="20152" y="4479"/>
                    <a:pt x="20151" y="4477"/>
                  </a:cubicBezTo>
                  <a:cubicBezTo>
                    <a:pt x="20157" y="4469"/>
                    <a:pt x="20167" y="4458"/>
                    <a:pt x="20170" y="4440"/>
                  </a:cubicBezTo>
                  <a:cubicBezTo>
                    <a:pt x="20174" y="4417"/>
                    <a:pt x="20167" y="4384"/>
                    <a:pt x="20142" y="4364"/>
                  </a:cubicBezTo>
                  <a:cubicBezTo>
                    <a:pt x="20126" y="4351"/>
                    <a:pt x="20103" y="4336"/>
                    <a:pt x="20076" y="4332"/>
                  </a:cubicBezTo>
                  <a:cubicBezTo>
                    <a:pt x="20005" y="4323"/>
                    <a:pt x="19936" y="4316"/>
                    <a:pt x="19865" y="4310"/>
                  </a:cubicBezTo>
                  <a:lnTo>
                    <a:pt x="19847" y="4309"/>
                  </a:lnTo>
                  <a:cubicBezTo>
                    <a:pt x="19844" y="4308"/>
                    <a:pt x="19840" y="4308"/>
                    <a:pt x="19837" y="4308"/>
                  </a:cubicBezTo>
                  <a:cubicBezTo>
                    <a:pt x="19790" y="4308"/>
                    <a:pt x="19745" y="4343"/>
                    <a:pt x="19732" y="4387"/>
                  </a:cubicBezTo>
                  <a:cubicBezTo>
                    <a:pt x="19729" y="4401"/>
                    <a:pt x="19726" y="4414"/>
                    <a:pt x="19723" y="4427"/>
                  </a:cubicBezTo>
                  <a:cubicBezTo>
                    <a:pt x="19722" y="4436"/>
                    <a:pt x="19720" y="4445"/>
                    <a:pt x="19717" y="4453"/>
                  </a:cubicBezTo>
                  <a:cubicBezTo>
                    <a:pt x="19696" y="4456"/>
                    <a:pt x="19674" y="4462"/>
                    <a:pt x="19655" y="4466"/>
                  </a:cubicBezTo>
                  <a:cubicBezTo>
                    <a:pt x="19631" y="4473"/>
                    <a:pt x="19611" y="4479"/>
                    <a:pt x="19590" y="4479"/>
                  </a:cubicBezTo>
                  <a:cubicBezTo>
                    <a:pt x="19585" y="4479"/>
                    <a:pt x="19580" y="4479"/>
                    <a:pt x="19574" y="4478"/>
                  </a:cubicBezTo>
                  <a:cubicBezTo>
                    <a:pt x="19565" y="4476"/>
                    <a:pt x="19556" y="4475"/>
                    <a:pt x="19548" y="4475"/>
                  </a:cubicBezTo>
                  <a:cubicBezTo>
                    <a:pt x="19499" y="4475"/>
                    <a:pt x="19454" y="4502"/>
                    <a:pt x="19427" y="4550"/>
                  </a:cubicBezTo>
                  <a:cubicBezTo>
                    <a:pt x="19427" y="4550"/>
                    <a:pt x="19427" y="4549"/>
                    <a:pt x="19427" y="4549"/>
                  </a:cubicBezTo>
                  <a:cubicBezTo>
                    <a:pt x="19404" y="4537"/>
                    <a:pt x="19380" y="4530"/>
                    <a:pt x="19355" y="4530"/>
                  </a:cubicBezTo>
                  <a:cubicBezTo>
                    <a:pt x="19339" y="4530"/>
                    <a:pt x="19323" y="4533"/>
                    <a:pt x="19307" y="4539"/>
                  </a:cubicBezTo>
                  <a:cubicBezTo>
                    <a:pt x="19285" y="4546"/>
                    <a:pt x="19264" y="4555"/>
                    <a:pt x="19243" y="4563"/>
                  </a:cubicBezTo>
                  <a:cubicBezTo>
                    <a:pt x="19204" y="4579"/>
                    <a:pt x="19167" y="4595"/>
                    <a:pt x="19129" y="4602"/>
                  </a:cubicBezTo>
                  <a:cubicBezTo>
                    <a:pt x="19067" y="4614"/>
                    <a:pt x="19021" y="4647"/>
                    <a:pt x="18983" y="4706"/>
                  </a:cubicBezTo>
                  <a:cubicBezTo>
                    <a:pt x="18960" y="4744"/>
                    <a:pt x="18954" y="4780"/>
                    <a:pt x="18967" y="4813"/>
                  </a:cubicBezTo>
                  <a:cubicBezTo>
                    <a:pt x="18979" y="4845"/>
                    <a:pt x="18975" y="4873"/>
                    <a:pt x="18951" y="4904"/>
                  </a:cubicBezTo>
                  <a:cubicBezTo>
                    <a:pt x="18924" y="4945"/>
                    <a:pt x="18914" y="4991"/>
                    <a:pt x="18923" y="5036"/>
                  </a:cubicBezTo>
                  <a:cubicBezTo>
                    <a:pt x="18936" y="5102"/>
                    <a:pt x="18910" y="5166"/>
                    <a:pt x="18882" y="5225"/>
                  </a:cubicBezTo>
                  <a:cubicBezTo>
                    <a:pt x="18824" y="5348"/>
                    <a:pt x="18795" y="5449"/>
                    <a:pt x="18785" y="5552"/>
                  </a:cubicBezTo>
                  <a:cubicBezTo>
                    <a:pt x="18781" y="5598"/>
                    <a:pt x="18756" y="5641"/>
                    <a:pt x="18732" y="5688"/>
                  </a:cubicBezTo>
                  <a:lnTo>
                    <a:pt x="18704" y="5738"/>
                  </a:lnTo>
                  <a:cubicBezTo>
                    <a:pt x="18686" y="5773"/>
                    <a:pt x="18667" y="5806"/>
                    <a:pt x="18648" y="5841"/>
                  </a:cubicBezTo>
                  <a:cubicBezTo>
                    <a:pt x="18642" y="5854"/>
                    <a:pt x="18636" y="5867"/>
                    <a:pt x="18632" y="5880"/>
                  </a:cubicBezTo>
                  <a:lnTo>
                    <a:pt x="18628" y="5893"/>
                  </a:lnTo>
                  <a:cubicBezTo>
                    <a:pt x="18618" y="5917"/>
                    <a:pt x="18622" y="5946"/>
                    <a:pt x="18638" y="5971"/>
                  </a:cubicBezTo>
                  <a:cubicBezTo>
                    <a:pt x="18654" y="5997"/>
                    <a:pt x="18683" y="6014"/>
                    <a:pt x="18717" y="6017"/>
                  </a:cubicBezTo>
                  <a:cubicBezTo>
                    <a:pt x="18727" y="6018"/>
                    <a:pt x="18738" y="6019"/>
                    <a:pt x="18749" y="6019"/>
                  </a:cubicBezTo>
                  <a:cubicBezTo>
                    <a:pt x="18757" y="6019"/>
                    <a:pt x="18765" y="6018"/>
                    <a:pt x="18774" y="6017"/>
                  </a:cubicBezTo>
                  <a:cubicBezTo>
                    <a:pt x="18788" y="6014"/>
                    <a:pt x="18801" y="6010"/>
                    <a:pt x="18811" y="6006"/>
                  </a:cubicBezTo>
                  <a:cubicBezTo>
                    <a:pt x="18816" y="6004"/>
                    <a:pt x="18821" y="6001"/>
                    <a:pt x="18826" y="6000"/>
                  </a:cubicBezTo>
                  <a:cubicBezTo>
                    <a:pt x="18831" y="5998"/>
                    <a:pt x="18836" y="5997"/>
                    <a:pt x="18839" y="5997"/>
                  </a:cubicBezTo>
                  <a:cubicBezTo>
                    <a:pt x="18840" y="5998"/>
                    <a:pt x="18842" y="6001"/>
                    <a:pt x="18842" y="6003"/>
                  </a:cubicBezTo>
                  <a:cubicBezTo>
                    <a:pt x="18852" y="6027"/>
                    <a:pt x="18860" y="6050"/>
                    <a:pt x="18869" y="6074"/>
                  </a:cubicBezTo>
                  <a:lnTo>
                    <a:pt x="18888" y="6126"/>
                  </a:lnTo>
                  <a:cubicBezTo>
                    <a:pt x="18897" y="6146"/>
                    <a:pt x="18912" y="6162"/>
                    <a:pt x="18934" y="6167"/>
                  </a:cubicBezTo>
                  <a:cubicBezTo>
                    <a:pt x="18940" y="6169"/>
                    <a:pt x="18945" y="6170"/>
                    <a:pt x="18951" y="6170"/>
                  </a:cubicBezTo>
                  <a:cubicBezTo>
                    <a:pt x="18965" y="6170"/>
                    <a:pt x="18978" y="6165"/>
                    <a:pt x="18989" y="6157"/>
                  </a:cubicBezTo>
                  <a:cubicBezTo>
                    <a:pt x="18998" y="6150"/>
                    <a:pt x="19006" y="6141"/>
                    <a:pt x="19014" y="6128"/>
                  </a:cubicBezTo>
                  <a:cubicBezTo>
                    <a:pt x="19021" y="6144"/>
                    <a:pt x="19028" y="6160"/>
                    <a:pt x="19037" y="6176"/>
                  </a:cubicBezTo>
                  <a:lnTo>
                    <a:pt x="19054" y="6199"/>
                  </a:lnTo>
                  <a:lnTo>
                    <a:pt x="19076" y="6204"/>
                  </a:lnTo>
                  <a:cubicBezTo>
                    <a:pt x="19080" y="6205"/>
                    <a:pt x="19085" y="6205"/>
                    <a:pt x="19091" y="6205"/>
                  </a:cubicBezTo>
                  <a:cubicBezTo>
                    <a:pt x="19102" y="6205"/>
                    <a:pt x="19116" y="6202"/>
                    <a:pt x="19129" y="6192"/>
                  </a:cubicBezTo>
                  <a:cubicBezTo>
                    <a:pt x="19174" y="6156"/>
                    <a:pt x="19188" y="6104"/>
                    <a:pt x="19194" y="6062"/>
                  </a:cubicBezTo>
                  <a:cubicBezTo>
                    <a:pt x="19194" y="6062"/>
                    <a:pt x="19197" y="6060"/>
                    <a:pt x="19204" y="6060"/>
                  </a:cubicBezTo>
                  <a:cubicBezTo>
                    <a:pt x="19219" y="6060"/>
                    <a:pt x="19233" y="6059"/>
                    <a:pt x="19246" y="6058"/>
                  </a:cubicBezTo>
                  <a:cubicBezTo>
                    <a:pt x="19259" y="6056"/>
                    <a:pt x="19269" y="6055"/>
                    <a:pt x="19284" y="6053"/>
                  </a:cubicBezTo>
                  <a:cubicBezTo>
                    <a:pt x="19332" y="6053"/>
                    <a:pt x="19479" y="6121"/>
                    <a:pt x="19517" y="6156"/>
                  </a:cubicBezTo>
                  <a:cubicBezTo>
                    <a:pt x="19564" y="6199"/>
                    <a:pt x="19583" y="6270"/>
                    <a:pt x="19602" y="6351"/>
                  </a:cubicBezTo>
                  <a:cubicBezTo>
                    <a:pt x="19639" y="6511"/>
                    <a:pt x="19657" y="6644"/>
                    <a:pt x="19661" y="6795"/>
                  </a:cubicBezTo>
                  <a:cubicBezTo>
                    <a:pt x="19662" y="6847"/>
                    <a:pt x="19677" y="6896"/>
                    <a:pt x="19704" y="6942"/>
                  </a:cubicBezTo>
                  <a:cubicBezTo>
                    <a:pt x="19754" y="7026"/>
                    <a:pt x="19784" y="7121"/>
                    <a:pt x="19795" y="7228"/>
                  </a:cubicBezTo>
                  <a:lnTo>
                    <a:pt x="19797" y="7251"/>
                  </a:lnTo>
                  <a:cubicBezTo>
                    <a:pt x="19803" y="7303"/>
                    <a:pt x="19806" y="7337"/>
                    <a:pt x="19784" y="7368"/>
                  </a:cubicBezTo>
                  <a:cubicBezTo>
                    <a:pt x="19769" y="7390"/>
                    <a:pt x="19761" y="7419"/>
                    <a:pt x="19762" y="7445"/>
                  </a:cubicBezTo>
                  <a:cubicBezTo>
                    <a:pt x="19764" y="7488"/>
                    <a:pt x="19752" y="7533"/>
                    <a:pt x="19742" y="7579"/>
                  </a:cubicBezTo>
                  <a:cubicBezTo>
                    <a:pt x="19732" y="7616"/>
                    <a:pt x="19723" y="7655"/>
                    <a:pt x="19720" y="7695"/>
                  </a:cubicBezTo>
                  <a:lnTo>
                    <a:pt x="19719" y="7707"/>
                  </a:lnTo>
                  <a:cubicBezTo>
                    <a:pt x="19710" y="7801"/>
                    <a:pt x="19703" y="7889"/>
                    <a:pt x="19647" y="7960"/>
                  </a:cubicBezTo>
                  <a:cubicBezTo>
                    <a:pt x="19631" y="7981"/>
                    <a:pt x="19618" y="8010"/>
                    <a:pt x="19612" y="8042"/>
                  </a:cubicBezTo>
                  <a:cubicBezTo>
                    <a:pt x="19602" y="8100"/>
                    <a:pt x="19577" y="8155"/>
                    <a:pt x="19550" y="8212"/>
                  </a:cubicBezTo>
                  <a:cubicBezTo>
                    <a:pt x="19534" y="8247"/>
                    <a:pt x="19518" y="8283"/>
                    <a:pt x="19504" y="8321"/>
                  </a:cubicBezTo>
                  <a:cubicBezTo>
                    <a:pt x="19485" y="8374"/>
                    <a:pt x="19456" y="8426"/>
                    <a:pt x="19415" y="8475"/>
                  </a:cubicBezTo>
                  <a:cubicBezTo>
                    <a:pt x="19398" y="8499"/>
                    <a:pt x="19375" y="8514"/>
                    <a:pt x="19345" y="8530"/>
                  </a:cubicBezTo>
                  <a:cubicBezTo>
                    <a:pt x="19336" y="8534"/>
                    <a:pt x="19327" y="8536"/>
                    <a:pt x="19317" y="8536"/>
                  </a:cubicBezTo>
                  <a:cubicBezTo>
                    <a:pt x="19306" y="8536"/>
                    <a:pt x="19292" y="8533"/>
                    <a:pt x="19275" y="8526"/>
                  </a:cubicBezTo>
                  <a:cubicBezTo>
                    <a:pt x="19272" y="8525"/>
                    <a:pt x="19265" y="8519"/>
                    <a:pt x="19259" y="8513"/>
                  </a:cubicBezTo>
                  <a:cubicBezTo>
                    <a:pt x="19242" y="8498"/>
                    <a:pt x="19215" y="8474"/>
                    <a:pt x="19177" y="8474"/>
                  </a:cubicBezTo>
                  <a:cubicBezTo>
                    <a:pt x="19166" y="8474"/>
                    <a:pt x="19154" y="8476"/>
                    <a:pt x="19141" y="8481"/>
                  </a:cubicBezTo>
                  <a:cubicBezTo>
                    <a:pt x="19096" y="8497"/>
                    <a:pt x="19080" y="8535"/>
                    <a:pt x="19071" y="8556"/>
                  </a:cubicBezTo>
                  <a:cubicBezTo>
                    <a:pt x="19068" y="8564"/>
                    <a:pt x="19066" y="8571"/>
                    <a:pt x="19063" y="8575"/>
                  </a:cubicBezTo>
                  <a:cubicBezTo>
                    <a:pt x="19051" y="8590"/>
                    <a:pt x="19037" y="8604"/>
                    <a:pt x="19024" y="8619"/>
                  </a:cubicBezTo>
                  <a:cubicBezTo>
                    <a:pt x="19015" y="8627"/>
                    <a:pt x="19006" y="8634"/>
                    <a:pt x="18999" y="8642"/>
                  </a:cubicBezTo>
                  <a:cubicBezTo>
                    <a:pt x="18992" y="8649"/>
                    <a:pt x="18985" y="8655"/>
                    <a:pt x="18977" y="8662"/>
                  </a:cubicBezTo>
                  <a:cubicBezTo>
                    <a:pt x="18907" y="8730"/>
                    <a:pt x="18884" y="8812"/>
                    <a:pt x="18912" y="8892"/>
                  </a:cubicBezTo>
                  <a:cubicBezTo>
                    <a:pt x="18937" y="8961"/>
                    <a:pt x="18924" y="9015"/>
                    <a:pt x="18866" y="9078"/>
                  </a:cubicBezTo>
                  <a:lnTo>
                    <a:pt x="18847" y="9100"/>
                  </a:lnTo>
                  <a:cubicBezTo>
                    <a:pt x="18830" y="9120"/>
                    <a:pt x="18814" y="9137"/>
                    <a:pt x="18795" y="9152"/>
                  </a:cubicBezTo>
                  <a:cubicBezTo>
                    <a:pt x="18774" y="9168"/>
                    <a:pt x="18758" y="9189"/>
                    <a:pt x="18742" y="9213"/>
                  </a:cubicBezTo>
                  <a:cubicBezTo>
                    <a:pt x="18706" y="9265"/>
                    <a:pt x="18719" y="9348"/>
                    <a:pt x="18769" y="9386"/>
                  </a:cubicBezTo>
                  <a:cubicBezTo>
                    <a:pt x="18797" y="9406"/>
                    <a:pt x="18824" y="9425"/>
                    <a:pt x="18853" y="9444"/>
                  </a:cubicBezTo>
                  <a:cubicBezTo>
                    <a:pt x="18886" y="9464"/>
                    <a:pt x="18908" y="9487"/>
                    <a:pt x="18923" y="9516"/>
                  </a:cubicBezTo>
                  <a:cubicBezTo>
                    <a:pt x="18947" y="9567"/>
                    <a:pt x="18982" y="9606"/>
                    <a:pt x="19016" y="9645"/>
                  </a:cubicBezTo>
                  <a:cubicBezTo>
                    <a:pt x="19093" y="9733"/>
                    <a:pt x="19093" y="9733"/>
                    <a:pt x="19128" y="9844"/>
                  </a:cubicBezTo>
                  <a:lnTo>
                    <a:pt x="19129" y="9851"/>
                  </a:lnTo>
                  <a:cubicBezTo>
                    <a:pt x="19132" y="9863"/>
                    <a:pt x="19135" y="9874"/>
                    <a:pt x="19139" y="9886"/>
                  </a:cubicBezTo>
                  <a:cubicBezTo>
                    <a:pt x="19144" y="9908"/>
                    <a:pt x="19149" y="9928"/>
                    <a:pt x="19157" y="9948"/>
                  </a:cubicBezTo>
                  <a:cubicBezTo>
                    <a:pt x="19174" y="9996"/>
                    <a:pt x="19167" y="10038"/>
                    <a:pt x="19131" y="10081"/>
                  </a:cubicBezTo>
                  <a:cubicBezTo>
                    <a:pt x="19113" y="10103"/>
                    <a:pt x="19108" y="10108"/>
                    <a:pt x="19103" y="10108"/>
                  </a:cubicBezTo>
                  <a:cubicBezTo>
                    <a:pt x="19101" y="10108"/>
                    <a:pt x="19100" y="10107"/>
                    <a:pt x="19099" y="10107"/>
                  </a:cubicBezTo>
                  <a:cubicBezTo>
                    <a:pt x="19086" y="10106"/>
                    <a:pt x="19074" y="10106"/>
                    <a:pt x="19063" y="10106"/>
                  </a:cubicBezTo>
                  <a:lnTo>
                    <a:pt x="19047" y="10106"/>
                  </a:lnTo>
                  <a:cubicBezTo>
                    <a:pt x="19041" y="10105"/>
                    <a:pt x="19035" y="10105"/>
                    <a:pt x="19028" y="10105"/>
                  </a:cubicBezTo>
                  <a:cubicBezTo>
                    <a:pt x="18983" y="10105"/>
                    <a:pt x="18941" y="10123"/>
                    <a:pt x="18904" y="10159"/>
                  </a:cubicBezTo>
                  <a:cubicBezTo>
                    <a:pt x="18895" y="10166"/>
                    <a:pt x="18889" y="10172"/>
                    <a:pt x="18882" y="10176"/>
                  </a:cubicBezTo>
                  <a:cubicBezTo>
                    <a:pt x="18869" y="10153"/>
                    <a:pt x="18857" y="10133"/>
                    <a:pt x="18857" y="10113"/>
                  </a:cubicBezTo>
                  <a:cubicBezTo>
                    <a:pt x="18857" y="10093"/>
                    <a:pt x="18859" y="10074"/>
                    <a:pt x="18860" y="10055"/>
                  </a:cubicBezTo>
                  <a:cubicBezTo>
                    <a:pt x="18873" y="9958"/>
                    <a:pt x="18850" y="9880"/>
                    <a:pt x="18791" y="9817"/>
                  </a:cubicBezTo>
                  <a:cubicBezTo>
                    <a:pt x="18810" y="9792"/>
                    <a:pt x="18849" y="9741"/>
                    <a:pt x="18801" y="9685"/>
                  </a:cubicBezTo>
                  <a:cubicBezTo>
                    <a:pt x="18784" y="9665"/>
                    <a:pt x="18764" y="9642"/>
                    <a:pt x="18739" y="9622"/>
                  </a:cubicBezTo>
                  <a:cubicBezTo>
                    <a:pt x="18715" y="9599"/>
                    <a:pt x="18683" y="9588"/>
                    <a:pt x="18650" y="9588"/>
                  </a:cubicBezTo>
                  <a:cubicBezTo>
                    <a:pt x="18640" y="9588"/>
                    <a:pt x="18630" y="9589"/>
                    <a:pt x="18620" y="9591"/>
                  </a:cubicBezTo>
                  <a:cubicBezTo>
                    <a:pt x="18609" y="9594"/>
                    <a:pt x="18597" y="9597"/>
                    <a:pt x="18587" y="9600"/>
                  </a:cubicBezTo>
                  <a:lnTo>
                    <a:pt x="18571" y="9606"/>
                  </a:lnTo>
                  <a:cubicBezTo>
                    <a:pt x="18571" y="9606"/>
                    <a:pt x="18570" y="9604"/>
                    <a:pt x="18564" y="9600"/>
                  </a:cubicBezTo>
                  <a:cubicBezTo>
                    <a:pt x="18548" y="9581"/>
                    <a:pt x="18545" y="9568"/>
                    <a:pt x="18545" y="9559"/>
                  </a:cubicBezTo>
                  <a:lnTo>
                    <a:pt x="18545" y="9532"/>
                  </a:lnTo>
                  <a:cubicBezTo>
                    <a:pt x="18545" y="9487"/>
                    <a:pt x="18545" y="9444"/>
                    <a:pt x="18547" y="9397"/>
                  </a:cubicBezTo>
                  <a:cubicBezTo>
                    <a:pt x="18548" y="9309"/>
                    <a:pt x="18534" y="9289"/>
                    <a:pt x="18449" y="9262"/>
                  </a:cubicBezTo>
                  <a:lnTo>
                    <a:pt x="18433" y="9256"/>
                  </a:lnTo>
                  <a:cubicBezTo>
                    <a:pt x="18421" y="9252"/>
                    <a:pt x="18409" y="9249"/>
                    <a:pt x="18399" y="9246"/>
                  </a:cubicBezTo>
                  <a:lnTo>
                    <a:pt x="18391" y="9243"/>
                  </a:lnTo>
                  <a:cubicBezTo>
                    <a:pt x="18378" y="9239"/>
                    <a:pt x="18362" y="9235"/>
                    <a:pt x="18344" y="9235"/>
                  </a:cubicBezTo>
                  <a:cubicBezTo>
                    <a:pt x="18340" y="9235"/>
                    <a:pt x="18336" y="9235"/>
                    <a:pt x="18331" y="9236"/>
                  </a:cubicBezTo>
                  <a:cubicBezTo>
                    <a:pt x="18243" y="9252"/>
                    <a:pt x="18133" y="9283"/>
                    <a:pt x="18064" y="9387"/>
                  </a:cubicBezTo>
                  <a:cubicBezTo>
                    <a:pt x="18063" y="9382"/>
                    <a:pt x="18061" y="9376"/>
                    <a:pt x="18058" y="9369"/>
                  </a:cubicBezTo>
                  <a:cubicBezTo>
                    <a:pt x="18057" y="9364"/>
                    <a:pt x="18055" y="9358"/>
                    <a:pt x="18054" y="9353"/>
                  </a:cubicBezTo>
                  <a:cubicBezTo>
                    <a:pt x="18050" y="9343"/>
                    <a:pt x="18047" y="9331"/>
                    <a:pt x="18041" y="9321"/>
                  </a:cubicBezTo>
                  <a:cubicBezTo>
                    <a:pt x="18035" y="9306"/>
                    <a:pt x="18031" y="9289"/>
                    <a:pt x="18050" y="9259"/>
                  </a:cubicBezTo>
                  <a:cubicBezTo>
                    <a:pt x="18053" y="9253"/>
                    <a:pt x="18055" y="9247"/>
                    <a:pt x="18058" y="9240"/>
                  </a:cubicBezTo>
                  <a:lnTo>
                    <a:pt x="18064" y="9230"/>
                  </a:lnTo>
                  <a:cubicBezTo>
                    <a:pt x="18099" y="9165"/>
                    <a:pt x="18079" y="9121"/>
                    <a:pt x="18055" y="9097"/>
                  </a:cubicBezTo>
                  <a:cubicBezTo>
                    <a:pt x="18041" y="9081"/>
                    <a:pt x="18000" y="9036"/>
                    <a:pt x="17940" y="9036"/>
                  </a:cubicBezTo>
                  <a:cubicBezTo>
                    <a:pt x="17930" y="9036"/>
                    <a:pt x="17919" y="9038"/>
                    <a:pt x="17908" y="9041"/>
                  </a:cubicBezTo>
                  <a:cubicBezTo>
                    <a:pt x="17881" y="9046"/>
                    <a:pt x="17853" y="9064"/>
                    <a:pt x="17837" y="9087"/>
                  </a:cubicBezTo>
                  <a:cubicBezTo>
                    <a:pt x="17826" y="9104"/>
                    <a:pt x="17815" y="9124"/>
                    <a:pt x="17805" y="9143"/>
                  </a:cubicBezTo>
                  <a:cubicBezTo>
                    <a:pt x="17800" y="9153"/>
                    <a:pt x="17794" y="9165"/>
                    <a:pt x="17788" y="9175"/>
                  </a:cubicBezTo>
                  <a:cubicBezTo>
                    <a:pt x="17785" y="9181"/>
                    <a:pt x="17782" y="9186"/>
                    <a:pt x="17779" y="9192"/>
                  </a:cubicBezTo>
                  <a:cubicBezTo>
                    <a:pt x="17776" y="9198"/>
                    <a:pt x="17774" y="9204"/>
                    <a:pt x="17771" y="9208"/>
                  </a:cubicBezTo>
                  <a:cubicBezTo>
                    <a:pt x="17690" y="9246"/>
                    <a:pt x="17670" y="9319"/>
                    <a:pt x="17655" y="9377"/>
                  </a:cubicBezTo>
                  <a:lnTo>
                    <a:pt x="17649" y="9397"/>
                  </a:lnTo>
                  <a:cubicBezTo>
                    <a:pt x="17648" y="9405"/>
                    <a:pt x="17645" y="9413"/>
                    <a:pt x="17622" y="9415"/>
                  </a:cubicBezTo>
                  <a:lnTo>
                    <a:pt x="17606" y="9416"/>
                  </a:lnTo>
                  <a:cubicBezTo>
                    <a:pt x="17594" y="9416"/>
                    <a:pt x="17581" y="9418"/>
                    <a:pt x="17568" y="9421"/>
                  </a:cubicBezTo>
                  <a:cubicBezTo>
                    <a:pt x="17532" y="9426"/>
                    <a:pt x="17502" y="9454"/>
                    <a:pt x="17487" y="9493"/>
                  </a:cubicBezTo>
                  <a:cubicBezTo>
                    <a:pt x="17472" y="9533"/>
                    <a:pt x="17477" y="9577"/>
                    <a:pt x="17502" y="9607"/>
                  </a:cubicBezTo>
                  <a:cubicBezTo>
                    <a:pt x="17539" y="9650"/>
                    <a:pt x="17580" y="9695"/>
                    <a:pt x="17641" y="9713"/>
                  </a:cubicBezTo>
                  <a:cubicBezTo>
                    <a:pt x="17667" y="9718"/>
                    <a:pt x="17678" y="9731"/>
                    <a:pt x="17694" y="9770"/>
                  </a:cubicBezTo>
                  <a:cubicBezTo>
                    <a:pt x="17712" y="9814"/>
                    <a:pt x="17750" y="9840"/>
                    <a:pt x="17791" y="9840"/>
                  </a:cubicBezTo>
                  <a:cubicBezTo>
                    <a:pt x="17800" y="9840"/>
                    <a:pt x="17810" y="9838"/>
                    <a:pt x="17820" y="9835"/>
                  </a:cubicBezTo>
                  <a:cubicBezTo>
                    <a:pt x="17839" y="9831"/>
                    <a:pt x="17865" y="9821"/>
                    <a:pt x="17885" y="9801"/>
                  </a:cubicBezTo>
                  <a:cubicBezTo>
                    <a:pt x="17894" y="9791"/>
                    <a:pt x="17901" y="9782"/>
                    <a:pt x="17909" y="9772"/>
                  </a:cubicBezTo>
                  <a:cubicBezTo>
                    <a:pt x="17928" y="9750"/>
                    <a:pt x="17944" y="9731"/>
                    <a:pt x="17964" y="9721"/>
                  </a:cubicBezTo>
                  <a:cubicBezTo>
                    <a:pt x="17974" y="9715"/>
                    <a:pt x="17979" y="9715"/>
                    <a:pt x="17979" y="9715"/>
                  </a:cubicBezTo>
                  <a:cubicBezTo>
                    <a:pt x="17983" y="9718"/>
                    <a:pt x="17989" y="9721"/>
                    <a:pt x="17995" y="9726"/>
                  </a:cubicBezTo>
                  <a:cubicBezTo>
                    <a:pt x="18008" y="9734"/>
                    <a:pt x="18024" y="9744"/>
                    <a:pt x="18042" y="9750"/>
                  </a:cubicBezTo>
                  <a:cubicBezTo>
                    <a:pt x="18070" y="9760"/>
                    <a:pt x="18099" y="9760"/>
                    <a:pt x="18120" y="9762"/>
                  </a:cubicBezTo>
                  <a:cubicBezTo>
                    <a:pt x="18135" y="9762"/>
                    <a:pt x="18149" y="9762"/>
                    <a:pt x="18164" y="9760"/>
                  </a:cubicBezTo>
                  <a:cubicBezTo>
                    <a:pt x="18175" y="9760"/>
                    <a:pt x="18188" y="9760"/>
                    <a:pt x="18196" y="9759"/>
                  </a:cubicBezTo>
                  <a:cubicBezTo>
                    <a:pt x="18197" y="9760"/>
                    <a:pt x="18200" y="9765"/>
                    <a:pt x="18200" y="9767"/>
                  </a:cubicBezTo>
                  <a:cubicBezTo>
                    <a:pt x="18200" y="9778"/>
                    <a:pt x="18198" y="9788"/>
                    <a:pt x="18196" y="9798"/>
                  </a:cubicBezTo>
                  <a:cubicBezTo>
                    <a:pt x="18146" y="9802"/>
                    <a:pt x="18099" y="9819"/>
                    <a:pt x="18050" y="9851"/>
                  </a:cubicBezTo>
                  <a:cubicBezTo>
                    <a:pt x="18009" y="9877"/>
                    <a:pt x="17959" y="9915"/>
                    <a:pt x="17933" y="9980"/>
                  </a:cubicBezTo>
                  <a:cubicBezTo>
                    <a:pt x="17924" y="9997"/>
                    <a:pt x="17909" y="10017"/>
                    <a:pt x="17895" y="10035"/>
                  </a:cubicBezTo>
                  <a:cubicBezTo>
                    <a:pt x="17865" y="10072"/>
                    <a:pt x="17860" y="10116"/>
                    <a:pt x="17857" y="10153"/>
                  </a:cubicBezTo>
                  <a:cubicBezTo>
                    <a:pt x="17849" y="10246"/>
                    <a:pt x="17896" y="10291"/>
                    <a:pt x="17937" y="10312"/>
                  </a:cubicBezTo>
                  <a:lnTo>
                    <a:pt x="17957" y="10322"/>
                  </a:lnTo>
                  <a:cubicBezTo>
                    <a:pt x="17970" y="10330"/>
                    <a:pt x="17983" y="10337"/>
                    <a:pt x="17998" y="10343"/>
                  </a:cubicBezTo>
                  <a:cubicBezTo>
                    <a:pt x="18019" y="10353"/>
                    <a:pt x="18035" y="10370"/>
                    <a:pt x="18050" y="10400"/>
                  </a:cubicBezTo>
                  <a:cubicBezTo>
                    <a:pt x="18061" y="10422"/>
                    <a:pt x="18073" y="10444"/>
                    <a:pt x="18084" y="10466"/>
                  </a:cubicBezTo>
                  <a:cubicBezTo>
                    <a:pt x="18100" y="10496"/>
                    <a:pt x="18118" y="10526"/>
                    <a:pt x="18132" y="10558"/>
                  </a:cubicBezTo>
                  <a:cubicBezTo>
                    <a:pt x="18155" y="10606"/>
                    <a:pt x="18188" y="10635"/>
                    <a:pt x="18219" y="10659"/>
                  </a:cubicBezTo>
                  <a:cubicBezTo>
                    <a:pt x="18251" y="10685"/>
                    <a:pt x="18274" y="10704"/>
                    <a:pt x="18284" y="10742"/>
                  </a:cubicBezTo>
                  <a:cubicBezTo>
                    <a:pt x="18292" y="10773"/>
                    <a:pt x="18294" y="10808"/>
                    <a:pt x="18297" y="10844"/>
                  </a:cubicBezTo>
                  <a:lnTo>
                    <a:pt x="18298" y="10877"/>
                  </a:lnTo>
                  <a:cubicBezTo>
                    <a:pt x="18303" y="10921"/>
                    <a:pt x="18307" y="10955"/>
                    <a:pt x="18313" y="10989"/>
                  </a:cubicBezTo>
                  <a:cubicBezTo>
                    <a:pt x="18324" y="11064"/>
                    <a:pt x="18331" y="11113"/>
                    <a:pt x="18307" y="11203"/>
                  </a:cubicBezTo>
                  <a:cubicBezTo>
                    <a:pt x="18279" y="11310"/>
                    <a:pt x="18235" y="11418"/>
                    <a:pt x="18191" y="11523"/>
                  </a:cubicBezTo>
                  <a:cubicBezTo>
                    <a:pt x="18170" y="11578"/>
                    <a:pt x="18148" y="11632"/>
                    <a:pt x="18128" y="11687"/>
                  </a:cubicBezTo>
                  <a:cubicBezTo>
                    <a:pt x="18009" y="12005"/>
                    <a:pt x="17792" y="12201"/>
                    <a:pt x="17467" y="12286"/>
                  </a:cubicBezTo>
                  <a:lnTo>
                    <a:pt x="17437" y="12294"/>
                  </a:lnTo>
                  <a:cubicBezTo>
                    <a:pt x="17344" y="12317"/>
                    <a:pt x="17239" y="12343"/>
                    <a:pt x="17180" y="12434"/>
                  </a:cubicBezTo>
                  <a:cubicBezTo>
                    <a:pt x="17177" y="12440"/>
                    <a:pt x="17172" y="12445"/>
                    <a:pt x="17169" y="12451"/>
                  </a:cubicBezTo>
                  <a:cubicBezTo>
                    <a:pt x="17164" y="12461"/>
                    <a:pt x="17158" y="12471"/>
                    <a:pt x="17152" y="12476"/>
                  </a:cubicBezTo>
                  <a:cubicBezTo>
                    <a:pt x="17149" y="12479"/>
                    <a:pt x="17144" y="12480"/>
                    <a:pt x="17138" y="12480"/>
                  </a:cubicBezTo>
                  <a:cubicBezTo>
                    <a:pt x="17124" y="12480"/>
                    <a:pt x="17105" y="12474"/>
                    <a:pt x="17087" y="12463"/>
                  </a:cubicBezTo>
                  <a:cubicBezTo>
                    <a:pt x="17014" y="12416"/>
                    <a:pt x="16950" y="12400"/>
                    <a:pt x="16895" y="12400"/>
                  </a:cubicBezTo>
                  <a:cubicBezTo>
                    <a:pt x="16816" y="12400"/>
                    <a:pt x="16759" y="12435"/>
                    <a:pt x="16724" y="12464"/>
                  </a:cubicBezTo>
                  <a:cubicBezTo>
                    <a:pt x="16583" y="12584"/>
                    <a:pt x="16534" y="12853"/>
                    <a:pt x="16616" y="13050"/>
                  </a:cubicBezTo>
                  <a:cubicBezTo>
                    <a:pt x="16630" y="13086"/>
                    <a:pt x="16656" y="13135"/>
                    <a:pt x="16707" y="13159"/>
                  </a:cubicBezTo>
                  <a:cubicBezTo>
                    <a:pt x="16730" y="13169"/>
                    <a:pt x="16753" y="13172"/>
                    <a:pt x="16775" y="13175"/>
                  </a:cubicBezTo>
                  <a:cubicBezTo>
                    <a:pt x="16785" y="13177"/>
                    <a:pt x="16797" y="13177"/>
                    <a:pt x="16807" y="13180"/>
                  </a:cubicBezTo>
                  <a:cubicBezTo>
                    <a:pt x="16859" y="13197"/>
                    <a:pt x="16880" y="13318"/>
                    <a:pt x="16896" y="13407"/>
                  </a:cubicBezTo>
                  <a:cubicBezTo>
                    <a:pt x="16905" y="13459"/>
                    <a:pt x="16914" y="13508"/>
                    <a:pt x="16928" y="13544"/>
                  </a:cubicBezTo>
                  <a:lnTo>
                    <a:pt x="16945" y="13587"/>
                  </a:lnTo>
                  <a:cubicBezTo>
                    <a:pt x="17009" y="13735"/>
                    <a:pt x="17039" y="13833"/>
                    <a:pt x="16934" y="13927"/>
                  </a:cubicBezTo>
                  <a:lnTo>
                    <a:pt x="16928" y="13933"/>
                  </a:lnTo>
                  <a:cubicBezTo>
                    <a:pt x="16872" y="13982"/>
                    <a:pt x="16820" y="14029"/>
                    <a:pt x="16752" y="14044"/>
                  </a:cubicBezTo>
                  <a:cubicBezTo>
                    <a:pt x="16717" y="14051"/>
                    <a:pt x="16694" y="14074"/>
                    <a:pt x="16675" y="14094"/>
                  </a:cubicBezTo>
                  <a:cubicBezTo>
                    <a:pt x="16626" y="14144"/>
                    <a:pt x="16575" y="14191"/>
                    <a:pt x="16526" y="14239"/>
                  </a:cubicBezTo>
                  <a:lnTo>
                    <a:pt x="16516" y="14248"/>
                  </a:lnTo>
                  <a:cubicBezTo>
                    <a:pt x="16515" y="14223"/>
                    <a:pt x="16515" y="14198"/>
                    <a:pt x="16516" y="14175"/>
                  </a:cubicBezTo>
                  <a:cubicBezTo>
                    <a:pt x="16522" y="14096"/>
                    <a:pt x="16463" y="14064"/>
                    <a:pt x="16427" y="14044"/>
                  </a:cubicBezTo>
                  <a:cubicBezTo>
                    <a:pt x="16417" y="14038"/>
                    <a:pt x="16408" y="14036"/>
                    <a:pt x="16399" y="14036"/>
                  </a:cubicBezTo>
                  <a:cubicBezTo>
                    <a:pt x="16387" y="14036"/>
                    <a:pt x="16376" y="14040"/>
                    <a:pt x="16366" y="14044"/>
                  </a:cubicBezTo>
                  <a:lnTo>
                    <a:pt x="16360" y="14040"/>
                  </a:lnTo>
                  <a:cubicBezTo>
                    <a:pt x="16307" y="13995"/>
                    <a:pt x="16256" y="13954"/>
                    <a:pt x="16230" y="13896"/>
                  </a:cubicBezTo>
                  <a:cubicBezTo>
                    <a:pt x="16200" y="13830"/>
                    <a:pt x="16145" y="13795"/>
                    <a:pt x="16097" y="13765"/>
                  </a:cubicBezTo>
                  <a:cubicBezTo>
                    <a:pt x="16084" y="13758"/>
                    <a:pt x="16071" y="13749"/>
                    <a:pt x="16060" y="13740"/>
                  </a:cubicBezTo>
                  <a:cubicBezTo>
                    <a:pt x="16034" y="13722"/>
                    <a:pt x="16000" y="13723"/>
                    <a:pt x="15982" y="13722"/>
                  </a:cubicBezTo>
                  <a:cubicBezTo>
                    <a:pt x="15978" y="13722"/>
                    <a:pt x="15975" y="13722"/>
                    <a:pt x="15972" y="13722"/>
                  </a:cubicBezTo>
                  <a:cubicBezTo>
                    <a:pt x="15944" y="13722"/>
                    <a:pt x="15936" y="13709"/>
                    <a:pt x="15932" y="13683"/>
                  </a:cubicBezTo>
                  <a:cubicBezTo>
                    <a:pt x="15929" y="13659"/>
                    <a:pt x="15916" y="13636"/>
                    <a:pt x="15898" y="13622"/>
                  </a:cubicBezTo>
                  <a:cubicBezTo>
                    <a:pt x="15884" y="13611"/>
                    <a:pt x="15868" y="13605"/>
                    <a:pt x="15852" y="13605"/>
                  </a:cubicBezTo>
                  <a:cubicBezTo>
                    <a:pt x="15837" y="13605"/>
                    <a:pt x="15822" y="13610"/>
                    <a:pt x="15810" y="13620"/>
                  </a:cubicBezTo>
                  <a:cubicBezTo>
                    <a:pt x="15723" y="13687"/>
                    <a:pt x="15731" y="14090"/>
                    <a:pt x="15758" y="14152"/>
                  </a:cubicBezTo>
                  <a:cubicBezTo>
                    <a:pt x="15776" y="14198"/>
                    <a:pt x="15802" y="14238"/>
                    <a:pt x="15827" y="14275"/>
                  </a:cubicBezTo>
                  <a:cubicBezTo>
                    <a:pt x="15849" y="14305"/>
                    <a:pt x="15867" y="14334"/>
                    <a:pt x="15882" y="14365"/>
                  </a:cubicBezTo>
                  <a:cubicBezTo>
                    <a:pt x="15896" y="14396"/>
                    <a:pt x="15908" y="14427"/>
                    <a:pt x="15919" y="14459"/>
                  </a:cubicBezTo>
                  <a:cubicBezTo>
                    <a:pt x="15954" y="14555"/>
                    <a:pt x="15990" y="14657"/>
                    <a:pt x="16116" y="14707"/>
                  </a:cubicBezTo>
                  <a:cubicBezTo>
                    <a:pt x="16127" y="14719"/>
                    <a:pt x="16139" y="14730"/>
                    <a:pt x="16149" y="14742"/>
                  </a:cubicBezTo>
                  <a:cubicBezTo>
                    <a:pt x="16182" y="14774"/>
                    <a:pt x="16211" y="14804"/>
                    <a:pt x="16240" y="14837"/>
                  </a:cubicBezTo>
                  <a:cubicBezTo>
                    <a:pt x="16258" y="14859"/>
                    <a:pt x="16262" y="14889"/>
                    <a:pt x="16262" y="14912"/>
                  </a:cubicBezTo>
                  <a:cubicBezTo>
                    <a:pt x="16260" y="14944"/>
                    <a:pt x="16260" y="14976"/>
                    <a:pt x="16260" y="15009"/>
                  </a:cubicBezTo>
                  <a:cubicBezTo>
                    <a:pt x="16263" y="15067"/>
                    <a:pt x="16272" y="15129"/>
                    <a:pt x="16323" y="15188"/>
                  </a:cubicBezTo>
                  <a:cubicBezTo>
                    <a:pt x="16338" y="15207"/>
                    <a:pt x="16350" y="15236"/>
                    <a:pt x="16362" y="15266"/>
                  </a:cubicBezTo>
                  <a:cubicBezTo>
                    <a:pt x="16366" y="15280"/>
                    <a:pt x="16372" y="15293"/>
                    <a:pt x="16376" y="15300"/>
                  </a:cubicBezTo>
                  <a:cubicBezTo>
                    <a:pt x="16376" y="15303"/>
                    <a:pt x="16373" y="15307"/>
                    <a:pt x="16372" y="15310"/>
                  </a:cubicBezTo>
                  <a:cubicBezTo>
                    <a:pt x="16363" y="15307"/>
                    <a:pt x="16350" y="15300"/>
                    <a:pt x="16341" y="15295"/>
                  </a:cubicBezTo>
                  <a:cubicBezTo>
                    <a:pt x="16336" y="15291"/>
                    <a:pt x="16330" y="15288"/>
                    <a:pt x="16324" y="15285"/>
                  </a:cubicBezTo>
                  <a:cubicBezTo>
                    <a:pt x="16297" y="15269"/>
                    <a:pt x="16268" y="15255"/>
                    <a:pt x="16234" y="15239"/>
                  </a:cubicBezTo>
                  <a:cubicBezTo>
                    <a:pt x="16195" y="15219"/>
                    <a:pt x="16164" y="15204"/>
                    <a:pt x="16146" y="15173"/>
                  </a:cubicBezTo>
                  <a:cubicBezTo>
                    <a:pt x="16133" y="15152"/>
                    <a:pt x="16116" y="15141"/>
                    <a:pt x="16101" y="15131"/>
                  </a:cubicBezTo>
                  <a:cubicBezTo>
                    <a:pt x="16097" y="15128"/>
                    <a:pt x="16091" y="15125"/>
                    <a:pt x="16087" y="15121"/>
                  </a:cubicBezTo>
                  <a:lnTo>
                    <a:pt x="16080" y="15113"/>
                  </a:lnTo>
                  <a:cubicBezTo>
                    <a:pt x="16077" y="15112"/>
                    <a:pt x="16074" y="15108"/>
                    <a:pt x="16071" y="15105"/>
                  </a:cubicBezTo>
                  <a:cubicBezTo>
                    <a:pt x="16057" y="15044"/>
                    <a:pt x="16016" y="15003"/>
                    <a:pt x="15979" y="14966"/>
                  </a:cubicBezTo>
                  <a:cubicBezTo>
                    <a:pt x="15964" y="14950"/>
                    <a:pt x="15958" y="14934"/>
                    <a:pt x="15960" y="14915"/>
                  </a:cubicBezTo>
                  <a:cubicBezTo>
                    <a:pt x="15963" y="14866"/>
                    <a:pt x="15954" y="14827"/>
                    <a:pt x="15934" y="14794"/>
                  </a:cubicBezTo>
                  <a:cubicBezTo>
                    <a:pt x="15929" y="14787"/>
                    <a:pt x="15928" y="14782"/>
                    <a:pt x="15928" y="14781"/>
                  </a:cubicBezTo>
                  <a:cubicBezTo>
                    <a:pt x="15927" y="14771"/>
                    <a:pt x="15925" y="14759"/>
                    <a:pt x="15924" y="14748"/>
                  </a:cubicBezTo>
                  <a:cubicBezTo>
                    <a:pt x="15921" y="14707"/>
                    <a:pt x="15916" y="14660"/>
                    <a:pt x="15885" y="14618"/>
                  </a:cubicBezTo>
                  <a:cubicBezTo>
                    <a:pt x="15836" y="14554"/>
                    <a:pt x="15785" y="14490"/>
                    <a:pt x="15734" y="14427"/>
                  </a:cubicBezTo>
                  <a:lnTo>
                    <a:pt x="15692" y="14375"/>
                  </a:lnTo>
                  <a:cubicBezTo>
                    <a:pt x="15682" y="14362"/>
                    <a:pt x="15668" y="14355"/>
                    <a:pt x="15658" y="14350"/>
                  </a:cubicBezTo>
                  <a:cubicBezTo>
                    <a:pt x="15557" y="14311"/>
                    <a:pt x="15516" y="14157"/>
                    <a:pt x="15512" y="14025"/>
                  </a:cubicBezTo>
                  <a:cubicBezTo>
                    <a:pt x="15512" y="13992"/>
                    <a:pt x="15512" y="13960"/>
                    <a:pt x="15513" y="13927"/>
                  </a:cubicBezTo>
                  <a:cubicBezTo>
                    <a:pt x="15513" y="13842"/>
                    <a:pt x="15515" y="13752"/>
                    <a:pt x="15493" y="13665"/>
                  </a:cubicBezTo>
                  <a:cubicBezTo>
                    <a:pt x="15460" y="13528"/>
                    <a:pt x="15366" y="13422"/>
                    <a:pt x="15253" y="13395"/>
                  </a:cubicBezTo>
                  <a:cubicBezTo>
                    <a:pt x="15243" y="13394"/>
                    <a:pt x="15233" y="13391"/>
                    <a:pt x="15223" y="13391"/>
                  </a:cubicBezTo>
                  <a:cubicBezTo>
                    <a:pt x="15182" y="13385"/>
                    <a:pt x="15138" y="13392"/>
                    <a:pt x="15109" y="13382"/>
                  </a:cubicBezTo>
                  <a:cubicBezTo>
                    <a:pt x="15058" y="13363"/>
                    <a:pt x="15041" y="13288"/>
                    <a:pt x="15041" y="13223"/>
                  </a:cubicBezTo>
                  <a:lnTo>
                    <a:pt x="15041" y="13207"/>
                  </a:lnTo>
                  <a:cubicBezTo>
                    <a:pt x="15039" y="13086"/>
                    <a:pt x="15039" y="12882"/>
                    <a:pt x="14887" y="12820"/>
                  </a:cubicBezTo>
                  <a:cubicBezTo>
                    <a:pt x="14876" y="12815"/>
                    <a:pt x="14869" y="12813"/>
                    <a:pt x="14869" y="12813"/>
                  </a:cubicBezTo>
                  <a:cubicBezTo>
                    <a:pt x="14869" y="12808"/>
                    <a:pt x="14870" y="12802"/>
                    <a:pt x="14873" y="12789"/>
                  </a:cubicBezTo>
                  <a:cubicBezTo>
                    <a:pt x="14877" y="12768"/>
                    <a:pt x="14890" y="12703"/>
                    <a:pt x="14827" y="12667"/>
                  </a:cubicBezTo>
                  <a:cubicBezTo>
                    <a:pt x="14814" y="12661"/>
                    <a:pt x="14801" y="12654"/>
                    <a:pt x="14789" y="12648"/>
                  </a:cubicBezTo>
                  <a:lnTo>
                    <a:pt x="14781" y="12643"/>
                  </a:lnTo>
                  <a:cubicBezTo>
                    <a:pt x="14698" y="12606"/>
                    <a:pt x="14645" y="12536"/>
                    <a:pt x="14611" y="12428"/>
                  </a:cubicBezTo>
                  <a:lnTo>
                    <a:pt x="14609" y="12419"/>
                  </a:lnTo>
                  <a:cubicBezTo>
                    <a:pt x="14600" y="12389"/>
                    <a:pt x="14591" y="12360"/>
                    <a:pt x="14580" y="12333"/>
                  </a:cubicBezTo>
                  <a:cubicBezTo>
                    <a:pt x="14567" y="12301"/>
                    <a:pt x="14528" y="12288"/>
                    <a:pt x="14518" y="12285"/>
                  </a:cubicBezTo>
                  <a:lnTo>
                    <a:pt x="14489" y="12281"/>
                  </a:lnTo>
                  <a:lnTo>
                    <a:pt x="14470" y="12301"/>
                  </a:lnTo>
                  <a:cubicBezTo>
                    <a:pt x="14461" y="12310"/>
                    <a:pt x="14448" y="12314"/>
                    <a:pt x="14428" y="12320"/>
                  </a:cubicBezTo>
                  <a:cubicBezTo>
                    <a:pt x="14408" y="12325"/>
                    <a:pt x="14383" y="12333"/>
                    <a:pt x="14361" y="12349"/>
                  </a:cubicBezTo>
                  <a:cubicBezTo>
                    <a:pt x="14298" y="12394"/>
                    <a:pt x="14226" y="12416"/>
                    <a:pt x="14140" y="12416"/>
                  </a:cubicBezTo>
                  <a:cubicBezTo>
                    <a:pt x="14132" y="12416"/>
                    <a:pt x="14124" y="12415"/>
                    <a:pt x="14116" y="12415"/>
                  </a:cubicBezTo>
                  <a:cubicBezTo>
                    <a:pt x="14110" y="12415"/>
                    <a:pt x="14105" y="12415"/>
                    <a:pt x="14099" y="12415"/>
                  </a:cubicBezTo>
                  <a:cubicBezTo>
                    <a:pt x="14058" y="12415"/>
                    <a:pt x="14009" y="12420"/>
                    <a:pt x="13963" y="12447"/>
                  </a:cubicBezTo>
                  <a:cubicBezTo>
                    <a:pt x="13915" y="12474"/>
                    <a:pt x="13892" y="12509"/>
                    <a:pt x="13890" y="12551"/>
                  </a:cubicBezTo>
                  <a:cubicBezTo>
                    <a:pt x="13889" y="12628"/>
                    <a:pt x="13850" y="12678"/>
                    <a:pt x="13767" y="12716"/>
                  </a:cubicBezTo>
                  <a:cubicBezTo>
                    <a:pt x="13741" y="12727"/>
                    <a:pt x="13707" y="12742"/>
                    <a:pt x="13682" y="12776"/>
                  </a:cubicBezTo>
                  <a:cubicBezTo>
                    <a:pt x="13673" y="12788"/>
                    <a:pt x="13665" y="12800"/>
                    <a:pt x="13656" y="12810"/>
                  </a:cubicBezTo>
                  <a:cubicBezTo>
                    <a:pt x="13639" y="12828"/>
                    <a:pt x="13624" y="12849"/>
                    <a:pt x="13610" y="12870"/>
                  </a:cubicBezTo>
                  <a:cubicBezTo>
                    <a:pt x="13593" y="12898"/>
                    <a:pt x="13577" y="12915"/>
                    <a:pt x="13559" y="12930"/>
                  </a:cubicBezTo>
                  <a:cubicBezTo>
                    <a:pt x="13530" y="12950"/>
                    <a:pt x="13507" y="12974"/>
                    <a:pt x="13484" y="12999"/>
                  </a:cubicBezTo>
                  <a:cubicBezTo>
                    <a:pt x="13455" y="13028"/>
                    <a:pt x="13428" y="13055"/>
                    <a:pt x="13395" y="13074"/>
                  </a:cubicBezTo>
                  <a:cubicBezTo>
                    <a:pt x="13353" y="13096"/>
                    <a:pt x="13341" y="13138"/>
                    <a:pt x="13334" y="13164"/>
                  </a:cubicBezTo>
                  <a:lnTo>
                    <a:pt x="13332" y="13174"/>
                  </a:lnTo>
                  <a:cubicBezTo>
                    <a:pt x="13330" y="13184"/>
                    <a:pt x="13325" y="13188"/>
                    <a:pt x="13324" y="13188"/>
                  </a:cubicBezTo>
                  <a:cubicBezTo>
                    <a:pt x="13282" y="13203"/>
                    <a:pt x="13224" y="13222"/>
                    <a:pt x="13185" y="13278"/>
                  </a:cubicBezTo>
                  <a:cubicBezTo>
                    <a:pt x="13181" y="13279"/>
                    <a:pt x="13175" y="13281"/>
                    <a:pt x="13168" y="13282"/>
                  </a:cubicBezTo>
                  <a:cubicBezTo>
                    <a:pt x="13108" y="13295"/>
                    <a:pt x="13071" y="13337"/>
                    <a:pt x="13069" y="13396"/>
                  </a:cubicBezTo>
                  <a:cubicBezTo>
                    <a:pt x="13068" y="13461"/>
                    <a:pt x="13068" y="13521"/>
                    <a:pt x="13069" y="13578"/>
                  </a:cubicBezTo>
                  <a:cubicBezTo>
                    <a:pt x="13071" y="13605"/>
                    <a:pt x="13074" y="13642"/>
                    <a:pt x="13088" y="13677"/>
                  </a:cubicBezTo>
                  <a:cubicBezTo>
                    <a:pt x="13103" y="13710"/>
                    <a:pt x="13101" y="13742"/>
                    <a:pt x="13085" y="13778"/>
                  </a:cubicBezTo>
                  <a:cubicBezTo>
                    <a:pt x="13081" y="13787"/>
                    <a:pt x="13078" y="13797"/>
                    <a:pt x="13074" y="13805"/>
                  </a:cubicBezTo>
                  <a:cubicBezTo>
                    <a:pt x="13069" y="13816"/>
                    <a:pt x="13067" y="13826"/>
                    <a:pt x="13061" y="13836"/>
                  </a:cubicBezTo>
                  <a:cubicBezTo>
                    <a:pt x="13043" y="13873"/>
                    <a:pt x="13039" y="13915"/>
                    <a:pt x="13048" y="13963"/>
                  </a:cubicBezTo>
                  <a:cubicBezTo>
                    <a:pt x="13052" y="13989"/>
                    <a:pt x="13058" y="14014"/>
                    <a:pt x="13061" y="14040"/>
                  </a:cubicBezTo>
                  <a:cubicBezTo>
                    <a:pt x="13061" y="14045"/>
                    <a:pt x="13061" y="14055"/>
                    <a:pt x="13056" y="14058"/>
                  </a:cubicBezTo>
                  <a:cubicBezTo>
                    <a:pt x="13006" y="14084"/>
                    <a:pt x="12970" y="14128"/>
                    <a:pt x="12951" y="14184"/>
                  </a:cubicBezTo>
                  <a:cubicBezTo>
                    <a:pt x="12941" y="14216"/>
                    <a:pt x="12935" y="14220"/>
                    <a:pt x="12923" y="14225"/>
                  </a:cubicBezTo>
                  <a:cubicBezTo>
                    <a:pt x="12887" y="14238"/>
                    <a:pt x="12857" y="14265"/>
                    <a:pt x="12838" y="14304"/>
                  </a:cubicBezTo>
                  <a:lnTo>
                    <a:pt x="12832" y="14316"/>
                  </a:lnTo>
                  <a:cubicBezTo>
                    <a:pt x="12828" y="14324"/>
                    <a:pt x="12824" y="14333"/>
                    <a:pt x="12818" y="14342"/>
                  </a:cubicBezTo>
                  <a:cubicBezTo>
                    <a:pt x="12811" y="14352"/>
                    <a:pt x="12799" y="14356"/>
                    <a:pt x="12792" y="14356"/>
                  </a:cubicBezTo>
                  <a:cubicBezTo>
                    <a:pt x="12790" y="14356"/>
                    <a:pt x="12788" y="14356"/>
                    <a:pt x="12787" y="14356"/>
                  </a:cubicBezTo>
                  <a:cubicBezTo>
                    <a:pt x="12778" y="14356"/>
                    <a:pt x="12769" y="14354"/>
                    <a:pt x="12763" y="14349"/>
                  </a:cubicBezTo>
                  <a:cubicBezTo>
                    <a:pt x="12750" y="14337"/>
                    <a:pt x="12736" y="14324"/>
                    <a:pt x="12725" y="14311"/>
                  </a:cubicBezTo>
                  <a:cubicBezTo>
                    <a:pt x="12694" y="14269"/>
                    <a:pt x="12678" y="14236"/>
                    <a:pt x="12673" y="14203"/>
                  </a:cubicBezTo>
                  <a:cubicBezTo>
                    <a:pt x="12666" y="14138"/>
                    <a:pt x="12640" y="14081"/>
                    <a:pt x="12616" y="14027"/>
                  </a:cubicBezTo>
                  <a:cubicBezTo>
                    <a:pt x="12607" y="14005"/>
                    <a:pt x="12597" y="13983"/>
                    <a:pt x="12588" y="13961"/>
                  </a:cubicBezTo>
                  <a:cubicBezTo>
                    <a:pt x="12569" y="13914"/>
                    <a:pt x="12538" y="13875"/>
                    <a:pt x="12513" y="13852"/>
                  </a:cubicBezTo>
                  <a:cubicBezTo>
                    <a:pt x="12474" y="13811"/>
                    <a:pt x="12448" y="13765"/>
                    <a:pt x="12434" y="13706"/>
                  </a:cubicBezTo>
                  <a:cubicBezTo>
                    <a:pt x="12426" y="13678"/>
                    <a:pt x="12418" y="13652"/>
                    <a:pt x="12407" y="13626"/>
                  </a:cubicBezTo>
                  <a:lnTo>
                    <a:pt x="12400" y="13605"/>
                  </a:lnTo>
                  <a:cubicBezTo>
                    <a:pt x="12377" y="13544"/>
                    <a:pt x="12354" y="13479"/>
                    <a:pt x="12312" y="13421"/>
                  </a:cubicBezTo>
                  <a:cubicBezTo>
                    <a:pt x="12290" y="13391"/>
                    <a:pt x="12273" y="13359"/>
                    <a:pt x="12256" y="13323"/>
                  </a:cubicBezTo>
                  <a:cubicBezTo>
                    <a:pt x="12249" y="13310"/>
                    <a:pt x="12241" y="13297"/>
                    <a:pt x="12234" y="13285"/>
                  </a:cubicBezTo>
                  <a:lnTo>
                    <a:pt x="12230" y="13275"/>
                  </a:lnTo>
                  <a:cubicBezTo>
                    <a:pt x="12227" y="13269"/>
                    <a:pt x="12223" y="13262"/>
                    <a:pt x="12223" y="13262"/>
                  </a:cubicBezTo>
                  <a:cubicBezTo>
                    <a:pt x="12221" y="13201"/>
                    <a:pt x="12199" y="13149"/>
                    <a:pt x="12179" y="13100"/>
                  </a:cubicBezTo>
                  <a:cubicBezTo>
                    <a:pt x="12168" y="13073"/>
                    <a:pt x="12157" y="13045"/>
                    <a:pt x="12150" y="13019"/>
                  </a:cubicBezTo>
                  <a:cubicBezTo>
                    <a:pt x="12142" y="12980"/>
                    <a:pt x="12134" y="12937"/>
                    <a:pt x="12127" y="12892"/>
                  </a:cubicBezTo>
                  <a:cubicBezTo>
                    <a:pt x="12111" y="12792"/>
                    <a:pt x="12095" y="12688"/>
                    <a:pt x="12049" y="12607"/>
                  </a:cubicBezTo>
                  <a:cubicBezTo>
                    <a:pt x="12012" y="12544"/>
                    <a:pt x="11940" y="12491"/>
                    <a:pt x="11863" y="12491"/>
                  </a:cubicBezTo>
                  <a:cubicBezTo>
                    <a:pt x="11843" y="12491"/>
                    <a:pt x="11823" y="12494"/>
                    <a:pt x="11803" y="12502"/>
                  </a:cubicBezTo>
                  <a:cubicBezTo>
                    <a:pt x="11786" y="12509"/>
                    <a:pt x="11770" y="12518"/>
                    <a:pt x="11754" y="12528"/>
                  </a:cubicBezTo>
                  <a:cubicBezTo>
                    <a:pt x="11738" y="12537"/>
                    <a:pt x="11723" y="12547"/>
                    <a:pt x="11713" y="12547"/>
                  </a:cubicBezTo>
                  <a:cubicBezTo>
                    <a:pt x="11712" y="12547"/>
                    <a:pt x="11712" y="12547"/>
                    <a:pt x="11711" y="12547"/>
                  </a:cubicBezTo>
                  <a:cubicBezTo>
                    <a:pt x="11701" y="12545"/>
                    <a:pt x="11685" y="12531"/>
                    <a:pt x="11673" y="12522"/>
                  </a:cubicBezTo>
                  <a:cubicBezTo>
                    <a:pt x="11605" y="12461"/>
                    <a:pt x="11548" y="12406"/>
                    <a:pt x="11533" y="12338"/>
                  </a:cubicBezTo>
                  <a:cubicBezTo>
                    <a:pt x="11532" y="12331"/>
                    <a:pt x="11530" y="12324"/>
                    <a:pt x="11530" y="12317"/>
                  </a:cubicBezTo>
                  <a:cubicBezTo>
                    <a:pt x="11527" y="12301"/>
                    <a:pt x="11524" y="12281"/>
                    <a:pt x="11517" y="12262"/>
                  </a:cubicBezTo>
                  <a:cubicBezTo>
                    <a:pt x="11490" y="12190"/>
                    <a:pt x="11426" y="12165"/>
                    <a:pt x="11376" y="12146"/>
                  </a:cubicBezTo>
                  <a:cubicBezTo>
                    <a:pt x="11322" y="12126"/>
                    <a:pt x="11300" y="12116"/>
                    <a:pt x="11293" y="12083"/>
                  </a:cubicBezTo>
                  <a:cubicBezTo>
                    <a:pt x="11285" y="12044"/>
                    <a:pt x="11259" y="12010"/>
                    <a:pt x="11220" y="11989"/>
                  </a:cubicBezTo>
                  <a:cubicBezTo>
                    <a:pt x="11211" y="11983"/>
                    <a:pt x="11204" y="11974"/>
                    <a:pt x="11198" y="11963"/>
                  </a:cubicBezTo>
                  <a:cubicBezTo>
                    <a:pt x="11179" y="11925"/>
                    <a:pt x="11144" y="11902"/>
                    <a:pt x="11102" y="11901"/>
                  </a:cubicBezTo>
                  <a:cubicBezTo>
                    <a:pt x="11084" y="11900"/>
                    <a:pt x="11066" y="11899"/>
                    <a:pt x="11047" y="11899"/>
                  </a:cubicBezTo>
                  <a:cubicBezTo>
                    <a:pt x="10996" y="11899"/>
                    <a:pt x="10944" y="11903"/>
                    <a:pt x="10891" y="11918"/>
                  </a:cubicBezTo>
                  <a:lnTo>
                    <a:pt x="10884" y="11921"/>
                  </a:lnTo>
                  <a:cubicBezTo>
                    <a:pt x="10874" y="11924"/>
                    <a:pt x="10860" y="11928"/>
                    <a:pt x="10855" y="11928"/>
                  </a:cubicBezTo>
                  <a:cubicBezTo>
                    <a:pt x="10825" y="11920"/>
                    <a:pt x="10796" y="11917"/>
                    <a:pt x="10767" y="11917"/>
                  </a:cubicBezTo>
                  <a:cubicBezTo>
                    <a:pt x="10719" y="11917"/>
                    <a:pt x="10674" y="11925"/>
                    <a:pt x="10630" y="11932"/>
                  </a:cubicBezTo>
                  <a:cubicBezTo>
                    <a:pt x="10607" y="11937"/>
                    <a:pt x="10585" y="11941"/>
                    <a:pt x="10563" y="11943"/>
                  </a:cubicBezTo>
                  <a:cubicBezTo>
                    <a:pt x="10547" y="11945"/>
                    <a:pt x="10530" y="11946"/>
                    <a:pt x="10512" y="11946"/>
                  </a:cubicBezTo>
                  <a:cubicBezTo>
                    <a:pt x="10483" y="11946"/>
                    <a:pt x="10452" y="11943"/>
                    <a:pt x="10416" y="11937"/>
                  </a:cubicBezTo>
                  <a:cubicBezTo>
                    <a:pt x="10370" y="11930"/>
                    <a:pt x="10322" y="11921"/>
                    <a:pt x="10276" y="11914"/>
                  </a:cubicBezTo>
                  <a:cubicBezTo>
                    <a:pt x="10175" y="11895"/>
                    <a:pt x="10069" y="11876"/>
                    <a:pt x="9962" y="11869"/>
                  </a:cubicBezTo>
                  <a:cubicBezTo>
                    <a:pt x="9939" y="11867"/>
                    <a:pt x="9935" y="11859"/>
                    <a:pt x="9930" y="11849"/>
                  </a:cubicBezTo>
                  <a:cubicBezTo>
                    <a:pt x="9916" y="11812"/>
                    <a:pt x="9900" y="11776"/>
                    <a:pt x="9883" y="11742"/>
                  </a:cubicBezTo>
                  <a:cubicBezTo>
                    <a:pt x="9859" y="11692"/>
                    <a:pt x="9814" y="11664"/>
                    <a:pt x="9764" y="11664"/>
                  </a:cubicBezTo>
                  <a:cubicBezTo>
                    <a:pt x="9746" y="11664"/>
                    <a:pt x="9727" y="11667"/>
                    <a:pt x="9708" y="11675"/>
                  </a:cubicBezTo>
                  <a:cubicBezTo>
                    <a:pt x="9667" y="11692"/>
                    <a:pt x="9630" y="11713"/>
                    <a:pt x="9588" y="11734"/>
                  </a:cubicBezTo>
                  <a:cubicBezTo>
                    <a:pt x="9579" y="11740"/>
                    <a:pt x="9571" y="11743"/>
                    <a:pt x="9562" y="11743"/>
                  </a:cubicBezTo>
                  <a:cubicBezTo>
                    <a:pt x="9557" y="11743"/>
                    <a:pt x="9552" y="11742"/>
                    <a:pt x="9546" y="11740"/>
                  </a:cubicBezTo>
                  <a:lnTo>
                    <a:pt x="9507" y="11732"/>
                  </a:lnTo>
                  <a:cubicBezTo>
                    <a:pt x="9455" y="11720"/>
                    <a:pt x="9404" y="11708"/>
                    <a:pt x="9364" y="11679"/>
                  </a:cubicBezTo>
                  <a:cubicBezTo>
                    <a:pt x="9357" y="11675"/>
                    <a:pt x="9349" y="11671"/>
                    <a:pt x="9344" y="11666"/>
                  </a:cubicBezTo>
                  <a:cubicBezTo>
                    <a:pt x="9331" y="11659"/>
                    <a:pt x="9316" y="11651"/>
                    <a:pt x="9310" y="11643"/>
                  </a:cubicBezTo>
                  <a:cubicBezTo>
                    <a:pt x="9273" y="11594"/>
                    <a:pt x="9225" y="11578"/>
                    <a:pt x="9185" y="11568"/>
                  </a:cubicBezTo>
                  <a:cubicBezTo>
                    <a:pt x="9177" y="11567"/>
                    <a:pt x="9169" y="11565"/>
                    <a:pt x="9162" y="11562"/>
                  </a:cubicBezTo>
                  <a:lnTo>
                    <a:pt x="9140" y="11557"/>
                  </a:lnTo>
                  <a:cubicBezTo>
                    <a:pt x="9120" y="11552"/>
                    <a:pt x="9107" y="11542"/>
                    <a:pt x="9095" y="11523"/>
                  </a:cubicBezTo>
                  <a:cubicBezTo>
                    <a:pt x="9056" y="11457"/>
                    <a:pt x="9016" y="11393"/>
                    <a:pt x="8974" y="11328"/>
                  </a:cubicBezTo>
                  <a:cubicBezTo>
                    <a:pt x="8971" y="11324"/>
                    <a:pt x="8968" y="11318"/>
                    <a:pt x="8965" y="11314"/>
                  </a:cubicBezTo>
                  <a:cubicBezTo>
                    <a:pt x="8952" y="11291"/>
                    <a:pt x="8936" y="11263"/>
                    <a:pt x="8907" y="11247"/>
                  </a:cubicBezTo>
                  <a:cubicBezTo>
                    <a:pt x="8868" y="11227"/>
                    <a:pt x="8822" y="11226"/>
                    <a:pt x="8793" y="11226"/>
                  </a:cubicBezTo>
                  <a:cubicBezTo>
                    <a:pt x="8788" y="11225"/>
                    <a:pt x="8783" y="11225"/>
                    <a:pt x="8779" y="11225"/>
                  </a:cubicBezTo>
                  <a:cubicBezTo>
                    <a:pt x="8747" y="11225"/>
                    <a:pt x="8716" y="11229"/>
                    <a:pt x="8686" y="11234"/>
                  </a:cubicBezTo>
                  <a:cubicBezTo>
                    <a:pt x="8657" y="11240"/>
                    <a:pt x="8634" y="11266"/>
                    <a:pt x="8625" y="11289"/>
                  </a:cubicBezTo>
                  <a:cubicBezTo>
                    <a:pt x="8618" y="11312"/>
                    <a:pt x="8612" y="11337"/>
                    <a:pt x="8609" y="11363"/>
                  </a:cubicBezTo>
                  <a:cubicBezTo>
                    <a:pt x="8607" y="11385"/>
                    <a:pt x="8607" y="11414"/>
                    <a:pt x="8618" y="11438"/>
                  </a:cubicBezTo>
                  <a:cubicBezTo>
                    <a:pt x="8647" y="11494"/>
                    <a:pt x="8679" y="11554"/>
                    <a:pt x="8714" y="11612"/>
                  </a:cubicBezTo>
                  <a:cubicBezTo>
                    <a:pt x="8724" y="11630"/>
                    <a:pt x="8738" y="11640"/>
                    <a:pt x="8750" y="11648"/>
                  </a:cubicBezTo>
                  <a:cubicBezTo>
                    <a:pt x="8753" y="11651"/>
                    <a:pt x="8755" y="11652"/>
                    <a:pt x="8758" y="11655"/>
                  </a:cubicBezTo>
                  <a:lnTo>
                    <a:pt x="8768" y="11665"/>
                  </a:lnTo>
                  <a:cubicBezTo>
                    <a:pt x="8792" y="11687"/>
                    <a:pt x="8815" y="11710"/>
                    <a:pt x="8836" y="11733"/>
                  </a:cubicBezTo>
                  <a:cubicBezTo>
                    <a:pt x="8875" y="11773"/>
                    <a:pt x="8894" y="11810"/>
                    <a:pt x="8898" y="11847"/>
                  </a:cubicBezTo>
                  <a:cubicBezTo>
                    <a:pt x="8906" y="11896"/>
                    <a:pt x="8930" y="11932"/>
                    <a:pt x="8951" y="11958"/>
                  </a:cubicBezTo>
                  <a:cubicBezTo>
                    <a:pt x="8973" y="11988"/>
                    <a:pt x="8997" y="11997"/>
                    <a:pt x="9016" y="11997"/>
                  </a:cubicBezTo>
                  <a:cubicBezTo>
                    <a:pt x="9019" y="11997"/>
                    <a:pt x="9022" y="11996"/>
                    <a:pt x="9024" y="11996"/>
                  </a:cubicBezTo>
                  <a:cubicBezTo>
                    <a:pt x="9039" y="11995"/>
                    <a:pt x="9066" y="11987"/>
                    <a:pt x="9085" y="11951"/>
                  </a:cubicBezTo>
                  <a:lnTo>
                    <a:pt x="9088" y="11944"/>
                  </a:lnTo>
                  <a:cubicBezTo>
                    <a:pt x="9091" y="11977"/>
                    <a:pt x="9094" y="12010"/>
                    <a:pt x="9096" y="12044"/>
                  </a:cubicBezTo>
                  <a:lnTo>
                    <a:pt x="9099" y="12071"/>
                  </a:lnTo>
                  <a:cubicBezTo>
                    <a:pt x="9104" y="12117"/>
                    <a:pt x="9128" y="12149"/>
                    <a:pt x="9150" y="12172"/>
                  </a:cubicBezTo>
                  <a:cubicBezTo>
                    <a:pt x="9175" y="12198"/>
                    <a:pt x="9203" y="12211"/>
                    <a:pt x="9231" y="12211"/>
                  </a:cubicBezTo>
                  <a:cubicBezTo>
                    <a:pt x="9243" y="12211"/>
                    <a:pt x="9254" y="12209"/>
                    <a:pt x="9266" y="12204"/>
                  </a:cubicBezTo>
                  <a:cubicBezTo>
                    <a:pt x="9298" y="12189"/>
                    <a:pt x="9331" y="12185"/>
                    <a:pt x="9364" y="12185"/>
                  </a:cubicBezTo>
                  <a:cubicBezTo>
                    <a:pt x="9377" y="12185"/>
                    <a:pt x="9389" y="12186"/>
                    <a:pt x="9401" y="12187"/>
                  </a:cubicBezTo>
                  <a:cubicBezTo>
                    <a:pt x="9406" y="12187"/>
                    <a:pt x="9411" y="12187"/>
                    <a:pt x="9415" y="12187"/>
                  </a:cubicBezTo>
                  <a:cubicBezTo>
                    <a:pt x="9497" y="12187"/>
                    <a:pt x="9548" y="12140"/>
                    <a:pt x="9591" y="12100"/>
                  </a:cubicBezTo>
                  <a:cubicBezTo>
                    <a:pt x="9618" y="12074"/>
                    <a:pt x="9644" y="12051"/>
                    <a:pt x="9675" y="12038"/>
                  </a:cubicBezTo>
                  <a:cubicBezTo>
                    <a:pt x="9691" y="12032"/>
                    <a:pt x="9709" y="12028"/>
                    <a:pt x="9728" y="12028"/>
                  </a:cubicBezTo>
                  <a:cubicBezTo>
                    <a:pt x="9749" y="12028"/>
                    <a:pt x="9770" y="12033"/>
                    <a:pt x="9786" y="12047"/>
                  </a:cubicBezTo>
                  <a:cubicBezTo>
                    <a:pt x="9808" y="12065"/>
                    <a:pt x="9822" y="12091"/>
                    <a:pt x="9836" y="12122"/>
                  </a:cubicBezTo>
                  <a:cubicBezTo>
                    <a:pt x="9858" y="12162"/>
                    <a:pt x="9881" y="12208"/>
                    <a:pt x="9933" y="12242"/>
                  </a:cubicBezTo>
                  <a:cubicBezTo>
                    <a:pt x="9978" y="12271"/>
                    <a:pt x="10030" y="12279"/>
                    <a:pt x="10076" y="12286"/>
                  </a:cubicBezTo>
                  <a:cubicBezTo>
                    <a:pt x="10117" y="12292"/>
                    <a:pt x="10154" y="12298"/>
                    <a:pt x="10180" y="12317"/>
                  </a:cubicBezTo>
                  <a:cubicBezTo>
                    <a:pt x="10215" y="12338"/>
                    <a:pt x="10230" y="12366"/>
                    <a:pt x="10230" y="12402"/>
                  </a:cubicBezTo>
                  <a:cubicBezTo>
                    <a:pt x="10228" y="12484"/>
                    <a:pt x="10144" y="12591"/>
                    <a:pt x="10066" y="12642"/>
                  </a:cubicBezTo>
                  <a:cubicBezTo>
                    <a:pt x="10030" y="12664"/>
                    <a:pt x="10008" y="12703"/>
                    <a:pt x="10004" y="12747"/>
                  </a:cubicBezTo>
                  <a:cubicBezTo>
                    <a:pt x="10001" y="12765"/>
                    <a:pt x="10001" y="12782"/>
                    <a:pt x="10003" y="12801"/>
                  </a:cubicBezTo>
                  <a:cubicBezTo>
                    <a:pt x="10003" y="12815"/>
                    <a:pt x="10003" y="12830"/>
                    <a:pt x="10001" y="12843"/>
                  </a:cubicBezTo>
                  <a:cubicBezTo>
                    <a:pt x="9995" y="12847"/>
                    <a:pt x="9985" y="12849"/>
                    <a:pt x="9975" y="12852"/>
                  </a:cubicBezTo>
                  <a:cubicBezTo>
                    <a:pt x="9967" y="12854"/>
                    <a:pt x="9958" y="12856"/>
                    <a:pt x="9949" y="12859"/>
                  </a:cubicBezTo>
                  <a:cubicBezTo>
                    <a:pt x="9901" y="12875"/>
                    <a:pt x="9870" y="12904"/>
                    <a:pt x="9857" y="12941"/>
                  </a:cubicBezTo>
                  <a:cubicBezTo>
                    <a:pt x="9842" y="12979"/>
                    <a:pt x="9821" y="12998"/>
                    <a:pt x="9777" y="13003"/>
                  </a:cubicBezTo>
                  <a:cubicBezTo>
                    <a:pt x="9728" y="13011"/>
                    <a:pt x="9695" y="13044"/>
                    <a:pt x="9682" y="13096"/>
                  </a:cubicBezTo>
                  <a:cubicBezTo>
                    <a:pt x="9677" y="13113"/>
                    <a:pt x="9672" y="13126"/>
                    <a:pt x="9630" y="13133"/>
                  </a:cubicBezTo>
                  <a:cubicBezTo>
                    <a:pt x="9572" y="13143"/>
                    <a:pt x="9516" y="13159"/>
                    <a:pt x="9462" y="13175"/>
                  </a:cubicBezTo>
                  <a:lnTo>
                    <a:pt x="9420" y="13187"/>
                  </a:lnTo>
                  <a:cubicBezTo>
                    <a:pt x="9326" y="13213"/>
                    <a:pt x="9296" y="13276"/>
                    <a:pt x="9287" y="13326"/>
                  </a:cubicBezTo>
                  <a:cubicBezTo>
                    <a:pt x="9287" y="13328"/>
                    <a:pt x="9283" y="13333"/>
                    <a:pt x="9276" y="13336"/>
                  </a:cubicBezTo>
                  <a:lnTo>
                    <a:pt x="9238" y="13354"/>
                  </a:lnTo>
                  <a:cubicBezTo>
                    <a:pt x="9208" y="13369"/>
                    <a:pt x="9177" y="13383"/>
                    <a:pt x="9146" y="13395"/>
                  </a:cubicBezTo>
                  <a:cubicBezTo>
                    <a:pt x="9110" y="13409"/>
                    <a:pt x="9072" y="13421"/>
                    <a:pt x="9034" y="13433"/>
                  </a:cubicBezTo>
                  <a:cubicBezTo>
                    <a:pt x="9016" y="13438"/>
                    <a:pt x="8997" y="13444"/>
                    <a:pt x="8978" y="13450"/>
                  </a:cubicBezTo>
                  <a:cubicBezTo>
                    <a:pt x="8936" y="13463"/>
                    <a:pt x="8893" y="13482"/>
                    <a:pt x="8858" y="13522"/>
                  </a:cubicBezTo>
                  <a:cubicBezTo>
                    <a:pt x="8848" y="13535"/>
                    <a:pt x="8829" y="13544"/>
                    <a:pt x="8803" y="13548"/>
                  </a:cubicBezTo>
                  <a:cubicBezTo>
                    <a:pt x="8764" y="13555"/>
                    <a:pt x="8719" y="13565"/>
                    <a:pt x="8677" y="13596"/>
                  </a:cubicBezTo>
                  <a:cubicBezTo>
                    <a:pt x="8647" y="13618"/>
                    <a:pt x="8609" y="13627"/>
                    <a:pt x="8569" y="13627"/>
                  </a:cubicBezTo>
                  <a:cubicBezTo>
                    <a:pt x="8459" y="13627"/>
                    <a:pt x="8328" y="13558"/>
                    <a:pt x="8255" y="13485"/>
                  </a:cubicBezTo>
                  <a:cubicBezTo>
                    <a:pt x="8163" y="13391"/>
                    <a:pt x="8104" y="13272"/>
                    <a:pt x="8040" y="13145"/>
                  </a:cubicBezTo>
                  <a:cubicBezTo>
                    <a:pt x="7961" y="12987"/>
                    <a:pt x="7878" y="12826"/>
                    <a:pt x="7729" y="12711"/>
                  </a:cubicBezTo>
                  <a:cubicBezTo>
                    <a:pt x="7715" y="12701"/>
                    <a:pt x="7699" y="12691"/>
                    <a:pt x="7683" y="12682"/>
                  </a:cubicBezTo>
                  <a:cubicBezTo>
                    <a:pt x="7672" y="12675"/>
                    <a:pt x="7659" y="12668"/>
                    <a:pt x="7647" y="12659"/>
                  </a:cubicBezTo>
                  <a:cubicBezTo>
                    <a:pt x="7585" y="12612"/>
                    <a:pt x="7553" y="12558"/>
                    <a:pt x="7550" y="12492"/>
                  </a:cubicBezTo>
                  <a:lnTo>
                    <a:pt x="7549" y="12477"/>
                  </a:lnTo>
                  <a:cubicBezTo>
                    <a:pt x="7549" y="12467"/>
                    <a:pt x="7547" y="12457"/>
                    <a:pt x="7549" y="12448"/>
                  </a:cubicBezTo>
                  <a:cubicBezTo>
                    <a:pt x="7552" y="12401"/>
                    <a:pt x="7540" y="12354"/>
                    <a:pt x="7515" y="12311"/>
                  </a:cubicBezTo>
                  <a:cubicBezTo>
                    <a:pt x="7507" y="12294"/>
                    <a:pt x="7498" y="12276"/>
                    <a:pt x="7491" y="12259"/>
                  </a:cubicBezTo>
                  <a:cubicBezTo>
                    <a:pt x="7459" y="12177"/>
                    <a:pt x="7404" y="12122"/>
                    <a:pt x="7325" y="12097"/>
                  </a:cubicBezTo>
                  <a:cubicBezTo>
                    <a:pt x="7309" y="12091"/>
                    <a:pt x="7300" y="12083"/>
                    <a:pt x="7297" y="12067"/>
                  </a:cubicBezTo>
                  <a:cubicBezTo>
                    <a:pt x="7286" y="12008"/>
                    <a:pt x="7260" y="11956"/>
                    <a:pt x="7216" y="11901"/>
                  </a:cubicBezTo>
                  <a:cubicBezTo>
                    <a:pt x="7190" y="11867"/>
                    <a:pt x="7167" y="11830"/>
                    <a:pt x="7143" y="11791"/>
                  </a:cubicBezTo>
                  <a:cubicBezTo>
                    <a:pt x="7117" y="11746"/>
                    <a:pt x="7088" y="11700"/>
                    <a:pt x="7053" y="11658"/>
                  </a:cubicBezTo>
                  <a:cubicBezTo>
                    <a:pt x="7047" y="11651"/>
                    <a:pt x="7041" y="11642"/>
                    <a:pt x="7036" y="11635"/>
                  </a:cubicBezTo>
                  <a:cubicBezTo>
                    <a:pt x="7028" y="11625"/>
                    <a:pt x="7023" y="11614"/>
                    <a:pt x="7014" y="11604"/>
                  </a:cubicBezTo>
                  <a:cubicBezTo>
                    <a:pt x="6999" y="11587"/>
                    <a:pt x="6966" y="11547"/>
                    <a:pt x="6910" y="11545"/>
                  </a:cubicBezTo>
                  <a:cubicBezTo>
                    <a:pt x="6908" y="11545"/>
                    <a:pt x="6906" y="11545"/>
                    <a:pt x="6904" y="11545"/>
                  </a:cubicBezTo>
                  <a:cubicBezTo>
                    <a:pt x="6862" y="11545"/>
                    <a:pt x="6833" y="11573"/>
                    <a:pt x="6823" y="11586"/>
                  </a:cubicBezTo>
                  <a:cubicBezTo>
                    <a:pt x="6822" y="11586"/>
                    <a:pt x="6821" y="11586"/>
                    <a:pt x="6819" y="11586"/>
                  </a:cubicBezTo>
                  <a:cubicBezTo>
                    <a:pt x="6816" y="11586"/>
                    <a:pt x="6812" y="11586"/>
                    <a:pt x="6809" y="11586"/>
                  </a:cubicBezTo>
                  <a:lnTo>
                    <a:pt x="6793" y="11586"/>
                  </a:lnTo>
                  <a:cubicBezTo>
                    <a:pt x="6764" y="11586"/>
                    <a:pt x="6741" y="11597"/>
                    <a:pt x="6728" y="11619"/>
                  </a:cubicBezTo>
                  <a:cubicBezTo>
                    <a:pt x="6713" y="11639"/>
                    <a:pt x="6712" y="11666"/>
                    <a:pt x="6723" y="11690"/>
                  </a:cubicBezTo>
                  <a:cubicBezTo>
                    <a:pt x="6728" y="11698"/>
                    <a:pt x="6732" y="11705"/>
                    <a:pt x="6736" y="11714"/>
                  </a:cubicBezTo>
                  <a:cubicBezTo>
                    <a:pt x="6742" y="11723"/>
                    <a:pt x="6748" y="11732"/>
                    <a:pt x="6749" y="11737"/>
                  </a:cubicBezTo>
                  <a:cubicBezTo>
                    <a:pt x="6777" y="11856"/>
                    <a:pt x="6839" y="11953"/>
                    <a:pt x="6900" y="12045"/>
                  </a:cubicBezTo>
                  <a:lnTo>
                    <a:pt x="6916" y="12071"/>
                  </a:lnTo>
                  <a:cubicBezTo>
                    <a:pt x="6920" y="12080"/>
                    <a:pt x="6926" y="12087"/>
                    <a:pt x="6930" y="12096"/>
                  </a:cubicBezTo>
                  <a:cubicBezTo>
                    <a:pt x="6939" y="12112"/>
                    <a:pt x="6947" y="12129"/>
                    <a:pt x="6962" y="12145"/>
                  </a:cubicBezTo>
                  <a:cubicBezTo>
                    <a:pt x="6991" y="12181"/>
                    <a:pt x="7001" y="12216"/>
                    <a:pt x="6998" y="12258"/>
                  </a:cubicBezTo>
                  <a:cubicBezTo>
                    <a:pt x="6995" y="12286"/>
                    <a:pt x="7002" y="12312"/>
                    <a:pt x="7010" y="12328"/>
                  </a:cubicBezTo>
                  <a:cubicBezTo>
                    <a:pt x="7015" y="12346"/>
                    <a:pt x="7028" y="12370"/>
                    <a:pt x="7050" y="12389"/>
                  </a:cubicBezTo>
                  <a:cubicBezTo>
                    <a:pt x="7063" y="12401"/>
                    <a:pt x="7079" y="12406"/>
                    <a:pt x="7089" y="12409"/>
                  </a:cubicBezTo>
                  <a:cubicBezTo>
                    <a:pt x="7093" y="12411"/>
                    <a:pt x="7098" y="12412"/>
                    <a:pt x="7101" y="12414"/>
                  </a:cubicBezTo>
                  <a:cubicBezTo>
                    <a:pt x="7169" y="12456"/>
                    <a:pt x="7205" y="12505"/>
                    <a:pt x="7218" y="12570"/>
                  </a:cubicBezTo>
                  <a:cubicBezTo>
                    <a:pt x="7222" y="12600"/>
                    <a:pt x="7229" y="12630"/>
                    <a:pt x="7236" y="12659"/>
                  </a:cubicBezTo>
                  <a:cubicBezTo>
                    <a:pt x="7250" y="12720"/>
                    <a:pt x="7263" y="12776"/>
                    <a:pt x="7264" y="12834"/>
                  </a:cubicBezTo>
                  <a:cubicBezTo>
                    <a:pt x="7267" y="12883"/>
                    <a:pt x="7289" y="12927"/>
                    <a:pt x="7328" y="12956"/>
                  </a:cubicBezTo>
                  <a:cubicBezTo>
                    <a:pt x="7359" y="12980"/>
                    <a:pt x="7390" y="13005"/>
                    <a:pt x="7421" y="13029"/>
                  </a:cubicBezTo>
                  <a:lnTo>
                    <a:pt x="7430" y="13037"/>
                  </a:lnTo>
                  <a:cubicBezTo>
                    <a:pt x="7465" y="13064"/>
                    <a:pt x="7487" y="13094"/>
                    <a:pt x="7497" y="13129"/>
                  </a:cubicBezTo>
                  <a:lnTo>
                    <a:pt x="7510" y="13169"/>
                  </a:lnTo>
                  <a:cubicBezTo>
                    <a:pt x="7521" y="13203"/>
                    <a:pt x="7531" y="13233"/>
                    <a:pt x="7539" y="13265"/>
                  </a:cubicBezTo>
                  <a:cubicBezTo>
                    <a:pt x="7560" y="13362"/>
                    <a:pt x="7622" y="13434"/>
                    <a:pt x="7731" y="13486"/>
                  </a:cubicBezTo>
                  <a:cubicBezTo>
                    <a:pt x="7771" y="13505"/>
                    <a:pt x="7810" y="13525"/>
                    <a:pt x="7836" y="13554"/>
                  </a:cubicBezTo>
                  <a:cubicBezTo>
                    <a:pt x="7858" y="13576"/>
                    <a:pt x="7880" y="13597"/>
                    <a:pt x="7901" y="13619"/>
                  </a:cubicBezTo>
                  <a:cubicBezTo>
                    <a:pt x="7937" y="13654"/>
                    <a:pt x="7972" y="13687"/>
                    <a:pt x="8000" y="13726"/>
                  </a:cubicBezTo>
                  <a:cubicBezTo>
                    <a:pt x="8026" y="13765"/>
                    <a:pt x="8059" y="13792"/>
                    <a:pt x="8088" y="13817"/>
                  </a:cubicBezTo>
                  <a:cubicBezTo>
                    <a:pt x="8099" y="13827"/>
                    <a:pt x="8105" y="13831"/>
                    <a:pt x="8105" y="13831"/>
                  </a:cubicBezTo>
                  <a:cubicBezTo>
                    <a:pt x="8104" y="13834"/>
                    <a:pt x="8101" y="13844"/>
                    <a:pt x="8089" y="13868"/>
                  </a:cubicBezTo>
                  <a:cubicBezTo>
                    <a:pt x="8070" y="13907"/>
                    <a:pt x="8075" y="13940"/>
                    <a:pt x="8102" y="13967"/>
                  </a:cubicBezTo>
                  <a:lnTo>
                    <a:pt x="8151" y="14018"/>
                  </a:lnTo>
                  <a:cubicBezTo>
                    <a:pt x="8173" y="14040"/>
                    <a:pt x="8195" y="14061"/>
                    <a:pt x="8216" y="14083"/>
                  </a:cubicBezTo>
                  <a:cubicBezTo>
                    <a:pt x="8234" y="14100"/>
                    <a:pt x="8248" y="14112"/>
                    <a:pt x="8264" y="14122"/>
                  </a:cubicBezTo>
                  <a:cubicBezTo>
                    <a:pt x="8285" y="14135"/>
                    <a:pt x="8309" y="14141"/>
                    <a:pt x="8332" y="14141"/>
                  </a:cubicBezTo>
                  <a:cubicBezTo>
                    <a:pt x="8344" y="14141"/>
                    <a:pt x="8355" y="14140"/>
                    <a:pt x="8367" y="14136"/>
                  </a:cubicBezTo>
                  <a:cubicBezTo>
                    <a:pt x="8385" y="14131"/>
                    <a:pt x="8403" y="14123"/>
                    <a:pt x="8420" y="14115"/>
                  </a:cubicBezTo>
                  <a:cubicBezTo>
                    <a:pt x="8465" y="14092"/>
                    <a:pt x="8503" y="14077"/>
                    <a:pt x="8544" y="14077"/>
                  </a:cubicBezTo>
                  <a:cubicBezTo>
                    <a:pt x="8550" y="14077"/>
                    <a:pt x="8557" y="14078"/>
                    <a:pt x="8563" y="14079"/>
                  </a:cubicBezTo>
                  <a:cubicBezTo>
                    <a:pt x="8568" y="14079"/>
                    <a:pt x="8572" y="14079"/>
                    <a:pt x="8576" y="14079"/>
                  </a:cubicBezTo>
                  <a:cubicBezTo>
                    <a:pt x="8597" y="14079"/>
                    <a:pt x="8617" y="14076"/>
                    <a:pt x="8635" y="14070"/>
                  </a:cubicBezTo>
                  <a:cubicBezTo>
                    <a:pt x="8705" y="14042"/>
                    <a:pt x="8779" y="14032"/>
                    <a:pt x="8857" y="14022"/>
                  </a:cubicBezTo>
                  <a:cubicBezTo>
                    <a:pt x="8885" y="14018"/>
                    <a:pt x="8913" y="14014"/>
                    <a:pt x="8945" y="14009"/>
                  </a:cubicBezTo>
                  <a:cubicBezTo>
                    <a:pt x="9018" y="13996"/>
                    <a:pt x="9101" y="13983"/>
                    <a:pt x="9170" y="13930"/>
                  </a:cubicBezTo>
                  <a:lnTo>
                    <a:pt x="9172" y="13930"/>
                  </a:lnTo>
                  <a:cubicBezTo>
                    <a:pt x="9170" y="13951"/>
                    <a:pt x="9169" y="13973"/>
                    <a:pt x="9169" y="13995"/>
                  </a:cubicBezTo>
                  <a:cubicBezTo>
                    <a:pt x="9167" y="14053"/>
                    <a:pt x="9167" y="14107"/>
                    <a:pt x="9150" y="14161"/>
                  </a:cubicBezTo>
                  <a:cubicBezTo>
                    <a:pt x="9131" y="14223"/>
                    <a:pt x="9112" y="14278"/>
                    <a:pt x="9079" y="14320"/>
                  </a:cubicBezTo>
                  <a:cubicBezTo>
                    <a:pt x="9017" y="14396"/>
                    <a:pt x="8981" y="14483"/>
                    <a:pt x="8945" y="14566"/>
                  </a:cubicBezTo>
                  <a:lnTo>
                    <a:pt x="8936" y="14589"/>
                  </a:lnTo>
                  <a:cubicBezTo>
                    <a:pt x="8841" y="14811"/>
                    <a:pt x="8692" y="14999"/>
                    <a:pt x="8476" y="15167"/>
                  </a:cubicBezTo>
                  <a:cubicBezTo>
                    <a:pt x="8474" y="15170"/>
                    <a:pt x="8469" y="15173"/>
                    <a:pt x="8468" y="15174"/>
                  </a:cubicBezTo>
                  <a:cubicBezTo>
                    <a:pt x="8384" y="15206"/>
                    <a:pt x="8323" y="15264"/>
                    <a:pt x="8265" y="15319"/>
                  </a:cubicBezTo>
                  <a:lnTo>
                    <a:pt x="8232" y="15350"/>
                  </a:lnTo>
                  <a:cubicBezTo>
                    <a:pt x="8108" y="15464"/>
                    <a:pt x="7997" y="15571"/>
                    <a:pt x="7904" y="15702"/>
                  </a:cubicBezTo>
                  <a:cubicBezTo>
                    <a:pt x="7871" y="15746"/>
                    <a:pt x="7833" y="15781"/>
                    <a:pt x="7789" y="15806"/>
                  </a:cubicBezTo>
                  <a:cubicBezTo>
                    <a:pt x="7744" y="15829"/>
                    <a:pt x="7722" y="15865"/>
                    <a:pt x="7705" y="15895"/>
                  </a:cubicBezTo>
                  <a:cubicBezTo>
                    <a:pt x="7690" y="15920"/>
                    <a:pt x="7682" y="15944"/>
                    <a:pt x="7672" y="15967"/>
                  </a:cubicBezTo>
                  <a:cubicBezTo>
                    <a:pt x="7659" y="16002"/>
                    <a:pt x="7645" y="16034"/>
                    <a:pt x="7622" y="16057"/>
                  </a:cubicBezTo>
                  <a:cubicBezTo>
                    <a:pt x="7583" y="16095"/>
                    <a:pt x="7565" y="16139"/>
                    <a:pt x="7549" y="16178"/>
                  </a:cubicBezTo>
                  <a:cubicBezTo>
                    <a:pt x="7544" y="16190"/>
                    <a:pt x="7540" y="16202"/>
                    <a:pt x="7534" y="16212"/>
                  </a:cubicBezTo>
                  <a:cubicBezTo>
                    <a:pt x="7494" y="16300"/>
                    <a:pt x="7511" y="16374"/>
                    <a:pt x="7585" y="16430"/>
                  </a:cubicBezTo>
                  <a:cubicBezTo>
                    <a:pt x="7588" y="16433"/>
                    <a:pt x="7593" y="16436"/>
                    <a:pt x="7583" y="16456"/>
                  </a:cubicBezTo>
                  <a:cubicBezTo>
                    <a:pt x="7569" y="16486"/>
                    <a:pt x="7565" y="16511"/>
                    <a:pt x="7569" y="16534"/>
                  </a:cubicBezTo>
                  <a:cubicBezTo>
                    <a:pt x="7573" y="16561"/>
                    <a:pt x="7575" y="16589"/>
                    <a:pt x="7576" y="16619"/>
                  </a:cubicBezTo>
                  <a:cubicBezTo>
                    <a:pt x="7579" y="16665"/>
                    <a:pt x="7582" y="16715"/>
                    <a:pt x="7598" y="16764"/>
                  </a:cubicBezTo>
                  <a:cubicBezTo>
                    <a:pt x="7618" y="16832"/>
                    <a:pt x="7644" y="16897"/>
                    <a:pt x="7715" y="16937"/>
                  </a:cubicBezTo>
                  <a:cubicBezTo>
                    <a:pt x="7726" y="16943"/>
                    <a:pt x="7729" y="16953"/>
                    <a:pt x="7726" y="16966"/>
                  </a:cubicBezTo>
                  <a:cubicBezTo>
                    <a:pt x="7713" y="17024"/>
                    <a:pt x="7700" y="17099"/>
                    <a:pt x="7718" y="17181"/>
                  </a:cubicBezTo>
                  <a:cubicBezTo>
                    <a:pt x="7721" y="17199"/>
                    <a:pt x="7719" y="17220"/>
                    <a:pt x="7718" y="17244"/>
                  </a:cubicBezTo>
                  <a:cubicBezTo>
                    <a:pt x="7716" y="17257"/>
                    <a:pt x="7715" y="17271"/>
                    <a:pt x="7715" y="17284"/>
                  </a:cubicBezTo>
                  <a:cubicBezTo>
                    <a:pt x="7715" y="17297"/>
                    <a:pt x="7713" y="17311"/>
                    <a:pt x="7713" y="17324"/>
                  </a:cubicBezTo>
                  <a:cubicBezTo>
                    <a:pt x="7712" y="17362"/>
                    <a:pt x="7709" y="17400"/>
                    <a:pt x="7716" y="17440"/>
                  </a:cubicBezTo>
                  <a:cubicBezTo>
                    <a:pt x="7724" y="17481"/>
                    <a:pt x="7713" y="17514"/>
                    <a:pt x="7698" y="17553"/>
                  </a:cubicBezTo>
                  <a:cubicBezTo>
                    <a:pt x="7659" y="17648"/>
                    <a:pt x="7604" y="17715"/>
                    <a:pt x="7524" y="17758"/>
                  </a:cubicBezTo>
                  <a:cubicBezTo>
                    <a:pt x="7513" y="17764"/>
                    <a:pt x="7501" y="17771"/>
                    <a:pt x="7489" y="17778"/>
                  </a:cubicBezTo>
                  <a:cubicBezTo>
                    <a:pt x="7459" y="17796"/>
                    <a:pt x="7432" y="17812"/>
                    <a:pt x="7401" y="17823"/>
                  </a:cubicBezTo>
                  <a:cubicBezTo>
                    <a:pt x="7346" y="17845"/>
                    <a:pt x="7306" y="17866"/>
                    <a:pt x="7273" y="17894"/>
                  </a:cubicBezTo>
                  <a:cubicBezTo>
                    <a:pt x="7232" y="17927"/>
                    <a:pt x="7193" y="17960"/>
                    <a:pt x="7153" y="17995"/>
                  </a:cubicBezTo>
                  <a:cubicBezTo>
                    <a:pt x="7078" y="18059"/>
                    <a:pt x="7002" y="18122"/>
                    <a:pt x="6924" y="18183"/>
                  </a:cubicBezTo>
                  <a:cubicBezTo>
                    <a:pt x="6890" y="18212"/>
                    <a:pt x="6875" y="18262"/>
                    <a:pt x="6890" y="18312"/>
                  </a:cubicBezTo>
                  <a:cubicBezTo>
                    <a:pt x="6900" y="18348"/>
                    <a:pt x="6910" y="18382"/>
                    <a:pt x="6919" y="18417"/>
                  </a:cubicBezTo>
                  <a:cubicBezTo>
                    <a:pt x="6933" y="18466"/>
                    <a:pt x="6946" y="18515"/>
                    <a:pt x="6960" y="18563"/>
                  </a:cubicBezTo>
                  <a:cubicBezTo>
                    <a:pt x="6965" y="18583"/>
                    <a:pt x="6966" y="18601"/>
                    <a:pt x="6963" y="18619"/>
                  </a:cubicBezTo>
                  <a:lnTo>
                    <a:pt x="6958" y="18648"/>
                  </a:lnTo>
                  <a:cubicBezTo>
                    <a:pt x="6949" y="18693"/>
                    <a:pt x="6940" y="18739"/>
                    <a:pt x="6939" y="18790"/>
                  </a:cubicBezTo>
                  <a:cubicBezTo>
                    <a:pt x="6939" y="18804"/>
                    <a:pt x="6934" y="18825"/>
                    <a:pt x="6893" y="18852"/>
                  </a:cubicBezTo>
                  <a:cubicBezTo>
                    <a:pt x="6856" y="18878"/>
                    <a:pt x="6814" y="18891"/>
                    <a:pt x="6758" y="18904"/>
                  </a:cubicBezTo>
                  <a:cubicBezTo>
                    <a:pt x="6693" y="18919"/>
                    <a:pt x="6645" y="18955"/>
                    <a:pt x="6611" y="18985"/>
                  </a:cubicBezTo>
                  <a:cubicBezTo>
                    <a:pt x="6540" y="19046"/>
                    <a:pt x="6559" y="19105"/>
                    <a:pt x="6576" y="19135"/>
                  </a:cubicBezTo>
                  <a:cubicBezTo>
                    <a:pt x="6582" y="19143"/>
                    <a:pt x="6585" y="19154"/>
                    <a:pt x="6580" y="19176"/>
                  </a:cubicBezTo>
                  <a:cubicBezTo>
                    <a:pt x="6567" y="19228"/>
                    <a:pt x="6554" y="19278"/>
                    <a:pt x="6538" y="19329"/>
                  </a:cubicBezTo>
                  <a:cubicBezTo>
                    <a:pt x="6514" y="19408"/>
                    <a:pt x="6482" y="19455"/>
                    <a:pt x="6433" y="19484"/>
                  </a:cubicBezTo>
                  <a:cubicBezTo>
                    <a:pt x="6391" y="19510"/>
                    <a:pt x="6364" y="19547"/>
                    <a:pt x="6339" y="19583"/>
                  </a:cubicBezTo>
                  <a:cubicBezTo>
                    <a:pt x="6322" y="19611"/>
                    <a:pt x="6301" y="19637"/>
                    <a:pt x="6283" y="19663"/>
                  </a:cubicBezTo>
                  <a:cubicBezTo>
                    <a:pt x="6260" y="19693"/>
                    <a:pt x="6236" y="19724"/>
                    <a:pt x="6216" y="19755"/>
                  </a:cubicBezTo>
                  <a:cubicBezTo>
                    <a:pt x="6186" y="19804"/>
                    <a:pt x="6144" y="19852"/>
                    <a:pt x="6086" y="19904"/>
                  </a:cubicBezTo>
                  <a:cubicBezTo>
                    <a:pt x="6066" y="19923"/>
                    <a:pt x="6044" y="19943"/>
                    <a:pt x="6024" y="19963"/>
                  </a:cubicBezTo>
                  <a:cubicBezTo>
                    <a:pt x="5966" y="20018"/>
                    <a:pt x="5911" y="20070"/>
                    <a:pt x="5848" y="20112"/>
                  </a:cubicBezTo>
                  <a:cubicBezTo>
                    <a:pt x="5781" y="20156"/>
                    <a:pt x="5726" y="20183"/>
                    <a:pt x="5664" y="20183"/>
                  </a:cubicBezTo>
                  <a:cubicBezTo>
                    <a:pt x="5651" y="20185"/>
                    <a:pt x="5605" y="20187"/>
                    <a:pt x="5580" y="20219"/>
                  </a:cubicBezTo>
                  <a:cubicBezTo>
                    <a:pt x="5573" y="20229"/>
                    <a:pt x="5563" y="20231"/>
                    <a:pt x="5531" y="20234"/>
                  </a:cubicBezTo>
                  <a:cubicBezTo>
                    <a:pt x="5508" y="20235"/>
                    <a:pt x="5479" y="20237"/>
                    <a:pt x="5452" y="20251"/>
                  </a:cubicBezTo>
                  <a:cubicBezTo>
                    <a:pt x="5449" y="20251"/>
                    <a:pt x="5446" y="20250"/>
                    <a:pt x="5444" y="20248"/>
                  </a:cubicBezTo>
                  <a:cubicBezTo>
                    <a:pt x="5414" y="20235"/>
                    <a:pt x="5386" y="20232"/>
                    <a:pt x="5359" y="20232"/>
                  </a:cubicBezTo>
                  <a:cubicBezTo>
                    <a:pt x="5341" y="20232"/>
                    <a:pt x="5323" y="20233"/>
                    <a:pt x="5306" y="20235"/>
                  </a:cubicBezTo>
                  <a:cubicBezTo>
                    <a:pt x="5291" y="20235"/>
                    <a:pt x="5278" y="20237"/>
                    <a:pt x="5264" y="20237"/>
                  </a:cubicBezTo>
                  <a:cubicBezTo>
                    <a:pt x="5202" y="20237"/>
                    <a:pt x="5151" y="20247"/>
                    <a:pt x="5102" y="20267"/>
                  </a:cubicBezTo>
                  <a:cubicBezTo>
                    <a:pt x="5092" y="20271"/>
                    <a:pt x="5067" y="20282"/>
                    <a:pt x="5050" y="20282"/>
                  </a:cubicBezTo>
                  <a:cubicBezTo>
                    <a:pt x="5049" y="20282"/>
                    <a:pt x="5048" y="20281"/>
                    <a:pt x="5047" y="20281"/>
                  </a:cubicBezTo>
                  <a:cubicBezTo>
                    <a:pt x="5040" y="20281"/>
                    <a:pt x="5033" y="20281"/>
                    <a:pt x="5026" y="20281"/>
                  </a:cubicBezTo>
                  <a:cubicBezTo>
                    <a:pt x="4955" y="20281"/>
                    <a:pt x="4898" y="20307"/>
                    <a:pt x="4849" y="20335"/>
                  </a:cubicBezTo>
                  <a:cubicBezTo>
                    <a:pt x="4793" y="20306"/>
                    <a:pt x="4738" y="20276"/>
                    <a:pt x="4690" y="20250"/>
                  </a:cubicBezTo>
                  <a:lnTo>
                    <a:pt x="4689" y="20239"/>
                  </a:lnTo>
                  <a:cubicBezTo>
                    <a:pt x="4684" y="20192"/>
                    <a:pt x="4678" y="20138"/>
                    <a:pt x="4642" y="20094"/>
                  </a:cubicBezTo>
                  <a:cubicBezTo>
                    <a:pt x="4709" y="20020"/>
                    <a:pt x="4680" y="19936"/>
                    <a:pt x="4668" y="19904"/>
                  </a:cubicBezTo>
                  <a:cubicBezTo>
                    <a:pt x="4661" y="19884"/>
                    <a:pt x="4652" y="19859"/>
                    <a:pt x="4639" y="19838"/>
                  </a:cubicBezTo>
                  <a:cubicBezTo>
                    <a:pt x="4596" y="19760"/>
                    <a:pt x="4574" y="19677"/>
                    <a:pt x="4559" y="19605"/>
                  </a:cubicBezTo>
                  <a:cubicBezTo>
                    <a:pt x="4548" y="19566"/>
                    <a:pt x="4534" y="19514"/>
                    <a:pt x="4493" y="19468"/>
                  </a:cubicBezTo>
                  <a:cubicBezTo>
                    <a:pt x="4476" y="19447"/>
                    <a:pt x="4460" y="19426"/>
                    <a:pt x="4444" y="19404"/>
                  </a:cubicBezTo>
                  <a:cubicBezTo>
                    <a:pt x="4436" y="19393"/>
                    <a:pt x="4426" y="19380"/>
                    <a:pt x="4415" y="19367"/>
                  </a:cubicBezTo>
                  <a:cubicBezTo>
                    <a:pt x="4365" y="19300"/>
                    <a:pt x="4334" y="19238"/>
                    <a:pt x="4320" y="19170"/>
                  </a:cubicBezTo>
                  <a:cubicBezTo>
                    <a:pt x="4317" y="19150"/>
                    <a:pt x="4313" y="19131"/>
                    <a:pt x="4307" y="19112"/>
                  </a:cubicBezTo>
                  <a:cubicBezTo>
                    <a:pt x="4295" y="19059"/>
                    <a:pt x="4284" y="19008"/>
                    <a:pt x="4284" y="18956"/>
                  </a:cubicBezTo>
                  <a:cubicBezTo>
                    <a:pt x="4285" y="18923"/>
                    <a:pt x="4275" y="18893"/>
                    <a:pt x="4265" y="18861"/>
                  </a:cubicBezTo>
                  <a:cubicBezTo>
                    <a:pt x="4242" y="18790"/>
                    <a:pt x="4232" y="18728"/>
                    <a:pt x="4232" y="18669"/>
                  </a:cubicBezTo>
                  <a:cubicBezTo>
                    <a:pt x="4233" y="18585"/>
                    <a:pt x="4203" y="18518"/>
                    <a:pt x="4171" y="18456"/>
                  </a:cubicBezTo>
                  <a:cubicBezTo>
                    <a:pt x="4131" y="18375"/>
                    <a:pt x="4092" y="18300"/>
                    <a:pt x="4063" y="18218"/>
                  </a:cubicBezTo>
                  <a:cubicBezTo>
                    <a:pt x="4031" y="18121"/>
                    <a:pt x="3982" y="18040"/>
                    <a:pt x="3918" y="17976"/>
                  </a:cubicBezTo>
                  <a:cubicBezTo>
                    <a:pt x="3907" y="17963"/>
                    <a:pt x="3901" y="17946"/>
                    <a:pt x="3899" y="17923"/>
                  </a:cubicBezTo>
                  <a:cubicBezTo>
                    <a:pt x="3899" y="17858"/>
                    <a:pt x="3899" y="17793"/>
                    <a:pt x="3901" y="17728"/>
                  </a:cubicBezTo>
                  <a:cubicBezTo>
                    <a:pt x="3902" y="17693"/>
                    <a:pt x="3908" y="17664"/>
                    <a:pt x="3921" y="17640"/>
                  </a:cubicBezTo>
                  <a:cubicBezTo>
                    <a:pt x="3956" y="17573"/>
                    <a:pt x="3978" y="17499"/>
                    <a:pt x="3986" y="17421"/>
                  </a:cubicBezTo>
                  <a:cubicBezTo>
                    <a:pt x="3991" y="17390"/>
                    <a:pt x="4004" y="17362"/>
                    <a:pt x="4030" y="17335"/>
                  </a:cubicBezTo>
                  <a:cubicBezTo>
                    <a:pt x="4041" y="17322"/>
                    <a:pt x="4053" y="17307"/>
                    <a:pt x="4063" y="17294"/>
                  </a:cubicBezTo>
                  <a:cubicBezTo>
                    <a:pt x="4079" y="17274"/>
                    <a:pt x="4093" y="17257"/>
                    <a:pt x="4110" y="17242"/>
                  </a:cubicBezTo>
                  <a:cubicBezTo>
                    <a:pt x="4217" y="17154"/>
                    <a:pt x="4203" y="17034"/>
                    <a:pt x="4184" y="16952"/>
                  </a:cubicBezTo>
                  <a:cubicBezTo>
                    <a:pt x="4177" y="16924"/>
                    <a:pt x="4164" y="16901"/>
                    <a:pt x="4151" y="16879"/>
                  </a:cubicBezTo>
                  <a:cubicBezTo>
                    <a:pt x="4131" y="16843"/>
                    <a:pt x="4121" y="16803"/>
                    <a:pt x="4112" y="16757"/>
                  </a:cubicBezTo>
                  <a:cubicBezTo>
                    <a:pt x="4109" y="16746"/>
                    <a:pt x="4112" y="16731"/>
                    <a:pt x="4115" y="16710"/>
                  </a:cubicBezTo>
                  <a:cubicBezTo>
                    <a:pt x="4115" y="16707"/>
                    <a:pt x="4116" y="16704"/>
                    <a:pt x="4118" y="16702"/>
                  </a:cubicBezTo>
                  <a:cubicBezTo>
                    <a:pt x="4122" y="16687"/>
                    <a:pt x="4131" y="16667"/>
                    <a:pt x="4125" y="16644"/>
                  </a:cubicBezTo>
                  <a:cubicBezTo>
                    <a:pt x="4119" y="16622"/>
                    <a:pt x="4116" y="16602"/>
                    <a:pt x="4112" y="16580"/>
                  </a:cubicBezTo>
                  <a:cubicBezTo>
                    <a:pt x="4102" y="16524"/>
                    <a:pt x="4092" y="16466"/>
                    <a:pt x="4058" y="16413"/>
                  </a:cubicBezTo>
                  <a:cubicBezTo>
                    <a:pt x="4027" y="16363"/>
                    <a:pt x="4004" y="16310"/>
                    <a:pt x="3986" y="16249"/>
                  </a:cubicBezTo>
                  <a:cubicBezTo>
                    <a:pt x="3979" y="16220"/>
                    <a:pt x="3970" y="16193"/>
                    <a:pt x="3957" y="16165"/>
                  </a:cubicBezTo>
                  <a:cubicBezTo>
                    <a:pt x="3927" y="16102"/>
                    <a:pt x="3892" y="16054"/>
                    <a:pt x="3849" y="16018"/>
                  </a:cubicBezTo>
                  <a:cubicBezTo>
                    <a:pt x="3827" y="15999"/>
                    <a:pt x="3806" y="15979"/>
                    <a:pt x="3778" y="15954"/>
                  </a:cubicBezTo>
                  <a:cubicBezTo>
                    <a:pt x="3644" y="15830"/>
                    <a:pt x="3622" y="15798"/>
                    <a:pt x="3554" y="15629"/>
                  </a:cubicBezTo>
                  <a:cubicBezTo>
                    <a:pt x="3595" y="15584"/>
                    <a:pt x="3606" y="15531"/>
                    <a:pt x="3616" y="15483"/>
                  </a:cubicBezTo>
                  <a:cubicBezTo>
                    <a:pt x="3619" y="15473"/>
                    <a:pt x="3622" y="15462"/>
                    <a:pt x="3625" y="15451"/>
                  </a:cubicBezTo>
                  <a:cubicBezTo>
                    <a:pt x="3632" y="15425"/>
                    <a:pt x="3631" y="15399"/>
                    <a:pt x="3629" y="15378"/>
                  </a:cubicBezTo>
                  <a:cubicBezTo>
                    <a:pt x="3628" y="15362"/>
                    <a:pt x="3626" y="15347"/>
                    <a:pt x="3629" y="15337"/>
                  </a:cubicBezTo>
                  <a:cubicBezTo>
                    <a:pt x="3631" y="15329"/>
                    <a:pt x="3638" y="15316"/>
                    <a:pt x="3645" y="15304"/>
                  </a:cubicBezTo>
                  <a:cubicBezTo>
                    <a:pt x="3652" y="15290"/>
                    <a:pt x="3662" y="15272"/>
                    <a:pt x="3668" y="15255"/>
                  </a:cubicBezTo>
                  <a:cubicBezTo>
                    <a:pt x="3681" y="15213"/>
                    <a:pt x="3694" y="15170"/>
                    <a:pt x="3693" y="15125"/>
                  </a:cubicBezTo>
                  <a:cubicBezTo>
                    <a:pt x="3690" y="15071"/>
                    <a:pt x="3686" y="14983"/>
                    <a:pt x="3603" y="14930"/>
                  </a:cubicBezTo>
                  <a:cubicBezTo>
                    <a:pt x="3583" y="14917"/>
                    <a:pt x="3576" y="14907"/>
                    <a:pt x="3573" y="14902"/>
                  </a:cubicBezTo>
                  <a:cubicBezTo>
                    <a:pt x="3544" y="14852"/>
                    <a:pt x="3504" y="14841"/>
                    <a:pt x="3470" y="14841"/>
                  </a:cubicBezTo>
                  <a:cubicBezTo>
                    <a:pt x="3451" y="14841"/>
                    <a:pt x="3433" y="14845"/>
                    <a:pt x="3421" y="14847"/>
                  </a:cubicBezTo>
                  <a:cubicBezTo>
                    <a:pt x="3369" y="14860"/>
                    <a:pt x="3316" y="14869"/>
                    <a:pt x="3265" y="14878"/>
                  </a:cubicBezTo>
                  <a:lnTo>
                    <a:pt x="3216" y="14886"/>
                  </a:lnTo>
                  <a:cubicBezTo>
                    <a:pt x="3203" y="14888"/>
                    <a:pt x="3190" y="14888"/>
                    <a:pt x="3177" y="14888"/>
                  </a:cubicBezTo>
                  <a:cubicBezTo>
                    <a:pt x="3134" y="14886"/>
                    <a:pt x="3106" y="14871"/>
                    <a:pt x="3089" y="14837"/>
                  </a:cubicBezTo>
                  <a:cubicBezTo>
                    <a:pt x="3079" y="14818"/>
                    <a:pt x="3071" y="14798"/>
                    <a:pt x="3064" y="14778"/>
                  </a:cubicBezTo>
                  <a:lnTo>
                    <a:pt x="3053" y="14749"/>
                  </a:lnTo>
                  <a:cubicBezTo>
                    <a:pt x="3024" y="14678"/>
                    <a:pt x="2970" y="14628"/>
                    <a:pt x="2885" y="14593"/>
                  </a:cubicBezTo>
                  <a:cubicBezTo>
                    <a:pt x="2869" y="14587"/>
                    <a:pt x="2855" y="14584"/>
                    <a:pt x="2842" y="14584"/>
                  </a:cubicBezTo>
                  <a:cubicBezTo>
                    <a:pt x="2837" y="14583"/>
                    <a:pt x="2833" y="14583"/>
                    <a:pt x="2827" y="14581"/>
                  </a:cubicBezTo>
                  <a:cubicBezTo>
                    <a:pt x="2815" y="14579"/>
                    <a:pt x="2802" y="14579"/>
                    <a:pt x="2790" y="14579"/>
                  </a:cubicBezTo>
                  <a:cubicBezTo>
                    <a:pt x="2749" y="14579"/>
                    <a:pt x="2710" y="14588"/>
                    <a:pt x="2675" y="14596"/>
                  </a:cubicBezTo>
                  <a:cubicBezTo>
                    <a:pt x="2651" y="14602"/>
                    <a:pt x="2628" y="14607"/>
                    <a:pt x="2606" y="14609"/>
                  </a:cubicBezTo>
                  <a:cubicBezTo>
                    <a:pt x="2568" y="14613"/>
                    <a:pt x="2535" y="14626"/>
                    <a:pt x="2502" y="14639"/>
                  </a:cubicBezTo>
                  <a:cubicBezTo>
                    <a:pt x="2488" y="14645"/>
                    <a:pt x="2473" y="14651"/>
                    <a:pt x="2457" y="14655"/>
                  </a:cubicBezTo>
                  <a:cubicBezTo>
                    <a:pt x="2412" y="14668"/>
                    <a:pt x="2359" y="14687"/>
                    <a:pt x="2310" y="14722"/>
                  </a:cubicBezTo>
                  <a:cubicBezTo>
                    <a:pt x="2292" y="14735"/>
                    <a:pt x="2271" y="14742"/>
                    <a:pt x="2246" y="14752"/>
                  </a:cubicBezTo>
                  <a:lnTo>
                    <a:pt x="2233" y="14756"/>
                  </a:lnTo>
                  <a:cubicBezTo>
                    <a:pt x="2216" y="14764"/>
                    <a:pt x="2197" y="14769"/>
                    <a:pt x="2178" y="14775"/>
                  </a:cubicBezTo>
                  <a:cubicBezTo>
                    <a:pt x="2161" y="14781"/>
                    <a:pt x="2144" y="14785"/>
                    <a:pt x="2126" y="14792"/>
                  </a:cubicBezTo>
                  <a:cubicBezTo>
                    <a:pt x="2114" y="14796"/>
                    <a:pt x="2103" y="14799"/>
                    <a:pt x="2091" y="14799"/>
                  </a:cubicBezTo>
                  <a:cubicBezTo>
                    <a:pt x="2082" y="14799"/>
                    <a:pt x="2072" y="14797"/>
                    <a:pt x="2063" y="14794"/>
                  </a:cubicBezTo>
                  <a:lnTo>
                    <a:pt x="2054" y="14792"/>
                  </a:lnTo>
                  <a:cubicBezTo>
                    <a:pt x="2044" y="14790"/>
                    <a:pt x="2032" y="14787"/>
                    <a:pt x="2024" y="14782"/>
                  </a:cubicBezTo>
                  <a:cubicBezTo>
                    <a:pt x="1975" y="14760"/>
                    <a:pt x="1925" y="14748"/>
                    <a:pt x="1871" y="14748"/>
                  </a:cubicBezTo>
                  <a:cubicBezTo>
                    <a:pt x="1850" y="14748"/>
                    <a:pt x="1828" y="14750"/>
                    <a:pt x="1805" y="14753"/>
                  </a:cubicBezTo>
                  <a:cubicBezTo>
                    <a:pt x="1758" y="14761"/>
                    <a:pt x="1720" y="14764"/>
                    <a:pt x="1685" y="14764"/>
                  </a:cubicBezTo>
                  <a:cubicBezTo>
                    <a:pt x="1680" y="14763"/>
                    <a:pt x="1675" y="14763"/>
                    <a:pt x="1669" y="14763"/>
                  </a:cubicBezTo>
                  <a:cubicBezTo>
                    <a:pt x="1604" y="14763"/>
                    <a:pt x="1540" y="14779"/>
                    <a:pt x="1474" y="14811"/>
                  </a:cubicBezTo>
                  <a:lnTo>
                    <a:pt x="1457" y="14818"/>
                  </a:lnTo>
                  <a:cubicBezTo>
                    <a:pt x="1430" y="14831"/>
                    <a:pt x="1402" y="14844"/>
                    <a:pt x="1373" y="14856"/>
                  </a:cubicBezTo>
                  <a:cubicBezTo>
                    <a:pt x="1369" y="14858"/>
                    <a:pt x="1362" y="14858"/>
                    <a:pt x="1359" y="14858"/>
                  </a:cubicBezTo>
                  <a:cubicBezTo>
                    <a:pt x="1308" y="14842"/>
                    <a:pt x="1263" y="14823"/>
                    <a:pt x="1221" y="14798"/>
                  </a:cubicBezTo>
                  <a:cubicBezTo>
                    <a:pt x="1146" y="14753"/>
                    <a:pt x="1078" y="14699"/>
                    <a:pt x="1008" y="14642"/>
                  </a:cubicBezTo>
                  <a:lnTo>
                    <a:pt x="953" y="14597"/>
                  </a:lnTo>
                  <a:cubicBezTo>
                    <a:pt x="917" y="14568"/>
                    <a:pt x="872" y="14537"/>
                    <a:pt x="817" y="14515"/>
                  </a:cubicBezTo>
                  <a:cubicBezTo>
                    <a:pt x="704" y="14472"/>
                    <a:pt x="668" y="14369"/>
                    <a:pt x="626" y="14251"/>
                  </a:cubicBezTo>
                  <a:cubicBezTo>
                    <a:pt x="594" y="14161"/>
                    <a:pt x="562" y="14068"/>
                    <a:pt x="492" y="14002"/>
                  </a:cubicBezTo>
                  <a:cubicBezTo>
                    <a:pt x="463" y="13974"/>
                    <a:pt x="431" y="13956"/>
                    <a:pt x="401" y="13937"/>
                  </a:cubicBezTo>
                  <a:cubicBezTo>
                    <a:pt x="389" y="13930"/>
                    <a:pt x="377" y="13924"/>
                    <a:pt x="366" y="13917"/>
                  </a:cubicBezTo>
                  <a:cubicBezTo>
                    <a:pt x="250" y="13843"/>
                    <a:pt x="145" y="13672"/>
                    <a:pt x="120" y="13519"/>
                  </a:cubicBezTo>
                  <a:cubicBezTo>
                    <a:pt x="110" y="13453"/>
                    <a:pt x="109" y="13359"/>
                    <a:pt x="168" y="13287"/>
                  </a:cubicBezTo>
                  <a:cubicBezTo>
                    <a:pt x="175" y="13276"/>
                    <a:pt x="182" y="13269"/>
                    <a:pt x="191" y="13261"/>
                  </a:cubicBezTo>
                  <a:cubicBezTo>
                    <a:pt x="207" y="13243"/>
                    <a:pt x="226" y="13224"/>
                    <a:pt x="239" y="13200"/>
                  </a:cubicBezTo>
                  <a:cubicBezTo>
                    <a:pt x="260" y="13164"/>
                    <a:pt x="268" y="13125"/>
                    <a:pt x="272" y="13094"/>
                  </a:cubicBezTo>
                  <a:cubicBezTo>
                    <a:pt x="278" y="13047"/>
                    <a:pt x="292" y="12693"/>
                    <a:pt x="175" y="12620"/>
                  </a:cubicBezTo>
                  <a:cubicBezTo>
                    <a:pt x="156" y="12609"/>
                    <a:pt x="146" y="12596"/>
                    <a:pt x="151" y="12558"/>
                  </a:cubicBezTo>
                  <a:cubicBezTo>
                    <a:pt x="155" y="12526"/>
                    <a:pt x="159" y="12496"/>
                    <a:pt x="175" y="12474"/>
                  </a:cubicBezTo>
                  <a:cubicBezTo>
                    <a:pt x="233" y="12393"/>
                    <a:pt x="275" y="12307"/>
                    <a:pt x="312" y="12223"/>
                  </a:cubicBezTo>
                  <a:cubicBezTo>
                    <a:pt x="320" y="12206"/>
                    <a:pt x="328" y="12193"/>
                    <a:pt x="336" y="12185"/>
                  </a:cubicBezTo>
                  <a:cubicBezTo>
                    <a:pt x="398" y="12129"/>
                    <a:pt x="434" y="12058"/>
                    <a:pt x="470" y="11990"/>
                  </a:cubicBezTo>
                  <a:lnTo>
                    <a:pt x="489" y="11957"/>
                  </a:lnTo>
                  <a:cubicBezTo>
                    <a:pt x="512" y="11912"/>
                    <a:pt x="529" y="11883"/>
                    <a:pt x="560" y="11866"/>
                  </a:cubicBezTo>
                  <a:cubicBezTo>
                    <a:pt x="612" y="11837"/>
                    <a:pt x="646" y="11799"/>
                    <a:pt x="668" y="11749"/>
                  </a:cubicBezTo>
                  <a:cubicBezTo>
                    <a:pt x="672" y="11740"/>
                    <a:pt x="680" y="11730"/>
                    <a:pt x="688" y="11719"/>
                  </a:cubicBezTo>
                  <a:lnTo>
                    <a:pt x="698" y="11704"/>
                  </a:lnTo>
                  <a:cubicBezTo>
                    <a:pt x="717" y="11678"/>
                    <a:pt x="734" y="11665"/>
                    <a:pt x="755" y="11662"/>
                  </a:cubicBezTo>
                  <a:cubicBezTo>
                    <a:pt x="807" y="11656"/>
                    <a:pt x="853" y="11636"/>
                    <a:pt x="898" y="11600"/>
                  </a:cubicBezTo>
                  <a:cubicBezTo>
                    <a:pt x="909" y="11590"/>
                    <a:pt x="924" y="11583"/>
                    <a:pt x="937" y="11574"/>
                  </a:cubicBezTo>
                  <a:cubicBezTo>
                    <a:pt x="951" y="11567"/>
                    <a:pt x="964" y="11558"/>
                    <a:pt x="977" y="11549"/>
                  </a:cubicBezTo>
                  <a:cubicBezTo>
                    <a:pt x="1000" y="11532"/>
                    <a:pt x="1019" y="11513"/>
                    <a:pt x="1034" y="11494"/>
                  </a:cubicBezTo>
                  <a:cubicBezTo>
                    <a:pt x="1050" y="11474"/>
                    <a:pt x="1064" y="11453"/>
                    <a:pt x="1078" y="11431"/>
                  </a:cubicBezTo>
                  <a:cubicBezTo>
                    <a:pt x="1086" y="11421"/>
                    <a:pt x="1093" y="11411"/>
                    <a:pt x="1100" y="11399"/>
                  </a:cubicBezTo>
                  <a:cubicBezTo>
                    <a:pt x="1123" y="11366"/>
                    <a:pt x="1133" y="11330"/>
                    <a:pt x="1132" y="11292"/>
                  </a:cubicBezTo>
                  <a:lnTo>
                    <a:pt x="1132" y="11266"/>
                  </a:lnTo>
                  <a:cubicBezTo>
                    <a:pt x="1130" y="11242"/>
                    <a:pt x="1130" y="11217"/>
                    <a:pt x="1128" y="11191"/>
                  </a:cubicBezTo>
                  <a:cubicBezTo>
                    <a:pt x="1125" y="11159"/>
                    <a:pt x="1132" y="11132"/>
                    <a:pt x="1152" y="11104"/>
                  </a:cubicBezTo>
                  <a:lnTo>
                    <a:pt x="1159" y="11094"/>
                  </a:lnTo>
                  <a:cubicBezTo>
                    <a:pt x="1177" y="11072"/>
                    <a:pt x="1198" y="11044"/>
                    <a:pt x="1198" y="11003"/>
                  </a:cubicBezTo>
                  <a:cubicBezTo>
                    <a:pt x="1198" y="10931"/>
                    <a:pt x="1395" y="10796"/>
                    <a:pt x="1469" y="10746"/>
                  </a:cubicBezTo>
                  <a:cubicBezTo>
                    <a:pt x="1485" y="10734"/>
                    <a:pt x="1498" y="10726"/>
                    <a:pt x="1509" y="10718"/>
                  </a:cubicBezTo>
                  <a:cubicBezTo>
                    <a:pt x="1606" y="10649"/>
                    <a:pt x="1729" y="10614"/>
                    <a:pt x="1883" y="10614"/>
                  </a:cubicBezTo>
                  <a:cubicBezTo>
                    <a:pt x="1895" y="10614"/>
                    <a:pt x="1907" y="10614"/>
                    <a:pt x="1920" y="10614"/>
                  </a:cubicBezTo>
                  <a:cubicBezTo>
                    <a:pt x="1926" y="10614"/>
                    <a:pt x="1932" y="10615"/>
                    <a:pt x="1937" y="10615"/>
                  </a:cubicBezTo>
                  <a:cubicBezTo>
                    <a:pt x="2070" y="10615"/>
                    <a:pt x="2134" y="10584"/>
                    <a:pt x="2222" y="10542"/>
                  </a:cubicBezTo>
                  <a:cubicBezTo>
                    <a:pt x="2249" y="10529"/>
                    <a:pt x="2278" y="10515"/>
                    <a:pt x="2311" y="10500"/>
                  </a:cubicBezTo>
                  <a:cubicBezTo>
                    <a:pt x="2365" y="10477"/>
                    <a:pt x="2420" y="10450"/>
                    <a:pt x="2490" y="10412"/>
                  </a:cubicBezTo>
                  <a:cubicBezTo>
                    <a:pt x="2515" y="10398"/>
                    <a:pt x="2542" y="10390"/>
                    <a:pt x="2577" y="10389"/>
                  </a:cubicBezTo>
                  <a:lnTo>
                    <a:pt x="2603" y="10389"/>
                  </a:lnTo>
                  <a:cubicBezTo>
                    <a:pt x="2638" y="10387"/>
                    <a:pt x="2678" y="10386"/>
                    <a:pt x="2719" y="10373"/>
                  </a:cubicBezTo>
                  <a:cubicBezTo>
                    <a:pt x="2762" y="10359"/>
                    <a:pt x="2807" y="10351"/>
                    <a:pt x="2858" y="10351"/>
                  </a:cubicBezTo>
                  <a:cubicBezTo>
                    <a:pt x="2883" y="10351"/>
                    <a:pt x="2910" y="10353"/>
                    <a:pt x="2938" y="10357"/>
                  </a:cubicBezTo>
                  <a:cubicBezTo>
                    <a:pt x="2953" y="10359"/>
                    <a:pt x="2969" y="10360"/>
                    <a:pt x="2986" y="10360"/>
                  </a:cubicBezTo>
                  <a:cubicBezTo>
                    <a:pt x="3005" y="10360"/>
                    <a:pt x="3026" y="10359"/>
                    <a:pt x="3048" y="10356"/>
                  </a:cubicBezTo>
                  <a:cubicBezTo>
                    <a:pt x="3068" y="10353"/>
                    <a:pt x="3086" y="10346"/>
                    <a:pt x="3100" y="10340"/>
                  </a:cubicBezTo>
                  <a:cubicBezTo>
                    <a:pt x="3117" y="10333"/>
                    <a:pt x="3126" y="10330"/>
                    <a:pt x="3133" y="10330"/>
                  </a:cubicBezTo>
                  <a:cubicBezTo>
                    <a:pt x="3137" y="10330"/>
                    <a:pt x="3140" y="10331"/>
                    <a:pt x="3144" y="10333"/>
                  </a:cubicBezTo>
                  <a:cubicBezTo>
                    <a:pt x="3160" y="10341"/>
                    <a:pt x="3176" y="10344"/>
                    <a:pt x="3191" y="10344"/>
                  </a:cubicBezTo>
                  <a:cubicBezTo>
                    <a:pt x="3207" y="10344"/>
                    <a:pt x="3221" y="10341"/>
                    <a:pt x="3233" y="10338"/>
                  </a:cubicBezTo>
                  <a:cubicBezTo>
                    <a:pt x="3244" y="10336"/>
                    <a:pt x="3251" y="10334"/>
                    <a:pt x="3255" y="10334"/>
                  </a:cubicBezTo>
                  <a:cubicBezTo>
                    <a:pt x="3258" y="10334"/>
                    <a:pt x="3260" y="10334"/>
                    <a:pt x="3261" y="10335"/>
                  </a:cubicBezTo>
                  <a:lnTo>
                    <a:pt x="3277" y="10347"/>
                  </a:lnTo>
                  <a:lnTo>
                    <a:pt x="3295" y="10346"/>
                  </a:lnTo>
                  <a:cubicBezTo>
                    <a:pt x="3303" y="10344"/>
                    <a:pt x="3310" y="10344"/>
                    <a:pt x="3319" y="10344"/>
                  </a:cubicBezTo>
                  <a:cubicBezTo>
                    <a:pt x="3339" y="10343"/>
                    <a:pt x="3360" y="10343"/>
                    <a:pt x="3384" y="10337"/>
                  </a:cubicBezTo>
                  <a:cubicBezTo>
                    <a:pt x="3407" y="10331"/>
                    <a:pt x="3428" y="10322"/>
                    <a:pt x="3451" y="10315"/>
                  </a:cubicBezTo>
                  <a:cubicBezTo>
                    <a:pt x="3470" y="10308"/>
                    <a:pt x="3488" y="10302"/>
                    <a:pt x="3508" y="10296"/>
                  </a:cubicBezTo>
                  <a:cubicBezTo>
                    <a:pt x="3521" y="10293"/>
                    <a:pt x="3532" y="10291"/>
                    <a:pt x="3540" y="10291"/>
                  </a:cubicBezTo>
                  <a:cubicBezTo>
                    <a:pt x="3558" y="10291"/>
                    <a:pt x="3566" y="10299"/>
                    <a:pt x="3573" y="10307"/>
                  </a:cubicBezTo>
                  <a:cubicBezTo>
                    <a:pt x="3595" y="10335"/>
                    <a:pt x="3622" y="10346"/>
                    <a:pt x="3647" y="10347"/>
                  </a:cubicBezTo>
                  <a:cubicBezTo>
                    <a:pt x="3639" y="10361"/>
                    <a:pt x="3634" y="10377"/>
                    <a:pt x="3628" y="10393"/>
                  </a:cubicBezTo>
                  <a:cubicBezTo>
                    <a:pt x="3619" y="10416"/>
                    <a:pt x="3623" y="10445"/>
                    <a:pt x="3635" y="10466"/>
                  </a:cubicBezTo>
                  <a:cubicBezTo>
                    <a:pt x="3642" y="10477"/>
                    <a:pt x="3649" y="10487"/>
                    <a:pt x="3658" y="10499"/>
                  </a:cubicBezTo>
                  <a:cubicBezTo>
                    <a:pt x="3665" y="10509"/>
                    <a:pt x="3674" y="10519"/>
                    <a:pt x="3677" y="10526"/>
                  </a:cubicBezTo>
                  <a:cubicBezTo>
                    <a:pt x="3693" y="10564"/>
                    <a:pt x="3680" y="10584"/>
                    <a:pt x="3670" y="10596"/>
                  </a:cubicBezTo>
                  <a:cubicBezTo>
                    <a:pt x="3658" y="10609"/>
                    <a:pt x="3647" y="10620"/>
                    <a:pt x="3635" y="10632"/>
                  </a:cubicBezTo>
                  <a:cubicBezTo>
                    <a:pt x="3623" y="10642"/>
                    <a:pt x="3612" y="10653"/>
                    <a:pt x="3602" y="10663"/>
                  </a:cubicBezTo>
                  <a:cubicBezTo>
                    <a:pt x="3583" y="10685"/>
                    <a:pt x="3576" y="10717"/>
                    <a:pt x="3584" y="10752"/>
                  </a:cubicBezTo>
                  <a:cubicBezTo>
                    <a:pt x="3593" y="10783"/>
                    <a:pt x="3613" y="10808"/>
                    <a:pt x="3641" y="10817"/>
                  </a:cubicBezTo>
                  <a:cubicBezTo>
                    <a:pt x="3691" y="10834"/>
                    <a:pt x="3728" y="10850"/>
                    <a:pt x="3752" y="10880"/>
                  </a:cubicBezTo>
                  <a:cubicBezTo>
                    <a:pt x="3764" y="10895"/>
                    <a:pt x="3780" y="10901"/>
                    <a:pt x="3788" y="10903"/>
                  </a:cubicBezTo>
                  <a:lnTo>
                    <a:pt x="3808" y="10912"/>
                  </a:lnTo>
                  <a:cubicBezTo>
                    <a:pt x="3847" y="10928"/>
                    <a:pt x="3892" y="10948"/>
                    <a:pt x="3944" y="10948"/>
                  </a:cubicBezTo>
                  <a:cubicBezTo>
                    <a:pt x="3952" y="10948"/>
                    <a:pt x="3959" y="10948"/>
                    <a:pt x="3967" y="10947"/>
                  </a:cubicBezTo>
                  <a:cubicBezTo>
                    <a:pt x="3982" y="10945"/>
                    <a:pt x="3996" y="10944"/>
                    <a:pt x="4010" y="10944"/>
                  </a:cubicBezTo>
                  <a:cubicBezTo>
                    <a:pt x="4087" y="10944"/>
                    <a:pt x="4161" y="10969"/>
                    <a:pt x="4230" y="10994"/>
                  </a:cubicBezTo>
                  <a:cubicBezTo>
                    <a:pt x="4249" y="11000"/>
                    <a:pt x="4259" y="11012"/>
                    <a:pt x="4268" y="11035"/>
                  </a:cubicBezTo>
                  <a:cubicBezTo>
                    <a:pt x="4275" y="11055"/>
                    <a:pt x="4282" y="11075"/>
                    <a:pt x="4291" y="11094"/>
                  </a:cubicBezTo>
                  <a:cubicBezTo>
                    <a:pt x="4315" y="11146"/>
                    <a:pt x="4357" y="11177"/>
                    <a:pt x="4410" y="11177"/>
                  </a:cubicBezTo>
                  <a:cubicBezTo>
                    <a:pt x="4411" y="11177"/>
                    <a:pt x="4413" y="11177"/>
                    <a:pt x="4414" y="11177"/>
                  </a:cubicBezTo>
                  <a:cubicBezTo>
                    <a:pt x="4418" y="11176"/>
                    <a:pt x="4422" y="11176"/>
                    <a:pt x="4426" y="11176"/>
                  </a:cubicBezTo>
                  <a:cubicBezTo>
                    <a:pt x="4480" y="11176"/>
                    <a:pt x="4535" y="11195"/>
                    <a:pt x="4606" y="11233"/>
                  </a:cubicBezTo>
                  <a:cubicBezTo>
                    <a:pt x="4624" y="11243"/>
                    <a:pt x="4641" y="11256"/>
                    <a:pt x="4658" y="11268"/>
                  </a:cubicBezTo>
                  <a:lnTo>
                    <a:pt x="4702" y="11298"/>
                  </a:lnTo>
                  <a:cubicBezTo>
                    <a:pt x="4715" y="11307"/>
                    <a:pt x="4726" y="11314"/>
                    <a:pt x="4738" y="11323"/>
                  </a:cubicBezTo>
                  <a:cubicBezTo>
                    <a:pt x="4758" y="11334"/>
                    <a:pt x="4781" y="11340"/>
                    <a:pt x="4804" y="11340"/>
                  </a:cubicBezTo>
                  <a:cubicBezTo>
                    <a:pt x="4840" y="11340"/>
                    <a:pt x="4877" y="11326"/>
                    <a:pt x="4904" y="11301"/>
                  </a:cubicBezTo>
                  <a:cubicBezTo>
                    <a:pt x="4918" y="11286"/>
                    <a:pt x="4931" y="11272"/>
                    <a:pt x="4943" y="11257"/>
                  </a:cubicBezTo>
                  <a:cubicBezTo>
                    <a:pt x="4973" y="11217"/>
                    <a:pt x="4973" y="11179"/>
                    <a:pt x="4969" y="11155"/>
                  </a:cubicBezTo>
                  <a:cubicBezTo>
                    <a:pt x="4965" y="11140"/>
                    <a:pt x="4960" y="11126"/>
                    <a:pt x="4954" y="11112"/>
                  </a:cubicBezTo>
                  <a:cubicBezTo>
                    <a:pt x="4953" y="11104"/>
                    <a:pt x="4950" y="11097"/>
                    <a:pt x="4949" y="11090"/>
                  </a:cubicBezTo>
                  <a:cubicBezTo>
                    <a:pt x="4936" y="11048"/>
                    <a:pt x="4969" y="10990"/>
                    <a:pt x="5005" y="10973"/>
                  </a:cubicBezTo>
                  <a:cubicBezTo>
                    <a:pt x="5050" y="10952"/>
                    <a:pt x="5098" y="10941"/>
                    <a:pt x="5148" y="10941"/>
                  </a:cubicBezTo>
                  <a:cubicBezTo>
                    <a:pt x="5179" y="10941"/>
                    <a:pt x="5210" y="10945"/>
                    <a:pt x="5244" y="10953"/>
                  </a:cubicBezTo>
                  <a:cubicBezTo>
                    <a:pt x="5255" y="10955"/>
                    <a:pt x="5268" y="10963"/>
                    <a:pt x="5274" y="10970"/>
                  </a:cubicBezTo>
                  <a:cubicBezTo>
                    <a:pt x="5314" y="11010"/>
                    <a:pt x="5366" y="11036"/>
                    <a:pt x="5439" y="11048"/>
                  </a:cubicBezTo>
                  <a:cubicBezTo>
                    <a:pt x="5494" y="11057"/>
                    <a:pt x="5540" y="11064"/>
                    <a:pt x="5583" y="11091"/>
                  </a:cubicBezTo>
                  <a:cubicBezTo>
                    <a:pt x="5627" y="11119"/>
                    <a:pt x="5679" y="11125"/>
                    <a:pt x="5729" y="11130"/>
                  </a:cubicBezTo>
                  <a:cubicBezTo>
                    <a:pt x="5810" y="11139"/>
                    <a:pt x="5887" y="11158"/>
                    <a:pt x="5969" y="11177"/>
                  </a:cubicBezTo>
                  <a:cubicBezTo>
                    <a:pt x="6004" y="11185"/>
                    <a:pt x="6038" y="11194"/>
                    <a:pt x="6073" y="11201"/>
                  </a:cubicBezTo>
                  <a:cubicBezTo>
                    <a:pt x="6089" y="11204"/>
                    <a:pt x="6103" y="11206"/>
                    <a:pt x="6118" y="11206"/>
                  </a:cubicBezTo>
                  <a:cubicBezTo>
                    <a:pt x="6149" y="11206"/>
                    <a:pt x="6178" y="11198"/>
                    <a:pt x="6205" y="11182"/>
                  </a:cubicBezTo>
                  <a:cubicBezTo>
                    <a:pt x="6256" y="11152"/>
                    <a:pt x="6305" y="11137"/>
                    <a:pt x="6355" y="11137"/>
                  </a:cubicBezTo>
                  <a:cubicBezTo>
                    <a:pt x="6362" y="11137"/>
                    <a:pt x="6369" y="11137"/>
                    <a:pt x="6375" y="11138"/>
                  </a:cubicBezTo>
                  <a:lnTo>
                    <a:pt x="6395" y="11139"/>
                  </a:lnTo>
                  <a:cubicBezTo>
                    <a:pt x="6419" y="11139"/>
                    <a:pt x="6440" y="11140"/>
                    <a:pt x="6455" y="11148"/>
                  </a:cubicBezTo>
                  <a:cubicBezTo>
                    <a:pt x="6505" y="11169"/>
                    <a:pt x="6554" y="11175"/>
                    <a:pt x="6603" y="11175"/>
                  </a:cubicBezTo>
                  <a:cubicBezTo>
                    <a:pt x="6626" y="11175"/>
                    <a:pt x="6649" y="11174"/>
                    <a:pt x="6671" y="11172"/>
                  </a:cubicBezTo>
                  <a:cubicBezTo>
                    <a:pt x="6686" y="11172"/>
                    <a:pt x="6702" y="11171"/>
                    <a:pt x="6716" y="11171"/>
                  </a:cubicBezTo>
                  <a:cubicBezTo>
                    <a:pt x="6761" y="11171"/>
                    <a:pt x="6790" y="11142"/>
                    <a:pt x="6809" y="11120"/>
                  </a:cubicBezTo>
                  <a:cubicBezTo>
                    <a:pt x="6842" y="11078"/>
                    <a:pt x="6881" y="11023"/>
                    <a:pt x="6893" y="10953"/>
                  </a:cubicBezTo>
                  <a:cubicBezTo>
                    <a:pt x="6900" y="10911"/>
                    <a:pt x="6917" y="10863"/>
                    <a:pt x="6934" y="10812"/>
                  </a:cubicBezTo>
                  <a:cubicBezTo>
                    <a:pt x="6982" y="10679"/>
                    <a:pt x="7041" y="10515"/>
                    <a:pt x="6911" y="10379"/>
                  </a:cubicBezTo>
                  <a:cubicBezTo>
                    <a:pt x="6858" y="10322"/>
                    <a:pt x="6807" y="10304"/>
                    <a:pt x="6759" y="10304"/>
                  </a:cubicBezTo>
                  <a:cubicBezTo>
                    <a:pt x="6712" y="10304"/>
                    <a:pt x="6666" y="10322"/>
                    <a:pt x="6624" y="10340"/>
                  </a:cubicBezTo>
                  <a:lnTo>
                    <a:pt x="6605" y="10347"/>
                  </a:lnTo>
                  <a:cubicBezTo>
                    <a:pt x="6590" y="10353"/>
                    <a:pt x="6577" y="10356"/>
                    <a:pt x="6566" y="10356"/>
                  </a:cubicBezTo>
                  <a:cubicBezTo>
                    <a:pt x="6541" y="10356"/>
                    <a:pt x="6521" y="10343"/>
                    <a:pt x="6491" y="10322"/>
                  </a:cubicBezTo>
                  <a:cubicBezTo>
                    <a:pt x="6462" y="10302"/>
                    <a:pt x="6427" y="10281"/>
                    <a:pt x="6379" y="10269"/>
                  </a:cubicBezTo>
                  <a:cubicBezTo>
                    <a:pt x="6370" y="10266"/>
                    <a:pt x="6352" y="10261"/>
                    <a:pt x="6330" y="10261"/>
                  </a:cubicBezTo>
                  <a:cubicBezTo>
                    <a:pt x="6297" y="10261"/>
                    <a:pt x="6256" y="10272"/>
                    <a:pt x="6225" y="10317"/>
                  </a:cubicBezTo>
                  <a:cubicBezTo>
                    <a:pt x="6208" y="10340"/>
                    <a:pt x="6179" y="10346"/>
                    <a:pt x="6134" y="10351"/>
                  </a:cubicBezTo>
                  <a:lnTo>
                    <a:pt x="6119" y="10353"/>
                  </a:lnTo>
                  <a:lnTo>
                    <a:pt x="6111" y="10348"/>
                  </a:lnTo>
                  <a:cubicBezTo>
                    <a:pt x="6103" y="10344"/>
                    <a:pt x="6093" y="10338"/>
                    <a:pt x="6092" y="10335"/>
                  </a:cubicBezTo>
                  <a:cubicBezTo>
                    <a:pt x="6059" y="10293"/>
                    <a:pt x="6016" y="10270"/>
                    <a:pt x="5968" y="10270"/>
                  </a:cubicBezTo>
                  <a:cubicBezTo>
                    <a:pt x="5953" y="10270"/>
                    <a:pt x="5939" y="10272"/>
                    <a:pt x="5924" y="10276"/>
                  </a:cubicBezTo>
                  <a:cubicBezTo>
                    <a:pt x="5921" y="10277"/>
                    <a:pt x="5918" y="10278"/>
                    <a:pt x="5917" y="10278"/>
                  </a:cubicBezTo>
                  <a:cubicBezTo>
                    <a:pt x="5914" y="10278"/>
                    <a:pt x="5914" y="10277"/>
                    <a:pt x="5913" y="10276"/>
                  </a:cubicBezTo>
                  <a:cubicBezTo>
                    <a:pt x="5898" y="10262"/>
                    <a:pt x="5885" y="10249"/>
                    <a:pt x="5872" y="10237"/>
                  </a:cubicBezTo>
                  <a:cubicBezTo>
                    <a:pt x="5804" y="10171"/>
                    <a:pt x="5796" y="10163"/>
                    <a:pt x="5812" y="10067"/>
                  </a:cubicBezTo>
                  <a:cubicBezTo>
                    <a:pt x="5820" y="10010"/>
                    <a:pt x="5794" y="9981"/>
                    <a:pt x="5767" y="9971"/>
                  </a:cubicBezTo>
                  <a:cubicBezTo>
                    <a:pt x="5758" y="9968"/>
                    <a:pt x="5750" y="9967"/>
                    <a:pt x="5743" y="9967"/>
                  </a:cubicBezTo>
                  <a:cubicBezTo>
                    <a:pt x="5738" y="9967"/>
                    <a:pt x="5734" y="9968"/>
                    <a:pt x="5731" y="9968"/>
                  </a:cubicBezTo>
                  <a:cubicBezTo>
                    <a:pt x="5732" y="9952"/>
                    <a:pt x="5731" y="9931"/>
                    <a:pt x="5719" y="9909"/>
                  </a:cubicBezTo>
                  <a:cubicBezTo>
                    <a:pt x="5675" y="9829"/>
                    <a:pt x="5556" y="9782"/>
                    <a:pt x="5459" y="9782"/>
                  </a:cubicBezTo>
                  <a:cubicBezTo>
                    <a:pt x="5428" y="9782"/>
                    <a:pt x="5400" y="9787"/>
                    <a:pt x="5377" y="9796"/>
                  </a:cubicBezTo>
                  <a:cubicBezTo>
                    <a:pt x="5327" y="9817"/>
                    <a:pt x="5294" y="9853"/>
                    <a:pt x="5285" y="9896"/>
                  </a:cubicBezTo>
                  <a:cubicBezTo>
                    <a:pt x="5271" y="9974"/>
                    <a:pt x="5319" y="10033"/>
                    <a:pt x="5352" y="10072"/>
                  </a:cubicBezTo>
                  <a:cubicBezTo>
                    <a:pt x="5359" y="10081"/>
                    <a:pt x="5369" y="10094"/>
                    <a:pt x="5375" y="10103"/>
                  </a:cubicBezTo>
                  <a:cubicBezTo>
                    <a:pt x="5368" y="10109"/>
                    <a:pt x="5350" y="10117"/>
                    <a:pt x="5313" y="10130"/>
                  </a:cubicBezTo>
                  <a:cubicBezTo>
                    <a:pt x="5264" y="10146"/>
                    <a:pt x="5226" y="10189"/>
                    <a:pt x="5218" y="10240"/>
                  </a:cubicBezTo>
                  <a:lnTo>
                    <a:pt x="5215" y="10252"/>
                  </a:lnTo>
                  <a:lnTo>
                    <a:pt x="5213" y="10252"/>
                  </a:lnTo>
                  <a:cubicBezTo>
                    <a:pt x="5210" y="10252"/>
                    <a:pt x="5207" y="10252"/>
                    <a:pt x="5204" y="10252"/>
                  </a:cubicBezTo>
                  <a:cubicBezTo>
                    <a:pt x="5170" y="10252"/>
                    <a:pt x="5135" y="10236"/>
                    <a:pt x="5112" y="10210"/>
                  </a:cubicBezTo>
                  <a:cubicBezTo>
                    <a:pt x="5080" y="10175"/>
                    <a:pt x="5069" y="10122"/>
                    <a:pt x="5057" y="10065"/>
                  </a:cubicBezTo>
                  <a:cubicBezTo>
                    <a:pt x="5044" y="10007"/>
                    <a:pt x="5031" y="9948"/>
                    <a:pt x="4995" y="9895"/>
                  </a:cubicBezTo>
                  <a:cubicBezTo>
                    <a:pt x="4972" y="9861"/>
                    <a:pt x="4943" y="9837"/>
                    <a:pt x="4914" y="9812"/>
                  </a:cubicBezTo>
                  <a:cubicBezTo>
                    <a:pt x="4895" y="9796"/>
                    <a:pt x="4876" y="9780"/>
                    <a:pt x="4862" y="9763"/>
                  </a:cubicBezTo>
                  <a:cubicBezTo>
                    <a:pt x="4835" y="9731"/>
                    <a:pt x="4830" y="9682"/>
                    <a:pt x="4826" y="9630"/>
                  </a:cubicBezTo>
                  <a:cubicBezTo>
                    <a:pt x="4822" y="9571"/>
                    <a:pt x="4816" y="9504"/>
                    <a:pt x="4770" y="9457"/>
                  </a:cubicBezTo>
                  <a:cubicBezTo>
                    <a:pt x="4755" y="9442"/>
                    <a:pt x="4742" y="9428"/>
                    <a:pt x="4729" y="9412"/>
                  </a:cubicBezTo>
                  <a:cubicBezTo>
                    <a:pt x="4713" y="9395"/>
                    <a:pt x="4697" y="9377"/>
                    <a:pt x="4681" y="9360"/>
                  </a:cubicBezTo>
                  <a:cubicBezTo>
                    <a:pt x="4655" y="9334"/>
                    <a:pt x="4616" y="9295"/>
                    <a:pt x="4557" y="9286"/>
                  </a:cubicBezTo>
                  <a:cubicBezTo>
                    <a:pt x="4546" y="9285"/>
                    <a:pt x="4534" y="9276"/>
                    <a:pt x="4517" y="9262"/>
                  </a:cubicBezTo>
                  <a:cubicBezTo>
                    <a:pt x="4511" y="9257"/>
                    <a:pt x="4505" y="9252"/>
                    <a:pt x="4498" y="9247"/>
                  </a:cubicBezTo>
                  <a:lnTo>
                    <a:pt x="4485" y="9237"/>
                  </a:lnTo>
                  <a:lnTo>
                    <a:pt x="4469" y="9237"/>
                  </a:lnTo>
                  <a:cubicBezTo>
                    <a:pt x="4433" y="9236"/>
                    <a:pt x="4402" y="9214"/>
                    <a:pt x="4368" y="9189"/>
                  </a:cubicBezTo>
                  <a:cubicBezTo>
                    <a:pt x="4358" y="9184"/>
                    <a:pt x="4348" y="9176"/>
                    <a:pt x="4337" y="9169"/>
                  </a:cubicBezTo>
                  <a:cubicBezTo>
                    <a:pt x="4282" y="9133"/>
                    <a:pt x="4242" y="9097"/>
                    <a:pt x="4226" y="9041"/>
                  </a:cubicBezTo>
                  <a:cubicBezTo>
                    <a:pt x="4214" y="8999"/>
                    <a:pt x="4177" y="8970"/>
                    <a:pt x="4136" y="8970"/>
                  </a:cubicBezTo>
                  <a:cubicBezTo>
                    <a:pt x="4131" y="8970"/>
                    <a:pt x="4127" y="8970"/>
                    <a:pt x="4122" y="8971"/>
                  </a:cubicBezTo>
                  <a:cubicBezTo>
                    <a:pt x="4121" y="8971"/>
                    <a:pt x="4113" y="8967"/>
                    <a:pt x="4109" y="8965"/>
                  </a:cubicBezTo>
                  <a:cubicBezTo>
                    <a:pt x="4095" y="8958"/>
                    <a:pt x="4076" y="8947"/>
                    <a:pt x="4051" y="8947"/>
                  </a:cubicBezTo>
                  <a:cubicBezTo>
                    <a:pt x="4047" y="8947"/>
                    <a:pt x="4043" y="8947"/>
                    <a:pt x="4038" y="8948"/>
                  </a:cubicBezTo>
                  <a:cubicBezTo>
                    <a:pt x="4038" y="8947"/>
                    <a:pt x="4037" y="8947"/>
                    <a:pt x="4037" y="8945"/>
                  </a:cubicBezTo>
                  <a:cubicBezTo>
                    <a:pt x="4034" y="8935"/>
                    <a:pt x="4031" y="8923"/>
                    <a:pt x="4030" y="8912"/>
                  </a:cubicBezTo>
                  <a:cubicBezTo>
                    <a:pt x="4027" y="8897"/>
                    <a:pt x="4022" y="8883"/>
                    <a:pt x="4018" y="8869"/>
                  </a:cubicBezTo>
                  <a:cubicBezTo>
                    <a:pt x="4010" y="8841"/>
                    <a:pt x="3977" y="8821"/>
                    <a:pt x="3947" y="8821"/>
                  </a:cubicBezTo>
                  <a:cubicBezTo>
                    <a:pt x="3941" y="8821"/>
                    <a:pt x="3935" y="8822"/>
                    <a:pt x="3930" y="8824"/>
                  </a:cubicBezTo>
                  <a:cubicBezTo>
                    <a:pt x="3904" y="8831"/>
                    <a:pt x="3875" y="8843"/>
                    <a:pt x="3847" y="8857"/>
                  </a:cubicBezTo>
                  <a:cubicBezTo>
                    <a:pt x="3814" y="8874"/>
                    <a:pt x="3794" y="8903"/>
                    <a:pt x="3793" y="8938"/>
                  </a:cubicBezTo>
                  <a:cubicBezTo>
                    <a:pt x="3793" y="8948"/>
                    <a:pt x="3793" y="8960"/>
                    <a:pt x="3791" y="8970"/>
                  </a:cubicBezTo>
                  <a:cubicBezTo>
                    <a:pt x="3790" y="8986"/>
                    <a:pt x="3788" y="9003"/>
                    <a:pt x="3788" y="9019"/>
                  </a:cubicBezTo>
                  <a:cubicBezTo>
                    <a:pt x="3787" y="9069"/>
                    <a:pt x="3807" y="9114"/>
                    <a:pt x="3845" y="9145"/>
                  </a:cubicBezTo>
                  <a:cubicBezTo>
                    <a:pt x="3856" y="9155"/>
                    <a:pt x="3868" y="9163"/>
                    <a:pt x="3881" y="9171"/>
                  </a:cubicBezTo>
                  <a:cubicBezTo>
                    <a:pt x="3891" y="9178"/>
                    <a:pt x="3899" y="9184"/>
                    <a:pt x="3908" y="9191"/>
                  </a:cubicBezTo>
                  <a:lnTo>
                    <a:pt x="3917" y="9199"/>
                  </a:lnTo>
                  <a:cubicBezTo>
                    <a:pt x="3959" y="9237"/>
                    <a:pt x="3998" y="9273"/>
                    <a:pt x="4018" y="9322"/>
                  </a:cubicBezTo>
                  <a:cubicBezTo>
                    <a:pt x="4035" y="9361"/>
                    <a:pt x="4063" y="9393"/>
                    <a:pt x="4086" y="9422"/>
                  </a:cubicBezTo>
                  <a:lnTo>
                    <a:pt x="4092" y="9428"/>
                  </a:lnTo>
                  <a:cubicBezTo>
                    <a:pt x="4138" y="9483"/>
                    <a:pt x="4191" y="9510"/>
                    <a:pt x="4255" y="9513"/>
                  </a:cubicBezTo>
                  <a:cubicBezTo>
                    <a:pt x="4265" y="9513"/>
                    <a:pt x="4275" y="9515"/>
                    <a:pt x="4288" y="9517"/>
                  </a:cubicBezTo>
                  <a:cubicBezTo>
                    <a:pt x="4293" y="9546"/>
                    <a:pt x="4306" y="9591"/>
                    <a:pt x="4365" y="9607"/>
                  </a:cubicBezTo>
                  <a:cubicBezTo>
                    <a:pt x="4415" y="9620"/>
                    <a:pt x="4459" y="9649"/>
                    <a:pt x="4504" y="9681"/>
                  </a:cubicBezTo>
                  <a:cubicBezTo>
                    <a:pt x="4492" y="9682"/>
                    <a:pt x="4480" y="9684"/>
                    <a:pt x="4469" y="9688"/>
                  </a:cubicBezTo>
                  <a:cubicBezTo>
                    <a:pt x="4437" y="9700"/>
                    <a:pt x="4414" y="9726"/>
                    <a:pt x="4405" y="9756"/>
                  </a:cubicBezTo>
                  <a:cubicBezTo>
                    <a:pt x="4397" y="9783"/>
                    <a:pt x="4395" y="9814"/>
                    <a:pt x="4400" y="9841"/>
                  </a:cubicBezTo>
                  <a:cubicBezTo>
                    <a:pt x="4402" y="9863"/>
                    <a:pt x="4415" y="9880"/>
                    <a:pt x="4424" y="9892"/>
                  </a:cubicBezTo>
                  <a:cubicBezTo>
                    <a:pt x="4427" y="9895"/>
                    <a:pt x="4430" y="9898"/>
                    <a:pt x="4431" y="9900"/>
                  </a:cubicBezTo>
                  <a:cubicBezTo>
                    <a:pt x="4443" y="9919"/>
                    <a:pt x="4441" y="9931"/>
                    <a:pt x="4434" y="9942"/>
                  </a:cubicBezTo>
                  <a:cubicBezTo>
                    <a:pt x="4410" y="9990"/>
                    <a:pt x="4385" y="10036"/>
                    <a:pt x="4358" y="10083"/>
                  </a:cubicBezTo>
                  <a:cubicBezTo>
                    <a:pt x="4358" y="10085"/>
                    <a:pt x="4350" y="10091"/>
                    <a:pt x="4334" y="10096"/>
                  </a:cubicBezTo>
                  <a:cubicBezTo>
                    <a:pt x="4326" y="10098"/>
                    <a:pt x="4317" y="10099"/>
                    <a:pt x="4308" y="10099"/>
                  </a:cubicBezTo>
                  <a:cubicBezTo>
                    <a:pt x="4295" y="10099"/>
                    <a:pt x="4283" y="10096"/>
                    <a:pt x="4277" y="10093"/>
                  </a:cubicBezTo>
                  <a:cubicBezTo>
                    <a:pt x="4277" y="10093"/>
                    <a:pt x="4274" y="10090"/>
                    <a:pt x="4274" y="10084"/>
                  </a:cubicBezTo>
                  <a:cubicBezTo>
                    <a:pt x="4274" y="10074"/>
                    <a:pt x="4277" y="10059"/>
                    <a:pt x="4281" y="10049"/>
                  </a:cubicBezTo>
                  <a:cubicBezTo>
                    <a:pt x="4285" y="10039"/>
                    <a:pt x="4288" y="10029"/>
                    <a:pt x="4293" y="10019"/>
                  </a:cubicBezTo>
                  <a:cubicBezTo>
                    <a:pt x="4301" y="9997"/>
                    <a:pt x="4310" y="9974"/>
                    <a:pt x="4316" y="9948"/>
                  </a:cubicBezTo>
                  <a:cubicBezTo>
                    <a:pt x="4359" y="9757"/>
                    <a:pt x="4160" y="9587"/>
                    <a:pt x="3998" y="9548"/>
                  </a:cubicBezTo>
                  <a:cubicBezTo>
                    <a:pt x="3947" y="9536"/>
                    <a:pt x="3901" y="9507"/>
                    <a:pt x="3863" y="9461"/>
                  </a:cubicBezTo>
                  <a:cubicBezTo>
                    <a:pt x="3814" y="9400"/>
                    <a:pt x="3756" y="9348"/>
                    <a:pt x="3700" y="9298"/>
                  </a:cubicBezTo>
                  <a:lnTo>
                    <a:pt x="3671" y="9272"/>
                  </a:lnTo>
                  <a:lnTo>
                    <a:pt x="3655" y="9240"/>
                  </a:lnTo>
                  <a:cubicBezTo>
                    <a:pt x="3642" y="9215"/>
                    <a:pt x="3631" y="9191"/>
                    <a:pt x="3619" y="9166"/>
                  </a:cubicBezTo>
                  <a:cubicBezTo>
                    <a:pt x="3593" y="9111"/>
                    <a:pt x="3548" y="9074"/>
                    <a:pt x="3483" y="9048"/>
                  </a:cubicBezTo>
                  <a:cubicBezTo>
                    <a:pt x="3458" y="9038"/>
                    <a:pt x="3434" y="9033"/>
                    <a:pt x="3412" y="9033"/>
                  </a:cubicBezTo>
                  <a:cubicBezTo>
                    <a:pt x="3367" y="9033"/>
                    <a:pt x="3328" y="9052"/>
                    <a:pt x="3295" y="9090"/>
                  </a:cubicBezTo>
                  <a:cubicBezTo>
                    <a:pt x="3278" y="9108"/>
                    <a:pt x="3271" y="9114"/>
                    <a:pt x="3266" y="9116"/>
                  </a:cubicBezTo>
                  <a:cubicBezTo>
                    <a:pt x="3196" y="9139"/>
                    <a:pt x="3138" y="9181"/>
                    <a:pt x="3087" y="9244"/>
                  </a:cubicBezTo>
                  <a:cubicBezTo>
                    <a:pt x="3083" y="9248"/>
                    <a:pt x="3079" y="9251"/>
                    <a:pt x="3075" y="9251"/>
                  </a:cubicBezTo>
                  <a:cubicBezTo>
                    <a:pt x="3073" y="9251"/>
                    <a:pt x="3070" y="9250"/>
                    <a:pt x="3068" y="9249"/>
                  </a:cubicBezTo>
                  <a:cubicBezTo>
                    <a:pt x="3009" y="9207"/>
                    <a:pt x="2944" y="9198"/>
                    <a:pt x="2888" y="9189"/>
                  </a:cubicBezTo>
                  <a:cubicBezTo>
                    <a:pt x="2869" y="9186"/>
                    <a:pt x="2850" y="9185"/>
                    <a:pt x="2831" y="9181"/>
                  </a:cubicBezTo>
                  <a:cubicBezTo>
                    <a:pt x="2825" y="9179"/>
                    <a:pt x="2818" y="9179"/>
                    <a:pt x="2811" y="9179"/>
                  </a:cubicBezTo>
                  <a:cubicBezTo>
                    <a:pt x="2753" y="9179"/>
                    <a:pt x="2691" y="9224"/>
                    <a:pt x="2674" y="9283"/>
                  </a:cubicBezTo>
                  <a:cubicBezTo>
                    <a:pt x="2670" y="9301"/>
                    <a:pt x="2665" y="9319"/>
                    <a:pt x="2662" y="9338"/>
                  </a:cubicBezTo>
                  <a:lnTo>
                    <a:pt x="2661" y="9351"/>
                  </a:lnTo>
                  <a:cubicBezTo>
                    <a:pt x="2657" y="9380"/>
                    <a:pt x="2652" y="9410"/>
                    <a:pt x="2652" y="9439"/>
                  </a:cubicBezTo>
                  <a:cubicBezTo>
                    <a:pt x="2651" y="9494"/>
                    <a:pt x="2625" y="9528"/>
                    <a:pt x="2558" y="9561"/>
                  </a:cubicBezTo>
                  <a:cubicBezTo>
                    <a:pt x="2479" y="9569"/>
                    <a:pt x="2433" y="9624"/>
                    <a:pt x="2395" y="9668"/>
                  </a:cubicBezTo>
                  <a:lnTo>
                    <a:pt x="2365" y="9704"/>
                  </a:lnTo>
                  <a:cubicBezTo>
                    <a:pt x="2356" y="9714"/>
                    <a:pt x="2347" y="9724"/>
                    <a:pt x="2339" y="9733"/>
                  </a:cubicBezTo>
                  <a:cubicBezTo>
                    <a:pt x="2307" y="9767"/>
                    <a:pt x="2213" y="9869"/>
                    <a:pt x="2304" y="9990"/>
                  </a:cubicBezTo>
                  <a:cubicBezTo>
                    <a:pt x="2262" y="10029"/>
                    <a:pt x="2233" y="10078"/>
                    <a:pt x="2216" y="10135"/>
                  </a:cubicBezTo>
                  <a:cubicBezTo>
                    <a:pt x="2210" y="10153"/>
                    <a:pt x="2201" y="10162"/>
                    <a:pt x="2184" y="10166"/>
                  </a:cubicBezTo>
                  <a:cubicBezTo>
                    <a:pt x="2141" y="10181"/>
                    <a:pt x="2106" y="10207"/>
                    <a:pt x="2080" y="10244"/>
                  </a:cubicBezTo>
                  <a:cubicBezTo>
                    <a:pt x="2058" y="10269"/>
                    <a:pt x="1940" y="10279"/>
                    <a:pt x="1824" y="10279"/>
                  </a:cubicBezTo>
                  <a:cubicBezTo>
                    <a:pt x="1749" y="10279"/>
                    <a:pt x="1675" y="10275"/>
                    <a:pt x="1628" y="10268"/>
                  </a:cubicBezTo>
                  <a:cubicBezTo>
                    <a:pt x="1600" y="10263"/>
                    <a:pt x="1573" y="10252"/>
                    <a:pt x="1542" y="10241"/>
                  </a:cubicBezTo>
                  <a:cubicBezTo>
                    <a:pt x="1499" y="10226"/>
                    <a:pt x="1451" y="10208"/>
                    <a:pt x="1399" y="10208"/>
                  </a:cubicBezTo>
                  <a:cubicBezTo>
                    <a:pt x="1381" y="10208"/>
                    <a:pt x="1362" y="10210"/>
                    <a:pt x="1343" y="10215"/>
                  </a:cubicBezTo>
                  <a:cubicBezTo>
                    <a:pt x="1339" y="10216"/>
                    <a:pt x="1334" y="10217"/>
                    <a:pt x="1330" y="10217"/>
                  </a:cubicBezTo>
                  <a:cubicBezTo>
                    <a:pt x="1315" y="10217"/>
                    <a:pt x="1298" y="10212"/>
                    <a:pt x="1275" y="10204"/>
                  </a:cubicBezTo>
                  <a:cubicBezTo>
                    <a:pt x="1271" y="10201"/>
                    <a:pt x="1265" y="10200"/>
                    <a:pt x="1261" y="10198"/>
                  </a:cubicBezTo>
                  <a:cubicBezTo>
                    <a:pt x="1259" y="10195"/>
                    <a:pt x="1259" y="10192"/>
                    <a:pt x="1259" y="10189"/>
                  </a:cubicBezTo>
                  <a:cubicBezTo>
                    <a:pt x="1269" y="10104"/>
                    <a:pt x="1245" y="10026"/>
                    <a:pt x="1187" y="9958"/>
                  </a:cubicBezTo>
                  <a:cubicBezTo>
                    <a:pt x="1185" y="9958"/>
                    <a:pt x="1185" y="9952"/>
                    <a:pt x="1188" y="9945"/>
                  </a:cubicBezTo>
                  <a:cubicBezTo>
                    <a:pt x="1200" y="9913"/>
                    <a:pt x="1210" y="9885"/>
                    <a:pt x="1223" y="9860"/>
                  </a:cubicBezTo>
                  <a:cubicBezTo>
                    <a:pt x="1284" y="9730"/>
                    <a:pt x="1301" y="9606"/>
                    <a:pt x="1276" y="9481"/>
                  </a:cubicBezTo>
                  <a:lnTo>
                    <a:pt x="1275" y="9476"/>
                  </a:lnTo>
                  <a:cubicBezTo>
                    <a:pt x="1288" y="9402"/>
                    <a:pt x="1263" y="9338"/>
                    <a:pt x="1240" y="9293"/>
                  </a:cubicBezTo>
                  <a:cubicBezTo>
                    <a:pt x="1248" y="9291"/>
                    <a:pt x="1253" y="9288"/>
                    <a:pt x="1261" y="9285"/>
                  </a:cubicBezTo>
                  <a:cubicBezTo>
                    <a:pt x="1263" y="9285"/>
                    <a:pt x="1268" y="9283"/>
                    <a:pt x="1271" y="9283"/>
                  </a:cubicBezTo>
                  <a:cubicBezTo>
                    <a:pt x="1287" y="9279"/>
                    <a:pt x="1311" y="9275"/>
                    <a:pt x="1327" y="9253"/>
                  </a:cubicBezTo>
                  <a:cubicBezTo>
                    <a:pt x="1344" y="9232"/>
                    <a:pt x="1361" y="9220"/>
                    <a:pt x="1390" y="9220"/>
                  </a:cubicBezTo>
                  <a:cubicBezTo>
                    <a:pt x="1405" y="9220"/>
                    <a:pt x="1423" y="9223"/>
                    <a:pt x="1446" y="9231"/>
                  </a:cubicBezTo>
                  <a:cubicBezTo>
                    <a:pt x="1459" y="9236"/>
                    <a:pt x="1475" y="9239"/>
                    <a:pt x="1492" y="9239"/>
                  </a:cubicBezTo>
                  <a:cubicBezTo>
                    <a:pt x="1502" y="9239"/>
                    <a:pt x="1513" y="9238"/>
                    <a:pt x="1524" y="9236"/>
                  </a:cubicBezTo>
                  <a:cubicBezTo>
                    <a:pt x="1538" y="9232"/>
                    <a:pt x="1553" y="9230"/>
                    <a:pt x="1568" y="9230"/>
                  </a:cubicBezTo>
                  <a:cubicBezTo>
                    <a:pt x="1600" y="9230"/>
                    <a:pt x="1634" y="9238"/>
                    <a:pt x="1672" y="9249"/>
                  </a:cubicBezTo>
                  <a:cubicBezTo>
                    <a:pt x="1703" y="9257"/>
                    <a:pt x="1740" y="9266"/>
                    <a:pt x="1780" y="9266"/>
                  </a:cubicBezTo>
                  <a:cubicBezTo>
                    <a:pt x="1807" y="9266"/>
                    <a:pt x="1835" y="9262"/>
                    <a:pt x="1863" y="9252"/>
                  </a:cubicBezTo>
                  <a:lnTo>
                    <a:pt x="1870" y="9252"/>
                  </a:lnTo>
                  <a:cubicBezTo>
                    <a:pt x="1899" y="9267"/>
                    <a:pt x="1927" y="9270"/>
                    <a:pt x="1954" y="9270"/>
                  </a:cubicBezTo>
                  <a:cubicBezTo>
                    <a:pt x="1965" y="9270"/>
                    <a:pt x="1976" y="9270"/>
                    <a:pt x="1986" y="9269"/>
                  </a:cubicBezTo>
                  <a:cubicBezTo>
                    <a:pt x="1993" y="9269"/>
                    <a:pt x="2000" y="9269"/>
                    <a:pt x="2006" y="9269"/>
                  </a:cubicBezTo>
                  <a:cubicBezTo>
                    <a:pt x="2023" y="9269"/>
                    <a:pt x="2037" y="9269"/>
                    <a:pt x="2048" y="9275"/>
                  </a:cubicBezTo>
                  <a:cubicBezTo>
                    <a:pt x="2058" y="9279"/>
                    <a:pt x="2069" y="9281"/>
                    <a:pt x="2080" y="9281"/>
                  </a:cubicBezTo>
                  <a:cubicBezTo>
                    <a:pt x="2096" y="9281"/>
                    <a:pt x="2112" y="9277"/>
                    <a:pt x="2128" y="9270"/>
                  </a:cubicBezTo>
                  <a:cubicBezTo>
                    <a:pt x="2159" y="9256"/>
                    <a:pt x="2184" y="9227"/>
                    <a:pt x="2194" y="9198"/>
                  </a:cubicBezTo>
                  <a:lnTo>
                    <a:pt x="2198" y="9182"/>
                  </a:lnTo>
                  <a:cubicBezTo>
                    <a:pt x="2209" y="9155"/>
                    <a:pt x="2217" y="9124"/>
                    <a:pt x="2220" y="9093"/>
                  </a:cubicBezTo>
                  <a:cubicBezTo>
                    <a:pt x="2227" y="9007"/>
                    <a:pt x="2232" y="8921"/>
                    <a:pt x="2236" y="8832"/>
                  </a:cubicBezTo>
                  <a:cubicBezTo>
                    <a:pt x="2239" y="8760"/>
                    <a:pt x="2201" y="8723"/>
                    <a:pt x="2170" y="8705"/>
                  </a:cubicBezTo>
                  <a:cubicBezTo>
                    <a:pt x="2138" y="8686"/>
                    <a:pt x="2118" y="8659"/>
                    <a:pt x="2105" y="8620"/>
                  </a:cubicBezTo>
                  <a:cubicBezTo>
                    <a:pt x="2083" y="8555"/>
                    <a:pt x="2032" y="8510"/>
                    <a:pt x="1963" y="8494"/>
                  </a:cubicBezTo>
                  <a:cubicBezTo>
                    <a:pt x="1956" y="8493"/>
                    <a:pt x="1946" y="8487"/>
                    <a:pt x="1934" y="8481"/>
                  </a:cubicBezTo>
                  <a:cubicBezTo>
                    <a:pt x="1914" y="8473"/>
                    <a:pt x="1891" y="8461"/>
                    <a:pt x="1863" y="8460"/>
                  </a:cubicBezTo>
                  <a:cubicBezTo>
                    <a:pt x="1836" y="8458"/>
                    <a:pt x="1831" y="8455"/>
                    <a:pt x="1823" y="8403"/>
                  </a:cubicBezTo>
                  <a:lnTo>
                    <a:pt x="1841" y="8397"/>
                  </a:lnTo>
                  <a:cubicBezTo>
                    <a:pt x="1870" y="8389"/>
                    <a:pt x="1899" y="8379"/>
                    <a:pt x="1930" y="8373"/>
                  </a:cubicBezTo>
                  <a:cubicBezTo>
                    <a:pt x="1932" y="8372"/>
                    <a:pt x="1935" y="8372"/>
                    <a:pt x="1937" y="8372"/>
                  </a:cubicBezTo>
                  <a:cubicBezTo>
                    <a:pt x="1945" y="8372"/>
                    <a:pt x="1954" y="8374"/>
                    <a:pt x="1960" y="8376"/>
                  </a:cubicBezTo>
                  <a:cubicBezTo>
                    <a:pt x="1998" y="8394"/>
                    <a:pt x="2036" y="8398"/>
                    <a:pt x="2071" y="8398"/>
                  </a:cubicBezTo>
                  <a:cubicBezTo>
                    <a:pt x="2079" y="8398"/>
                    <a:pt x="2088" y="8398"/>
                    <a:pt x="2096" y="8397"/>
                  </a:cubicBezTo>
                  <a:cubicBezTo>
                    <a:pt x="2123" y="8395"/>
                    <a:pt x="2149" y="8382"/>
                    <a:pt x="2165" y="8361"/>
                  </a:cubicBezTo>
                  <a:cubicBezTo>
                    <a:pt x="2180" y="8342"/>
                    <a:pt x="2184" y="8318"/>
                    <a:pt x="2180" y="8295"/>
                  </a:cubicBezTo>
                  <a:cubicBezTo>
                    <a:pt x="2177" y="8276"/>
                    <a:pt x="2171" y="8257"/>
                    <a:pt x="2167" y="8240"/>
                  </a:cubicBezTo>
                  <a:lnTo>
                    <a:pt x="2167" y="8240"/>
                  </a:lnTo>
                  <a:cubicBezTo>
                    <a:pt x="2190" y="8254"/>
                    <a:pt x="2217" y="8269"/>
                    <a:pt x="2252" y="8273"/>
                  </a:cubicBezTo>
                  <a:cubicBezTo>
                    <a:pt x="2258" y="8274"/>
                    <a:pt x="2268" y="8275"/>
                    <a:pt x="2280" y="8275"/>
                  </a:cubicBezTo>
                  <a:cubicBezTo>
                    <a:pt x="2313" y="8275"/>
                    <a:pt x="2360" y="8266"/>
                    <a:pt x="2386" y="8214"/>
                  </a:cubicBezTo>
                  <a:cubicBezTo>
                    <a:pt x="2394" y="8201"/>
                    <a:pt x="2402" y="8194"/>
                    <a:pt x="2418" y="8188"/>
                  </a:cubicBezTo>
                  <a:cubicBezTo>
                    <a:pt x="2425" y="8186"/>
                    <a:pt x="2433" y="8184"/>
                    <a:pt x="2440" y="8182"/>
                  </a:cubicBezTo>
                  <a:cubicBezTo>
                    <a:pt x="2448" y="8179"/>
                    <a:pt x="2456" y="8178"/>
                    <a:pt x="2464" y="8175"/>
                  </a:cubicBezTo>
                  <a:cubicBezTo>
                    <a:pt x="2515" y="8159"/>
                    <a:pt x="2548" y="8124"/>
                    <a:pt x="2563" y="8077"/>
                  </a:cubicBezTo>
                  <a:cubicBezTo>
                    <a:pt x="2566" y="8066"/>
                    <a:pt x="2568" y="8056"/>
                    <a:pt x="2570" y="8046"/>
                  </a:cubicBezTo>
                  <a:cubicBezTo>
                    <a:pt x="2573" y="8038"/>
                    <a:pt x="2574" y="8027"/>
                    <a:pt x="2579" y="8019"/>
                  </a:cubicBezTo>
                  <a:cubicBezTo>
                    <a:pt x="2580" y="8013"/>
                    <a:pt x="2586" y="8007"/>
                    <a:pt x="2590" y="8003"/>
                  </a:cubicBezTo>
                  <a:cubicBezTo>
                    <a:pt x="2600" y="7997"/>
                    <a:pt x="2612" y="7991"/>
                    <a:pt x="2622" y="7986"/>
                  </a:cubicBezTo>
                  <a:cubicBezTo>
                    <a:pt x="2639" y="7977"/>
                    <a:pt x="2658" y="7967"/>
                    <a:pt x="2678" y="7951"/>
                  </a:cubicBezTo>
                  <a:cubicBezTo>
                    <a:pt x="2798" y="7855"/>
                    <a:pt x="2805" y="7845"/>
                    <a:pt x="2852" y="7692"/>
                  </a:cubicBezTo>
                  <a:cubicBezTo>
                    <a:pt x="2862" y="7660"/>
                    <a:pt x="2878" y="7640"/>
                    <a:pt x="2905" y="7626"/>
                  </a:cubicBezTo>
                  <a:lnTo>
                    <a:pt x="2934" y="7611"/>
                  </a:lnTo>
                  <a:cubicBezTo>
                    <a:pt x="2964" y="7595"/>
                    <a:pt x="2993" y="7579"/>
                    <a:pt x="3025" y="7572"/>
                  </a:cubicBezTo>
                  <a:cubicBezTo>
                    <a:pt x="3066" y="7565"/>
                    <a:pt x="3108" y="7549"/>
                    <a:pt x="3147" y="7527"/>
                  </a:cubicBezTo>
                  <a:cubicBezTo>
                    <a:pt x="3163" y="7518"/>
                    <a:pt x="3180" y="7513"/>
                    <a:pt x="3197" y="7513"/>
                  </a:cubicBezTo>
                  <a:cubicBezTo>
                    <a:pt x="3208" y="7513"/>
                    <a:pt x="3220" y="7515"/>
                    <a:pt x="3233" y="7519"/>
                  </a:cubicBezTo>
                  <a:cubicBezTo>
                    <a:pt x="3240" y="7520"/>
                    <a:pt x="3246" y="7521"/>
                    <a:pt x="3253" y="7521"/>
                  </a:cubicBezTo>
                  <a:cubicBezTo>
                    <a:pt x="3275" y="7521"/>
                    <a:pt x="3299" y="7512"/>
                    <a:pt x="3321" y="7496"/>
                  </a:cubicBezTo>
                  <a:cubicBezTo>
                    <a:pt x="3352" y="7471"/>
                    <a:pt x="3381" y="7428"/>
                    <a:pt x="3379" y="7384"/>
                  </a:cubicBezTo>
                  <a:cubicBezTo>
                    <a:pt x="3376" y="7332"/>
                    <a:pt x="3363" y="7285"/>
                    <a:pt x="3350" y="7238"/>
                  </a:cubicBezTo>
                  <a:cubicBezTo>
                    <a:pt x="3345" y="7217"/>
                    <a:pt x="3339" y="7195"/>
                    <a:pt x="3334" y="7172"/>
                  </a:cubicBezTo>
                  <a:cubicBezTo>
                    <a:pt x="3329" y="7147"/>
                    <a:pt x="3313" y="7129"/>
                    <a:pt x="3301" y="7117"/>
                  </a:cubicBezTo>
                  <a:lnTo>
                    <a:pt x="3295" y="7110"/>
                  </a:lnTo>
                  <a:cubicBezTo>
                    <a:pt x="3291" y="7104"/>
                    <a:pt x="3291" y="7104"/>
                    <a:pt x="3292" y="7100"/>
                  </a:cubicBezTo>
                  <a:cubicBezTo>
                    <a:pt x="3301" y="7071"/>
                    <a:pt x="3300" y="7046"/>
                    <a:pt x="3300" y="7026"/>
                  </a:cubicBezTo>
                  <a:cubicBezTo>
                    <a:pt x="3298" y="7004"/>
                    <a:pt x="3298" y="6993"/>
                    <a:pt x="3306" y="6978"/>
                  </a:cubicBezTo>
                  <a:lnTo>
                    <a:pt x="3313" y="6967"/>
                  </a:lnTo>
                  <a:cubicBezTo>
                    <a:pt x="3321" y="6954"/>
                    <a:pt x="3332" y="6935"/>
                    <a:pt x="3336" y="6912"/>
                  </a:cubicBezTo>
                  <a:cubicBezTo>
                    <a:pt x="3339" y="6899"/>
                    <a:pt x="3337" y="6887"/>
                    <a:pt x="3337" y="6877"/>
                  </a:cubicBezTo>
                  <a:cubicBezTo>
                    <a:pt x="3337" y="6873"/>
                    <a:pt x="3337" y="6868"/>
                    <a:pt x="3336" y="6868"/>
                  </a:cubicBezTo>
                  <a:cubicBezTo>
                    <a:pt x="3336" y="6868"/>
                    <a:pt x="3336" y="6868"/>
                    <a:pt x="3336" y="6868"/>
                  </a:cubicBezTo>
                  <a:cubicBezTo>
                    <a:pt x="3337" y="6867"/>
                    <a:pt x="3340" y="6864"/>
                    <a:pt x="3345" y="6861"/>
                  </a:cubicBezTo>
                  <a:cubicBezTo>
                    <a:pt x="3368" y="6848"/>
                    <a:pt x="3391" y="6837"/>
                    <a:pt x="3414" y="6825"/>
                  </a:cubicBezTo>
                  <a:cubicBezTo>
                    <a:pt x="3423" y="6822"/>
                    <a:pt x="3428" y="6819"/>
                    <a:pt x="3431" y="6819"/>
                  </a:cubicBezTo>
                  <a:cubicBezTo>
                    <a:pt x="3431" y="6819"/>
                    <a:pt x="3436" y="6822"/>
                    <a:pt x="3440" y="6828"/>
                  </a:cubicBezTo>
                  <a:cubicBezTo>
                    <a:pt x="3444" y="6837"/>
                    <a:pt x="3446" y="6848"/>
                    <a:pt x="3447" y="6863"/>
                  </a:cubicBezTo>
                  <a:cubicBezTo>
                    <a:pt x="3449" y="6884"/>
                    <a:pt x="3451" y="6913"/>
                    <a:pt x="3469" y="6939"/>
                  </a:cubicBezTo>
                  <a:cubicBezTo>
                    <a:pt x="3479" y="6955"/>
                    <a:pt x="3493" y="6965"/>
                    <a:pt x="3505" y="6975"/>
                  </a:cubicBezTo>
                  <a:cubicBezTo>
                    <a:pt x="3508" y="6977"/>
                    <a:pt x="3512" y="6980"/>
                    <a:pt x="3515" y="6983"/>
                  </a:cubicBezTo>
                  <a:cubicBezTo>
                    <a:pt x="3511" y="6996"/>
                    <a:pt x="3508" y="7009"/>
                    <a:pt x="3506" y="7022"/>
                  </a:cubicBezTo>
                  <a:cubicBezTo>
                    <a:pt x="3503" y="7036"/>
                    <a:pt x="3501" y="7055"/>
                    <a:pt x="3506" y="7076"/>
                  </a:cubicBezTo>
                  <a:cubicBezTo>
                    <a:pt x="3519" y="7135"/>
                    <a:pt x="3565" y="7142"/>
                    <a:pt x="3593" y="7142"/>
                  </a:cubicBezTo>
                  <a:cubicBezTo>
                    <a:pt x="3600" y="7142"/>
                    <a:pt x="3606" y="7142"/>
                    <a:pt x="3610" y="7142"/>
                  </a:cubicBezTo>
                  <a:cubicBezTo>
                    <a:pt x="3616" y="7140"/>
                    <a:pt x="3623" y="7140"/>
                    <a:pt x="3625" y="7140"/>
                  </a:cubicBezTo>
                  <a:cubicBezTo>
                    <a:pt x="3642" y="7147"/>
                    <a:pt x="3655" y="7168"/>
                    <a:pt x="3654" y="7189"/>
                  </a:cubicBezTo>
                  <a:cubicBezTo>
                    <a:pt x="3652" y="7198"/>
                    <a:pt x="3651" y="7209"/>
                    <a:pt x="3652" y="7224"/>
                  </a:cubicBezTo>
                  <a:cubicBezTo>
                    <a:pt x="3655" y="7246"/>
                    <a:pt x="3665" y="7263"/>
                    <a:pt x="3673" y="7274"/>
                  </a:cubicBezTo>
                  <a:cubicBezTo>
                    <a:pt x="3688" y="7298"/>
                    <a:pt x="3723" y="7351"/>
                    <a:pt x="3787" y="7354"/>
                  </a:cubicBezTo>
                  <a:cubicBezTo>
                    <a:pt x="3800" y="7354"/>
                    <a:pt x="3811" y="7350"/>
                    <a:pt x="3821" y="7348"/>
                  </a:cubicBezTo>
                  <a:cubicBezTo>
                    <a:pt x="3824" y="7347"/>
                    <a:pt x="3829" y="7345"/>
                    <a:pt x="3832" y="7345"/>
                  </a:cubicBezTo>
                  <a:cubicBezTo>
                    <a:pt x="3842" y="7345"/>
                    <a:pt x="3865" y="7380"/>
                    <a:pt x="3875" y="7397"/>
                  </a:cubicBezTo>
                  <a:cubicBezTo>
                    <a:pt x="3888" y="7416"/>
                    <a:pt x="3899" y="7436"/>
                    <a:pt x="3915" y="7451"/>
                  </a:cubicBezTo>
                  <a:cubicBezTo>
                    <a:pt x="3940" y="7475"/>
                    <a:pt x="3965" y="7484"/>
                    <a:pt x="3986" y="7484"/>
                  </a:cubicBezTo>
                  <a:cubicBezTo>
                    <a:pt x="4027" y="7484"/>
                    <a:pt x="4060" y="7453"/>
                    <a:pt x="4076" y="7439"/>
                  </a:cubicBezTo>
                  <a:cubicBezTo>
                    <a:pt x="4084" y="7431"/>
                    <a:pt x="4095" y="7420"/>
                    <a:pt x="4102" y="7418"/>
                  </a:cubicBezTo>
                  <a:cubicBezTo>
                    <a:pt x="4167" y="7389"/>
                    <a:pt x="4226" y="7353"/>
                    <a:pt x="4284" y="7316"/>
                  </a:cubicBezTo>
                  <a:lnTo>
                    <a:pt x="4306" y="7303"/>
                  </a:lnTo>
                  <a:cubicBezTo>
                    <a:pt x="4343" y="7280"/>
                    <a:pt x="4387" y="7267"/>
                    <a:pt x="4437" y="7263"/>
                  </a:cubicBezTo>
                  <a:cubicBezTo>
                    <a:pt x="4440" y="7263"/>
                    <a:pt x="4442" y="7263"/>
                    <a:pt x="4444" y="7263"/>
                  </a:cubicBezTo>
                  <a:cubicBezTo>
                    <a:pt x="4452" y="7263"/>
                    <a:pt x="4453" y="7265"/>
                    <a:pt x="4454" y="7269"/>
                  </a:cubicBezTo>
                  <a:cubicBezTo>
                    <a:pt x="4460" y="7280"/>
                    <a:pt x="4466" y="7292"/>
                    <a:pt x="4473" y="7303"/>
                  </a:cubicBezTo>
                  <a:cubicBezTo>
                    <a:pt x="4496" y="7337"/>
                    <a:pt x="4538" y="7351"/>
                    <a:pt x="4576" y="7351"/>
                  </a:cubicBezTo>
                  <a:cubicBezTo>
                    <a:pt x="4589" y="7351"/>
                    <a:pt x="4601" y="7349"/>
                    <a:pt x="4612" y="7347"/>
                  </a:cubicBezTo>
                  <a:cubicBezTo>
                    <a:pt x="4660" y="7335"/>
                    <a:pt x="4693" y="7302"/>
                    <a:pt x="4699" y="7260"/>
                  </a:cubicBezTo>
                  <a:cubicBezTo>
                    <a:pt x="4702" y="7247"/>
                    <a:pt x="4704" y="7246"/>
                    <a:pt x="4713" y="7241"/>
                  </a:cubicBezTo>
                  <a:lnTo>
                    <a:pt x="4723" y="7237"/>
                  </a:lnTo>
                  <a:cubicBezTo>
                    <a:pt x="4748" y="7230"/>
                    <a:pt x="4771" y="7221"/>
                    <a:pt x="4793" y="7209"/>
                  </a:cubicBezTo>
                  <a:cubicBezTo>
                    <a:pt x="4820" y="7196"/>
                    <a:pt x="4839" y="7162"/>
                    <a:pt x="4836" y="7131"/>
                  </a:cubicBezTo>
                  <a:cubicBezTo>
                    <a:pt x="4832" y="7107"/>
                    <a:pt x="4829" y="7084"/>
                    <a:pt x="4824" y="7061"/>
                  </a:cubicBezTo>
                  <a:cubicBezTo>
                    <a:pt x="4807" y="6958"/>
                    <a:pt x="4796" y="6896"/>
                    <a:pt x="4865" y="6825"/>
                  </a:cubicBezTo>
                  <a:cubicBezTo>
                    <a:pt x="4878" y="6811"/>
                    <a:pt x="4891" y="6799"/>
                    <a:pt x="4901" y="6789"/>
                  </a:cubicBezTo>
                  <a:cubicBezTo>
                    <a:pt x="4992" y="6699"/>
                    <a:pt x="4998" y="6669"/>
                    <a:pt x="4950" y="6524"/>
                  </a:cubicBezTo>
                  <a:cubicBezTo>
                    <a:pt x="4941" y="6501"/>
                    <a:pt x="4950" y="6471"/>
                    <a:pt x="4959" y="6438"/>
                  </a:cubicBezTo>
                  <a:cubicBezTo>
                    <a:pt x="4966" y="6410"/>
                    <a:pt x="4973" y="6381"/>
                    <a:pt x="4973" y="6351"/>
                  </a:cubicBezTo>
                  <a:cubicBezTo>
                    <a:pt x="4978" y="6248"/>
                    <a:pt x="4915" y="6173"/>
                    <a:pt x="4861" y="6107"/>
                  </a:cubicBezTo>
                  <a:cubicBezTo>
                    <a:pt x="4837" y="6079"/>
                    <a:pt x="4816" y="6052"/>
                    <a:pt x="4800" y="6026"/>
                  </a:cubicBezTo>
                  <a:cubicBezTo>
                    <a:pt x="4761" y="5959"/>
                    <a:pt x="4748" y="5884"/>
                    <a:pt x="4733" y="5803"/>
                  </a:cubicBezTo>
                  <a:cubicBezTo>
                    <a:pt x="4728" y="5769"/>
                    <a:pt x="4722" y="5734"/>
                    <a:pt x="4713" y="5699"/>
                  </a:cubicBezTo>
                  <a:cubicBezTo>
                    <a:pt x="4712" y="5688"/>
                    <a:pt x="4707" y="5676"/>
                    <a:pt x="4703" y="5666"/>
                  </a:cubicBezTo>
                  <a:cubicBezTo>
                    <a:pt x="4700" y="5657"/>
                    <a:pt x="4697" y="5649"/>
                    <a:pt x="4696" y="5640"/>
                  </a:cubicBezTo>
                  <a:cubicBezTo>
                    <a:pt x="4694" y="5633"/>
                    <a:pt x="4690" y="5611"/>
                    <a:pt x="4693" y="5598"/>
                  </a:cubicBezTo>
                  <a:cubicBezTo>
                    <a:pt x="4700" y="5578"/>
                    <a:pt x="4704" y="5553"/>
                    <a:pt x="4704" y="5527"/>
                  </a:cubicBezTo>
                  <a:cubicBezTo>
                    <a:pt x="4771" y="5523"/>
                    <a:pt x="4796" y="5477"/>
                    <a:pt x="4806" y="5448"/>
                  </a:cubicBezTo>
                  <a:cubicBezTo>
                    <a:pt x="4810" y="5433"/>
                    <a:pt x="4823" y="5419"/>
                    <a:pt x="4839" y="5400"/>
                  </a:cubicBezTo>
                  <a:cubicBezTo>
                    <a:pt x="4885" y="5348"/>
                    <a:pt x="4923" y="5290"/>
                    <a:pt x="4957" y="5235"/>
                  </a:cubicBezTo>
                  <a:cubicBezTo>
                    <a:pt x="4972" y="5212"/>
                    <a:pt x="4986" y="5190"/>
                    <a:pt x="5002" y="5167"/>
                  </a:cubicBezTo>
                  <a:cubicBezTo>
                    <a:pt x="5015" y="5147"/>
                    <a:pt x="5033" y="5114"/>
                    <a:pt x="5033" y="5076"/>
                  </a:cubicBezTo>
                  <a:cubicBezTo>
                    <a:pt x="5034" y="5073"/>
                    <a:pt x="5044" y="5068"/>
                    <a:pt x="5053" y="5063"/>
                  </a:cubicBezTo>
                  <a:cubicBezTo>
                    <a:pt x="5074" y="5049"/>
                    <a:pt x="5086" y="5024"/>
                    <a:pt x="5085" y="4994"/>
                  </a:cubicBezTo>
                  <a:cubicBezTo>
                    <a:pt x="5083" y="4962"/>
                    <a:pt x="5067" y="4922"/>
                    <a:pt x="5035" y="4904"/>
                  </a:cubicBezTo>
                  <a:cubicBezTo>
                    <a:pt x="4974" y="4873"/>
                    <a:pt x="4910" y="4857"/>
                    <a:pt x="4847" y="4857"/>
                  </a:cubicBezTo>
                  <a:cubicBezTo>
                    <a:pt x="4829" y="4857"/>
                    <a:pt x="4811" y="4858"/>
                    <a:pt x="4793" y="4861"/>
                  </a:cubicBezTo>
                  <a:cubicBezTo>
                    <a:pt x="4783" y="4859"/>
                    <a:pt x="4774" y="4859"/>
                    <a:pt x="4766" y="4859"/>
                  </a:cubicBezTo>
                  <a:cubicBezTo>
                    <a:pt x="4679" y="4859"/>
                    <a:pt x="4638" y="4933"/>
                    <a:pt x="4621" y="4965"/>
                  </a:cubicBezTo>
                  <a:cubicBezTo>
                    <a:pt x="4586" y="5027"/>
                    <a:pt x="4574" y="5114"/>
                    <a:pt x="4589" y="5185"/>
                  </a:cubicBezTo>
                  <a:cubicBezTo>
                    <a:pt x="4593" y="5205"/>
                    <a:pt x="4593" y="5218"/>
                    <a:pt x="4586" y="5234"/>
                  </a:cubicBezTo>
                  <a:lnTo>
                    <a:pt x="4579" y="5248"/>
                  </a:lnTo>
                  <a:cubicBezTo>
                    <a:pt x="4551" y="5315"/>
                    <a:pt x="4551" y="5315"/>
                    <a:pt x="4501" y="5364"/>
                  </a:cubicBezTo>
                  <a:cubicBezTo>
                    <a:pt x="4472" y="5393"/>
                    <a:pt x="4441" y="5420"/>
                    <a:pt x="4411" y="5442"/>
                  </a:cubicBezTo>
                  <a:cubicBezTo>
                    <a:pt x="4324" y="5500"/>
                    <a:pt x="4269" y="5579"/>
                    <a:pt x="4226" y="5650"/>
                  </a:cubicBezTo>
                  <a:cubicBezTo>
                    <a:pt x="4216" y="5666"/>
                    <a:pt x="4203" y="5691"/>
                    <a:pt x="4203" y="5718"/>
                  </a:cubicBezTo>
                  <a:cubicBezTo>
                    <a:pt x="4199" y="5805"/>
                    <a:pt x="4196" y="5893"/>
                    <a:pt x="4196" y="5980"/>
                  </a:cubicBezTo>
                  <a:cubicBezTo>
                    <a:pt x="4196" y="6039"/>
                    <a:pt x="4225" y="6085"/>
                    <a:pt x="4274" y="6107"/>
                  </a:cubicBezTo>
                  <a:cubicBezTo>
                    <a:pt x="4324" y="6127"/>
                    <a:pt x="4355" y="6173"/>
                    <a:pt x="4389" y="6221"/>
                  </a:cubicBezTo>
                  <a:cubicBezTo>
                    <a:pt x="4389" y="6222"/>
                    <a:pt x="4391" y="6228"/>
                    <a:pt x="4392" y="6240"/>
                  </a:cubicBezTo>
                  <a:cubicBezTo>
                    <a:pt x="4392" y="6245"/>
                    <a:pt x="4391" y="6253"/>
                    <a:pt x="4389" y="6260"/>
                  </a:cubicBezTo>
                  <a:cubicBezTo>
                    <a:pt x="4388" y="6273"/>
                    <a:pt x="4385" y="6289"/>
                    <a:pt x="4387" y="6308"/>
                  </a:cubicBezTo>
                  <a:cubicBezTo>
                    <a:pt x="4388" y="6324"/>
                    <a:pt x="4384" y="6339"/>
                    <a:pt x="4358" y="6364"/>
                  </a:cubicBezTo>
                  <a:cubicBezTo>
                    <a:pt x="4346" y="6374"/>
                    <a:pt x="4332" y="6383"/>
                    <a:pt x="4316" y="6393"/>
                  </a:cubicBezTo>
                  <a:cubicBezTo>
                    <a:pt x="4304" y="6399"/>
                    <a:pt x="4293" y="6406"/>
                    <a:pt x="4282" y="6413"/>
                  </a:cubicBezTo>
                  <a:cubicBezTo>
                    <a:pt x="4261" y="6428"/>
                    <a:pt x="4196" y="6472"/>
                    <a:pt x="4197" y="6562"/>
                  </a:cubicBezTo>
                  <a:cubicBezTo>
                    <a:pt x="4197" y="6582"/>
                    <a:pt x="4194" y="6605"/>
                    <a:pt x="4189" y="6624"/>
                  </a:cubicBezTo>
                  <a:cubicBezTo>
                    <a:pt x="4171" y="6675"/>
                    <a:pt x="4173" y="6722"/>
                    <a:pt x="4173" y="6769"/>
                  </a:cubicBezTo>
                  <a:lnTo>
                    <a:pt x="4173" y="6799"/>
                  </a:lnTo>
                  <a:cubicBezTo>
                    <a:pt x="4173" y="6824"/>
                    <a:pt x="4186" y="6847"/>
                    <a:pt x="4204" y="6858"/>
                  </a:cubicBezTo>
                  <a:cubicBezTo>
                    <a:pt x="4212" y="6861"/>
                    <a:pt x="4219" y="6864"/>
                    <a:pt x="4226" y="6865"/>
                  </a:cubicBezTo>
                  <a:cubicBezTo>
                    <a:pt x="4225" y="6871"/>
                    <a:pt x="4223" y="6877"/>
                    <a:pt x="4222" y="6883"/>
                  </a:cubicBezTo>
                  <a:cubicBezTo>
                    <a:pt x="4220" y="6891"/>
                    <a:pt x="4217" y="6909"/>
                    <a:pt x="4217" y="6910"/>
                  </a:cubicBezTo>
                  <a:cubicBezTo>
                    <a:pt x="4217" y="6910"/>
                    <a:pt x="4215" y="6910"/>
                    <a:pt x="4203" y="6909"/>
                  </a:cubicBezTo>
                  <a:lnTo>
                    <a:pt x="4164" y="6902"/>
                  </a:lnTo>
                  <a:lnTo>
                    <a:pt x="4148" y="6939"/>
                  </a:lnTo>
                  <a:cubicBezTo>
                    <a:pt x="4143" y="6952"/>
                    <a:pt x="4135" y="6963"/>
                    <a:pt x="4103" y="6963"/>
                  </a:cubicBezTo>
                  <a:cubicBezTo>
                    <a:pt x="4099" y="6963"/>
                    <a:pt x="4095" y="6963"/>
                    <a:pt x="4090" y="6962"/>
                  </a:cubicBezTo>
                  <a:cubicBezTo>
                    <a:pt x="4071" y="6962"/>
                    <a:pt x="4053" y="6965"/>
                    <a:pt x="4031" y="6970"/>
                  </a:cubicBezTo>
                  <a:cubicBezTo>
                    <a:pt x="3972" y="6980"/>
                    <a:pt x="3934" y="7014"/>
                    <a:pt x="3924" y="7069"/>
                  </a:cubicBezTo>
                  <a:cubicBezTo>
                    <a:pt x="3923" y="7072"/>
                    <a:pt x="3923" y="7074"/>
                    <a:pt x="3923" y="7075"/>
                  </a:cubicBezTo>
                  <a:cubicBezTo>
                    <a:pt x="3912" y="7076"/>
                    <a:pt x="3902" y="7078"/>
                    <a:pt x="3892" y="7081"/>
                  </a:cubicBezTo>
                  <a:cubicBezTo>
                    <a:pt x="3881" y="7084"/>
                    <a:pt x="3868" y="7087"/>
                    <a:pt x="3856" y="7087"/>
                  </a:cubicBezTo>
                  <a:cubicBezTo>
                    <a:pt x="3856" y="7085"/>
                    <a:pt x="3856" y="7084"/>
                    <a:pt x="3856" y="7084"/>
                  </a:cubicBezTo>
                  <a:cubicBezTo>
                    <a:pt x="3853" y="7075"/>
                    <a:pt x="3850" y="7068"/>
                    <a:pt x="3846" y="7059"/>
                  </a:cubicBezTo>
                  <a:cubicBezTo>
                    <a:pt x="3842" y="7050"/>
                    <a:pt x="3836" y="7043"/>
                    <a:pt x="3829" y="7035"/>
                  </a:cubicBezTo>
                  <a:cubicBezTo>
                    <a:pt x="3829" y="7032"/>
                    <a:pt x="3829" y="7023"/>
                    <a:pt x="3827" y="7017"/>
                  </a:cubicBezTo>
                  <a:cubicBezTo>
                    <a:pt x="3827" y="7011"/>
                    <a:pt x="3829" y="7006"/>
                    <a:pt x="3829" y="6998"/>
                  </a:cubicBezTo>
                  <a:cubicBezTo>
                    <a:pt x="3832" y="6967"/>
                    <a:pt x="3834" y="6923"/>
                    <a:pt x="3808" y="6893"/>
                  </a:cubicBezTo>
                  <a:cubicBezTo>
                    <a:pt x="3781" y="6860"/>
                    <a:pt x="3761" y="6822"/>
                    <a:pt x="3738" y="6782"/>
                  </a:cubicBezTo>
                  <a:lnTo>
                    <a:pt x="3720" y="6748"/>
                  </a:lnTo>
                  <a:cubicBezTo>
                    <a:pt x="3694" y="6704"/>
                    <a:pt x="3673" y="6666"/>
                    <a:pt x="3668" y="6620"/>
                  </a:cubicBezTo>
                  <a:cubicBezTo>
                    <a:pt x="3667" y="6589"/>
                    <a:pt x="3655" y="6563"/>
                    <a:pt x="3645" y="6540"/>
                  </a:cubicBezTo>
                  <a:cubicBezTo>
                    <a:pt x="3639" y="6529"/>
                    <a:pt x="3635" y="6516"/>
                    <a:pt x="3631" y="6503"/>
                  </a:cubicBezTo>
                  <a:cubicBezTo>
                    <a:pt x="3628" y="6493"/>
                    <a:pt x="3626" y="6480"/>
                    <a:pt x="3626" y="6468"/>
                  </a:cubicBezTo>
                  <a:cubicBezTo>
                    <a:pt x="3623" y="6449"/>
                    <a:pt x="3622" y="6428"/>
                    <a:pt x="3613" y="6404"/>
                  </a:cubicBezTo>
                  <a:cubicBezTo>
                    <a:pt x="3603" y="6378"/>
                    <a:pt x="3582" y="6361"/>
                    <a:pt x="3566" y="6350"/>
                  </a:cubicBezTo>
                  <a:cubicBezTo>
                    <a:pt x="3561" y="6347"/>
                    <a:pt x="3558" y="6344"/>
                    <a:pt x="3554" y="6341"/>
                  </a:cubicBezTo>
                  <a:cubicBezTo>
                    <a:pt x="3541" y="6329"/>
                    <a:pt x="3526" y="6326"/>
                    <a:pt x="3514" y="6326"/>
                  </a:cubicBezTo>
                  <a:cubicBezTo>
                    <a:pt x="3507" y="6326"/>
                    <a:pt x="3502" y="6327"/>
                    <a:pt x="3499" y="6328"/>
                  </a:cubicBezTo>
                  <a:lnTo>
                    <a:pt x="3472" y="6335"/>
                  </a:lnTo>
                  <a:lnTo>
                    <a:pt x="3462" y="6358"/>
                  </a:lnTo>
                  <a:cubicBezTo>
                    <a:pt x="3454" y="6378"/>
                    <a:pt x="3436" y="6387"/>
                    <a:pt x="3405" y="6403"/>
                  </a:cubicBezTo>
                  <a:cubicBezTo>
                    <a:pt x="3389" y="6412"/>
                    <a:pt x="3369" y="6422"/>
                    <a:pt x="3352" y="6435"/>
                  </a:cubicBezTo>
                  <a:cubicBezTo>
                    <a:pt x="3326" y="6455"/>
                    <a:pt x="3301" y="6482"/>
                    <a:pt x="3278" y="6522"/>
                  </a:cubicBezTo>
                  <a:cubicBezTo>
                    <a:pt x="3253" y="6559"/>
                    <a:pt x="3217" y="6572"/>
                    <a:pt x="3161" y="6589"/>
                  </a:cubicBezTo>
                  <a:cubicBezTo>
                    <a:pt x="3151" y="6592"/>
                    <a:pt x="3141" y="6595"/>
                    <a:pt x="3131" y="6598"/>
                  </a:cubicBezTo>
                  <a:cubicBezTo>
                    <a:pt x="3129" y="6598"/>
                    <a:pt x="3128" y="6597"/>
                    <a:pt x="3126" y="6597"/>
                  </a:cubicBezTo>
                  <a:cubicBezTo>
                    <a:pt x="3063" y="6575"/>
                    <a:pt x="3005" y="6539"/>
                    <a:pt x="2957" y="6496"/>
                  </a:cubicBezTo>
                  <a:cubicBezTo>
                    <a:pt x="2956" y="6494"/>
                    <a:pt x="2956" y="6491"/>
                    <a:pt x="2956" y="6488"/>
                  </a:cubicBezTo>
                  <a:cubicBezTo>
                    <a:pt x="2960" y="6482"/>
                    <a:pt x="2966" y="6477"/>
                    <a:pt x="2970" y="6471"/>
                  </a:cubicBezTo>
                  <a:cubicBezTo>
                    <a:pt x="2977" y="6462"/>
                    <a:pt x="2985" y="6454"/>
                    <a:pt x="2990" y="6446"/>
                  </a:cubicBezTo>
                  <a:cubicBezTo>
                    <a:pt x="3003" y="6429"/>
                    <a:pt x="3009" y="6407"/>
                    <a:pt x="3003" y="6386"/>
                  </a:cubicBezTo>
                  <a:cubicBezTo>
                    <a:pt x="2998" y="6363"/>
                    <a:pt x="2980" y="6344"/>
                    <a:pt x="2957" y="6332"/>
                  </a:cubicBezTo>
                  <a:cubicBezTo>
                    <a:pt x="2951" y="6331"/>
                    <a:pt x="2946" y="6328"/>
                    <a:pt x="2940" y="6326"/>
                  </a:cubicBezTo>
                  <a:cubicBezTo>
                    <a:pt x="2949" y="6316"/>
                    <a:pt x="2959" y="6306"/>
                    <a:pt x="2966" y="6293"/>
                  </a:cubicBezTo>
                  <a:cubicBezTo>
                    <a:pt x="2972" y="6283"/>
                    <a:pt x="2992" y="6247"/>
                    <a:pt x="2982" y="6209"/>
                  </a:cubicBezTo>
                  <a:cubicBezTo>
                    <a:pt x="2975" y="6185"/>
                    <a:pt x="2964" y="6163"/>
                    <a:pt x="2954" y="6144"/>
                  </a:cubicBezTo>
                  <a:lnTo>
                    <a:pt x="2947" y="6127"/>
                  </a:lnTo>
                  <a:cubicBezTo>
                    <a:pt x="2938" y="6108"/>
                    <a:pt x="2927" y="6092"/>
                    <a:pt x="2915" y="6075"/>
                  </a:cubicBezTo>
                  <a:cubicBezTo>
                    <a:pt x="2904" y="6058"/>
                    <a:pt x="2894" y="6042"/>
                    <a:pt x="2889" y="6027"/>
                  </a:cubicBezTo>
                  <a:cubicBezTo>
                    <a:pt x="2904" y="5985"/>
                    <a:pt x="2902" y="5942"/>
                    <a:pt x="2899" y="5904"/>
                  </a:cubicBezTo>
                  <a:cubicBezTo>
                    <a:pt x="2898" y="5868"/>
                    <a:pt x="2897" y="5836"/>
                    <a:pt x="2910" y="5813"/>
                  </a:cubicBezTo>
                  <a:cubicBezTo>
                    <a:pt x="2934" y="5770"/>
                    <a:pt x="2995" y="5722"/>
                    <a:pt x="3048" y="5680"/>
                  </a:cubicBezTo>
                  <a:cubicBezTo>
                    <a:pt x="3077" y="5657"/>
                    <a:pt x="3105" y="5637"/>
                    <a:pt x="3126" y="5617"/>
                  </a:cubicBezTo>
                  <a:cubicBezTo>
                    <a:pt x="3147" y="5597"/>
                    <a:pt x="3168" y="5578"/>
                    <a:pt x="3191" y="5566"/>
                  </a:cubicBezTo>
                  <a:cubicBezTo>
                    <a:pt x="3204" y="5559"/>
                    <a:pt x="3219" y="5555"/>
                    <a:pt x="3233" y="5550"/>
                  </a:cubicBezTo>
                  <a:cubicBezTo>
                    <a:pt x="3252" y="5543"/>
                    <a:pt x="3274" y="5536"/>
                    <a:pt x="3295" y="5524"/>
                  </a:cubicBezTo>
                  <a:cubicBezTo>
                    <a:pt x="3363" y="5488"/>
                    <a:pt x="3399" y="5422"/>
                    <a:pt x="3430" y="5362"/>
                  </a:cubicBezTo>
                  <a:cubicBezTo>
                    <a:pt x="3449" y="5328"/>
                    <a:pt x="3466" y="5296"/>
                    <a:pt x="3488" y="5270"/>
                  </a:cubicBezTo>
                  <a:cubicBezTo>
                    <a:pt x="3503" y="5251"/>
                    <a:pt x="3525" y="5234"/>
                    <a:pt x="3547" y="5216"/>
                  </a:cubicBezTo>
                  <a:cubicBezTo>
                    <a:pt x="3587" y="5182"/>
                    <a:pt x="3632" y="5144"/>
                    <a:pt x="3655" y="5086"/>
                  </a:cubicBezTo>
                  <a:cubicBezTo>
                    <a:pt x="3673" y="5045"/>
                    <a:pt x="3674" y="5003"/>
                    <a:pt x="3674" y="4964"/>
                  </a:cubicBezTo>
                  <a:cubicBezTo>
                    <a:pt x="3675" y="4948"/>
                    <a:pt x="3675" y="4930"/>
                    <a:pt x="3677" y="4914"/>
                  </a:cubicBezTo>
                  <a:cubicBezTo>
                    <a:pt x="3687" y="4834"/>
                    <a:pt x="3735" y="4761"/>
                    <a:pt x="3787" y="4683"/>
                  </a:cubicBezTo>
                  <a:cubicBezTo>
                    <a:pt x="3846" y="4594"/>
                    <a:pt x="3907" y="4501"/>
                    <a:pt x="3912" y="4388"/>
                  </a:cubicBezTo>
                  <a:cubicBezTo>
                    <a:pt x="3912" y="4374"/>
                    <a:pt x="3912" y="4357"/>
                    <a:pt x="3904" y="4339"/>
                  </a:cubicBezTo>
                  <a:cubicBezTo>
                    <a:pt x="3895" y="4320"/>
                    <a:pt x="3882" y="4307"/>
                    <a:pt x="3868" y="4294"/>
                  </a:cubicBezTo>
                  <a:cubicBezTo>
                    <a:pt x="3856" y="4284"/>
                    <a:pt x="3842" y="4266"/>
                    <a:pt x="3849" y="4224"/>
                  </a:cubicBezTo>
                  <a:cubicBezTo>
                    <a:pt x="3865" y="4120"/>
                    <a:pt x="3989" y="3981"/>
                    <a:pt x="4057" y="3948"/>
                  </a:cubicBezTo>
                  <a:cubicBezTo>
                    <a:pt x="4099" y="3927"/>
                    <a:pt x="4144" y="3913"/>
                    <a:pt x="4191" y="3898"/>
                  </a:cubicBezTo>
                  <a:cubicBezTo>
                    <a:pt x="4236" y="3884"/>
                    <a:pt x="4282" y="3868"/>
                    <a:pt x="4329" y="3848"/>
                  </a:cubicBezTo>
                  <a:cubicBezTo>
                    <a:pt x="4392" y="3818"/>
                    <a:pt x="4450" y="3779"/>
                    <a:pt x="4506" y="3741"/>
                  </a:cubicBezTo>
                  <a:cubicBezTo>
                    <a:pt x="4537" y="3721"/>
                    <a:pt x="4566" y="3700"/>
                    <a:pt x="4598" y="3682"/>
                  </a:cubicBezTo>
                  <a:cubicBezTo>
                    <a:pt x="4707" y="3615"/>
                    <a:pt x="4833" y="3569"/>
                    <a:pt x="4960" y="3547"/>
                  </a:cubicBezTo>
                  <a:cubicBezTo>
                    <a:pt x="5005" y="3540"/>
                    <a:pt x="5048" y="3536"/>
                    <a:pt x="5089" y="3536"/>
                  </a:cubicBezTo>
                  <a:cubicBezTo>
                    <a:pt x="5233" y="3536"/>
                    <a:pt x="5354" y="3581"/>
                    <a:pt x="5429" y="3664"/>
                  </a:cubicBezTo>
                  <a:cubicBezTo>
                    <a:pt x="5447" y="3686"/>
                    <a:pt x="5465" y="3712"/>
                    <a:pt x="5482" y="3738"/>
                  </a:cubicBezTo>
                  <a:cubicBezTo>
                    <a:pt x="5509" y="3780"/>
                    <a:pt x="5538" y="3822"/>
                    <a:pt x="5579" y="3857"/>
                  </a:cubicBezTo>
                  <a:cubicBezTo>
                    <a:pt x="5650" y="3917"/>
                    <a:pt x="5736" y="3939"/>
                    <a:pt x="5820" y="3959"/>
                  </a:cubicBezTo>
                  <a:cubicBezTo>
                    <a:pt x="5840" y="3963"/>
                    <a:pt x="5861" y="3969"/>
                    <a:pt x="5879" y="3975"/>
                  </a:cubicBezTo>
                  <a:cubicBezTo>
                    <a:pt x="5973" y="4001"/>
                    <a:pt x="6053" y="4049"/>
                    <a:pt x="6137" y="4101"/>
                  </a:cubicBezTo>
                  <a:cubicBezTo>
                    <a:pt x="6209" y="4146"/>
                    <a:pt x="6286" y="4192"/>
                    <a:pt x="6371" y="4222"/>
                  </a:cubicBezTo>
                  <a:lnTo>
                    <a:pt x="6391" y="4229"/>
                  </a:lnTo>
                  <a:cubicBezTo>
                    <a:pt x="6550" y="4286"/>
                    <a:pt x="6708" y="4358"/>
                    <a:pt x="6674" y="4465"/>
                  </a:cubicBezTo>
                  <a:cubicBezTo>
                    <a:pt x="6667" y="4491"/>
                    <a:pt x="6627" y="4507"/>
                    <a:pt x="6596" y="4517"/>
                  </a:cubicBezTo>
                  <a:cubicBezTo>
                    <a:pt x="6544" y="4534"/>
                    <a:pt x="6479" y="4557"/>
                    <a:pt x="6447" y="4618"/>
                  </a:cubicBezTo>
                  <a:cubicBezTo>
                    <a:pt x="6439" y="4634"/>
                    <a:pt x="6434" y="4649"/>
                    <a:pt x="6432" y="4663"/>
                  </a:cubicBezTo>
                  <a:cubicBezTo>
                    <a:pt x="6429" y="4675"/>
                    <a:pt x="6424" y="4686"/>
                    <a:pt x="6420" y="4690"/>
                  </a:cubicBezTo>
                  <a:cubicBezTo>
                    <a:pt x="6416" y="4696"/>
                    <a:pt x="6407" y="4702"/>
                    <a:pt x="6385" y="4702"/>
                  </a:cubicBezTo>
                  <a:cubicBezTo>
                    <a:pt x="6372" y="4702"/>
                    <a:pt x="6355" y="4700"/>
                    <a:pt x="6332" y="4695"/>
                  </a:cubicBezTo>
                  <a:cubicBezTo>
                    <a:pt x="6281" y="4683"/>
                    <a:pt x="6231" y="4669"/>
                    <a:pt x="6180" y="4656"/>
                  </a:cubicBezTo>
                  <a:lnTo>
                    <a:pt x="6168" y="4651"/>
                  </a:lnTo>
                  <a:cubicBezTo>
                    <a:pt x="6163" y="4650"/>
                    <a:pt x="6157" y="4649"/>
                    <a:pt x="6150" y="4646"/>
                  </a:cubicBezTo>
                  <a:cubicBezTo>
                    <a:pt x="6123" y="4636"/>
                    <a:pt x="6091" y="4625"/>
                    <a:pt x="6060" y="4625"/>
                  </a:cubicBezTo>
                  <a:cubicBezTo>
                    <a:pt x="6039" y="4625"/>
                    <a:pt x="6018" y="4630"/>
                    <a:pt x="6001" y="4644"/>
                  </a:cubicBezTo>
                  <a:cubicBezTo>
                    <a:pt x="5983" y="4657"/>
                    <a:pt x="5965" y="4682"/>
                    <a:pt x="5969" y="4729"/>
                  </a:cubicBezTo>
                  <a:cubicBezTo>
                    <a:pt x="5975" y="4780"/>
                    <a:pt x="6008" y="4802"/>
                    <a:pt x="6025" y="4813"/>
                  </a:cubicBezTo>
                  <a:cubicBezTo>
                    <a:pt x="6031" y="4816"/>
                    <a:pt x="6037" y="4819"/>
                    <a:pt x="6040" y="4822"/>
                  </a:cubicBezTo>
                  <a:cubicBezTo>
                    <a:pt x="6046" y="4829"/>
                    <a:pt x="6046" y="4851"/>
                    <a:pt x="6047" y="4868"/>
                  </a:cubicBezTo>
                  <a:cubicBezTo>
                    <a:pt x="6047" y="4887"/>
                    <a:pt x="6047" y="4907"/>
                    <a:pt x="6054" y="4933"/>
                  </a:cubicBezTo>
                  <a:cubicBezTo>
                    <a:pt x="6070" y="4992"/>
                    <a:pt x="6086" y="5047"/>
                    <a:pt x="6092" y="5105"/>
                  </a:cubicBezTo>
                  <a:cubicBezTo>
                    <a:pt x="6095" y="5138"/>
                    <a:pt x="6101" y="5188"/>
                    <a:pt x="6141" y="5218"/>
                  </a:cubicBezTo>
                  <a:cubicBezTo>
                    <a:pt x="6158" y="5230"/>
                    <a:pt x="6179" y="5236"/>
                    <a:pt x="6202" y="5236"/>
                  </a:cubicBezTo>
                  <a:cubicBezTo>
                    <a:pt x="6223" y="5236"/>
                    <a:pt x="6245" y="5231"/>
                    <a:pt x="6267" y="5221"/>
                  </a:cubicBezTo>
                  <a:cubicBezTo>
                    <a:pt x="6319" y="5198"/>
                    <a:pt x="6349" y="5151"/>
                    <a:pt x="6343" y="5105"/>
                  </a:cubicBezTo>
                  <a:cubicBezTo>
                    <a:pt x="6342" y="5098"/>
                    <a:pt x="6339" y="5091"/>
                    <a:pt x="6336" y="5084"/>
                  </a:cubicBezTo>
                  <a:cubicBezTo>
                    <a:pt x="6336" y="5081"/>
                    <a:pt x="6339" y="5076"/>
                    <a:pt x="6340" y="5073"/>
                  </a:cubicBezTo>
                  <a:cubicBezTo>
                    <a:pt x="6343" y="5068"/>
                    <a:pt x="6348" y="5058"/>
                    <a:pt x="6351" y="5047"/>
                  </a:cubicBezTo>
                  <a:cubicBezTo>
                    <a:pt x="6355" y="5037"/>
                    <a:pt x="6364" y="5017"/>
                    <a:pt x="6371" y="5005"/>
                  </a:cubicBezTo>
                  <a:lnTo>
                    <a:pt x="6375" y="5005"/>
                  </a:lnTo>
                  <a:cubicBezTo>
                    <a:pt x="6378" y="5007"/>
                    <a:pt x="6382" y="5007"/>
                    <a:pt x="6384" y="5007"/>
                  </a:cubicBezTo>
                  <a:cubicBezTo>
                    <a:pt x="6433" y="5047"/>
                    <a:pt x="6488" y="5068"/>
                    <a:pt x="6541" y="5088"/>
                  </a:cubicBezTo>
                  <a:cubicBezTo>
                    <a:pt x="6570" y="5099"/>
                    <a:pt x="6599" y="5111"/>
                    <a:pt x="6625" y="5124"/>
                  </a:cubicBezTo>
                  <a:cubicBezTo>
                    <a:pt x="6637" y="5130"/>
                    <a:pt x="6650" y="5133"/>
                    <a:pt x="6663" y="5133"/>
                  </a:cubicBezTo>
                  <a:cubicBezTo>
                    <a:pt x="6695" y="5133"/>
                    <a:pt x="6728" y="5116"/>
                    <a:pt x="6747" y="5085"/>
                  </a:cubicBezTo>
                  <a:cubicBezTo>
                    <a:pt x="6755" y="5071"/>
                    <a:pt x="6784" y="5027"/>
                    <a:pt x="6761" y="4977"/>
                  </a:cubicBezTo>
                  <a:cubicBezTo>
                    <a:pt x="6754" y="4964"/>
                    <a:pt x="6747" y="4948"/>
                    <a:pt x="6735" y="4935"/>
                  </a:cubicBezTo>
                  <a:cubicBezTo>
                    <a:pt x="6686" y="4884"/>
                    <a:pt x="6686" y="4884"/>
                    <a:pt x="6723" y="4834"/>
                  </a:cubicBezTo>
                  <a:lnTo>
                    <a:pt x="6735" y="4816"/>
                  </a:lnTo>
                  <a:cubicBezTo>
                    <a:pt x="6755" y="4787"/>
                    <a:pt x="6773" y="4763"/>
                    <a:pt x="6797" y="4747"/>
                  </a:cubicBezTo>
                  <a:cubicBezTo>
                    <a:pt x="6823" y="4728"/>
                    <a:pt x="6848" y="4703"/>
                    <a:pt x="6867" y="4676"/>
                  </a:cubicBezTo>
                  <a:cubicBezTo>
                    <a:pt x="6875" y="4665"/>
                    <a:pt x="6881" y="4657"/>
                    <a:pt x="6898" y="4657"/>
                  </a:cubicBezTo>
                  <a:cubicBezTo>
                    <a:pt x="6905" y="4657"/>
                    <a:pt x="6914" y="4658"/>
                    <a:pt x="6926" y="4662"/>
                  </a:cubicBezTo>
                  <a:cubicBezTo>
                    <a:pt x="6955" y="4669"/>
                    <a:pt x="6984" y="4675"/>
                    <a:pt x="7012" y="4680"/>
                  </a:cubicBezTo>
                  <a:lnTo>
                    <a:pt x="7024" y="4682"/>
                  </a:lnTo>
                  <a:cubicBezTo>
                    <a:pt x="7029" y="4683"/>
                    <a:pt x="7034" y="4683"/>
                    <a:pt x="7039" y="4683"/>
                  </a:cubicBezTo>
                  <a:cubicBezTo>
                    <a:pt x="7056" y="4683"/>
                    <a:pt x="7075" y="4677"/>
                    <a:pt x="7091" y="4666"/>
                  </a:cubicBezTo>
                  <a:cubicBezTo>
                    <a:pt x="7112" y="4650"/>
                    <a:pt x="7127" y="4625"/>
                    <a:pt x="7130" y="4601"/>
                  </a:cubicBezTo>
                  <a:cubicBezTo>
                    <a:pt x="7132" y="4576"/>
                    <a:pt x="7134" y="4553"/>
                    <a:pt x="7134" y="4530"/>
                  </a:cubicBezTo>
                  <a:cubicBezTo>
                    <a:pt x="7134" y="4498"/>
                    <a:pt x="7121" y="4458"/>
                    <a:pt x="7098" y="4387"/>
                  </a:cubicBezTo>
                  <a:cubicBezTo>
                    <a:pt x="7069" y="4293"/>
                    <a:pt x="7012" y="4120"/>
                    <a:pt x="7056" y="4076"/>
                  </a:cubicBezTo>
                  <a:cubicBezTo>
                    <a:pt x="7064" y="4068"/>
                    <a:pt x="7078" y="4064"/>
                    <a:pt x="7097" y="4064"/>
                  </a:cubicBezTo>
                  <a:cubicBezTo>
                    <a:pt x="7121" y="4064"/>
                    <a:pt x="7152" y="4071"/>
                    <a:pt x="7189" y="4083"/>
                  </a:cubicBezTo>
                  <a:cubicBezTo>
                    <a:pt x="7205" y="4088"/>
                    <a:pt x="7219" y="4094"/>
                    <a:pt x="7235" y="4099"/>
                  </a:cubicBezTo>
                  <a:cubicBezTo>
                    <a:pt x="7288" y="4118"/>
                    <a:pt x="7343" y="4140"/>
                    <a:pt x="7402" y="4140"/>
                  </a:cubicBezTo>
                  <a:cubicBezTo>
                    <a:pt x="7406" y="4140"/>
                    <a:pt x="7409" y="4140"/>
                    <a:pt x="7413" y="4140"/>
                  </a:cubicBezTo>
                  <a:cubicBezTo>
                    <a:pt x="7515" y="4135"/>
                    <a:pt x="7595" y="4076"/>
                    <a:pt x="7670" y="4020"/>
                  </a:cubicBezTo>
                  <a:cubicBezTo>
                    <a:pt x="7700" y="3997"/>
                    <a:pt x="7729" y="3976"/>
                    <a:pt x="7758" y="3958"/>
                  </a:cubicBezTo>
                  <a:cubicBezTo>
                    <a:pt x="7828" y="3917"/>
                    <a:pt x="7899" y="3911"/>
                    <a:pt x="7968" y="3911"/>
                  </a:cubicBezTo>
                  <a:cubicBezTo>
                    <a:pt x="7984" y="3911"/>
                    <a:pt x="8001" y="3911"/>
                    <a:pt x="8017" y="3911"/>
                  </a:cubicBezTo>
                  <a:cubicBezTo>
                    <a:pt x="8034" y="3912"/>
                    <a:pt x="8052" y="3913"/>
                    <a:pt x="8070" y="3913"/>
                  </a:cubicBezTo>
                  <a:cubicBezTo>
                    <a:pt x="8189" y="3913"/>
                    <a:pt x="8309" y="3886"/>
                    <a:pt x="8345" y="3653"/>
                  </a:cubicBezTo>
                  <a:cubicBezTo>
                    <a:pt x="8355" y="3589"/>
                    <a:pt x="8372" y="3500"/>
                    <a:pt x="8406" y="3481"/>
                  </a:cubicBezTo>
                  <a:cubicBezTo>
                    <a:pt x="8412" y="3477"/>
                    <a:pt x="8420" y="3476"/>
                    <a:pt x="8431" y="3476"/>
                  </a:cubicBezTo>
                  <a:cubicBezTo>
                    <a:pt x="8452" y="3476"/>
                    <a:pt x="8483" y="3483"/>
                    <a:pt x="8526" y="3498"/>
                  </a:cubicBezTo>
                  <a:cubicBezTo>
                    <a:pt x="8553" y="3508"/>
                    <a:pt x="8576" y="3521"/>
                    <a:pt x="8599" y="3537"/>
                  </a:cubicBezTo>
                  <a:cubicBezTo>
                    <a:pt x="8638" y="3560"/>
                    <a:pt x="8682" y="3588"/>
                    <a:pt x="8754" y="3599"/>
                  </a:cubicBezTo>
                  <a:cubicBezTo>
                    <a:pt x="8799" y="3605"/>
                    <a:pt x="8839" y="3605"/>
                    <a:pt x="8878" y="3605"/>
                  </a:cubicBezTo>
                  <a:cubicBezTo>
                    <a:pt x="8884" y="3605"/>
                    <a:pt x="8889" y="3605"/>
                    <a:pt x="8895" y="3605"/>
                  </a:cubicBezTo>
                  <a:cubicBezTo>
                    <a:pt x="8948" y="3605"/>
                    <a:pt x="8995" y="3606"/>
                    <a:pt x="9050" y="3631"/>
                  </a:cubicBezTo>
                  <a:cubicBezTo>
                    <a:pt x="9057" y="3634"/>
                    <a:pt x="9066" y="3641"/>
                    <a:pt x="9075" y="3648"/>
                  </a:cubicBezTo>
                  <a:cubicBezTo>
                    <a:pt x="9096" y="3667"/>
                    <a:pt x="9127" y="3692"/>
                    <a:pt x="9169" y="3692"/>
                  </a:cubicBezTo>
                  <a:cubicBezTo>
                    <a:pt x="9175" y="3692"/>
                    <a:pt x="9182" y="3692"/>
                    <a:pt x="9189" y="3690"/>
                  </a:cubicBezTo>
                  <a:cubicBezTo>
                    <a:pt x="9195" y="3690"/>
                    <a:pt x="9214" y="3695"/>
                    <a:pt x="9227" y="3698"/>
                  </a:cubicBezTo>
                  <a:cubicBezTo>
                    <a:pt x="9250" y="3704"/>
                    <a:pt x="9272" y="3709"/>
                    <a:pt x="9292" y="3709"/>
                  </a:cubicBezTo>
                  <a:cubicBezTo>
                    <a:pt x="9294" y="3709"/>
                    <a:pt x="9297" y="3709"/>
                    <a:pt x="9299" y="3709"/>
                  </a:cubicBezTo>
                  <a:lnTo>
                    <a:pt x="9328" y="3709"/>
                  </a:lnTo>
                  <a:lnTo>
                    <a:pt x="9342" y="3683"/>
                  </a:lnTo>
                  <a:cubicBezTo>
                    <a:pt x="9391" y="3591"/>
                    <a:pt x="9354" y="3513"/>
                    <a:pt x="9321" y="3450"/>
                  </a:cubicBezTo>
                  <a:cubicBezTo>
                    <a:pt x="9342" y="3398"/>
                    <a:pt x="9325" y="3354"/>
                    <a:pt x="9313" y="3319"/>
                  </a:cubicBezTo>
                  <a:cubicBezTo>
                    <a:pt x="9309" y="3309"/>
                    <a:pt x="9305" y="3297"/>
                    <a:pt x="9303" y="3286"/>
                  </a:cubicBezTo>
                  <a:cubicBezTo>
                    <a:pt x="9296" y="3245"/>
                    <a:pt x="9267" y="3208"/>
                    <a:pt x="9221" y="3177"/>
                  </a:cubicBezTo>
                  <a:cubicBezTo>
                    <a:pt x="9212" y="3172"/>
                    <a:pt x="9209" y="3167"/>
                    <a:pt x="9206" y="3132"/>
                  </a:cubicBezTo>
                  <a:cubicBezTo>
                    <a:pt x="9203" y="3091"/>
                    <a:pt x="9214" y="3059"/>
                    <a:pt x="9237" y="3033"/>
                  </a:cubicBezTo>
                  <a:cubicBezTo>
                    <a:pt x="9271" y="2992"/>
                    <a:pt x="9289" y="2942"/>
                    <a:pt x="9286" y="2877"/>
                  </a:cubicBezTo>
                  <a:lnTo>
                    <a:pt x="9281" y="2790"/>
                  </a:lnTo>
                  <a:cubicBezTo>
                    <a:pt x="9279" y="2732"/>
                    <a:pt x="9276" y="2674"/>
                    <a:pt x="9273" y="2617"/>
                  </a:cubicBezTo>
                  <a:cubicBezTo>
                    <a:pt x="9273" y="2596"/>
                    <a:pt x="9273" y="2575"/>
                    <a:pt x="9276" y="2556"/>
                  </a:cubicBezTo>
                  <a:lnTo>
                    <a:pt x="9283" y="2556"/>
                  </a:lnTo>
                  <a:cubicBezTo>
                    <a:pt x="9290" y="2557"/>
                    <a:pt x="9299" y="2558"/>
                    <a:pt x="9308" y="2558"/>
                  </a:cubicBezTo>
                  <a:cubicBezTo>
                    <a:pt x="9318" y="2558"/>
                    <a:pt x="9328" y="2557"/>
                    <a:pt x="9339" y="2553"/>
                  </a:cubicBezTo>
                  <a:cubicBezTo>
                    <a:pt x="9363" y="2544"/>
                    <a:pt x="9387" y="2540"/>
                    <a:pt x="9411" y="2540"/>
                  </a:cubicBezTo>
                  <a:cubicBezTo>
                    <a:pt x="9460" y="2540"/>
                    <a:pt x="9509" y="2556"/>
                    <a:pt x="9559" y="2575"/>
                  </a:cubicBezTo>
                  <a:cubicBezTo>
                    <a:pt x="9563" y="2576"/>
                    <a:pt x="9566" y="2580"/>
                    <a:pt x="9568" y="2586"/>
                  </a:cubicBezTo>
                  <a:cubicBezTo>
                    <a:pt x="9573" y="2608"/>
                    <a:pt x="9578" y="2631"/>
                    <a:pt x="9582" y="2656"/>
                  </a:cubicBezTo>
                  <a:cubicBezTo>
                    <a:pt x="9602" y="2767"/>
                    <a:pt x="9631" y="2935"/>
                    <a:pt x="9823" y="2937"/>
                  </a:cubicBezTo>
                  <a:cubicBezTo>
                    <a:pt x="9899" y="2935"/>
                    <a:pt x="9980" y="2901"/>
                    <a:pt x="10052" y="2832"/>
                  </a:cubicBezTo>
                  <a:cubicBezTo>
                    <a:pt x="10081" y="2804"/>
                    <a:pt x="10107" y="2774"/>
                    <a:pt x="10131" y="2745"/>
                  </a:cubicBezTo>
                  <a:cubicBezTo>
                    <a:pt x="10154" y="2719"/>
                    <a:pt x="10176" y="2693"/>
                    <a:pt x="10201" y="2670"/>
                  </a:cubicBezTo>
                  <a:cubicBezTo>
                    <a:pt x="10214" y="2656"/>
                    <a:pt x="10230" y="2643"/>
                    <a:pt x="10244" y="2630"/>
                  </a:cubicBezTo>
                  <a:cubicBezTo>
                    <a:pt x="10283" y="2595"/>
                    <a:pt x="10323" y="2559"/>
                    <a:pt x="10354" y="2511"/>
                  </a:cubicBezTo>
                  <a:cubicBezTo>
                    <a:pt x="10403" y="2432"/>
                    <a:pt x="10376" y="2333"/>
                    <a:pt x="10352" y="2245"/>
                  </a:cubicBezTo>
                  <a:cubicBezTo>
                    <a:pt x="10329" y="2161"/>
                    <a:pt x="10323" y="2122"/>
                    <a:pt x="10344" y="2114"/>
                  </a:cubicBezTo>
                  <a:cubicBezTo>
                    <a:pt x="10358" y="2108"/>
                    <a:pt x="10371" y="2105"/>
                    <a:pt x="10386" y="2101"/>
                  </a:cubicBezTo>
                  <a:lnTo>
                    <a:pt x="10403" y="2096"/>
                  </a:lnTo>
                  <a:cubicBezTo>
                    <a:pt x="10472" y="2075"/>
                    <a:pt x="10534" y="2051"/>
                    <a:pt x="10591" y="2027"/>
                  </a:cubicBezTo>
                  <a:cubicBezTo>
                    <a:pt x="10600" y="2023"/>
                    <a:pt x="10610" y="2018"/>
                    <a:pt x="10620" y="2014"/>
                  </a:cubicBezTo>
                  <a:cubicBezTo>
                    <a:pt x="10676" y="1992"/>
                    <a:pt x="10745" y="1963"/>
                    <a:pt x="10774" y="1908"/>
                  </a:cubicBezTo>
                  <a:cubicBezTo>
                    <a:pt x="10831" y="1801"/>
                    <a:pt x="10731" y="1732"/>
                    <a:pt x="10679" y="1695"/>
                  </a:cubicBezTo>
                  <a:cubicBezTo>
                    <a:pt x="10669" y="1687"/>
                    <a:pt x="10659" y="1680"/>
                    <a:pt x="10650" y="1673"/>
                  </a:cubicBezTo>
                  <a:cubicBezTo>
                    <a:pt x="10634" y="1660"/>
                    <a:pt x="10633" y="1660"/>
                    <a:pt x="10633" y="1654"/>
                  </a:cubicBezTo>
                  <a:lnTo>
                    <a:pt x="10628" y="1637"/>
                  </a:lnTo>
                  <a:cubicBezTo>
                    <a:pt x="10621" y="1608"/>
                    <a:pt x="10618" y="1592"/>
                    <a:pt x="10628" y="1572"/>
                  </a:cubicBezTo>
                  <a:cubicBezTo>
                    <a:pt x="10636" y="1557"/>
                    <a:pt x="10640" y="1549"/>
                    <a:pt x="10644" y="1546"/>
                  </a:cubicBezTo>
                  <a:cubicBezTo>
                    <a:pt x="10673" y="1527"/>
                    <a:pt x="10683" y="1499"/>
                    <a:pt x="10691" y="1481"/>
                  </a:cubicBezTo>
                  <a:cubicBezTo>
                    <a:pt x="10693" y="1476"/>
                    <a:pt x="10696" y="1468"/>
                    <a:pt x="10698" y="1465"/>
                  </a:cubicBezTo>
                  <a:cubicBezTo>
                    <a:pt x="10744" y="1452"/>
                    <a:pt x="10780" y="1414"/>
                    <a:pt x="10795" y="1361"/>
                  </a:cubicBezTo>
                  <a:cubicBezTo>
                    <a:pt x="10800" y="1346"/>
                    <a:pt x="10812" y="1335"/>
                    <a:pt x="10829" y="1316"/>
                  </a:cubicBezTo>
                  <a:cubicBezTo>
                    <a:pt x="10842" y="1303"/>
                    <a:pt x="10855" y="1290"/>
                    <a:pt x="10867" y="1275"/>
                  </a:cubicBezTo>
                  <a:cubicBezTo>
                    <a:pt x="10883" y="1251"/>
                    <a:pt x="10909" y="1239"/>
                    <a:pt x="10941" y="1223"/>
                  </a:cubicBezTo>
                  <a:lnTo>
                    <a:pt x="10952" y="1219"/>
                  </a:lnTo>
                  <a:cubicBezTo>
                    <a:pt x="10985" y="1202"/>
                    <a:pt x="11017" y="1183"/>
                    <a:pt x="11048" y="1163"/>
                  </a:cubicBezTo>
                  <a:lnTo>
                    <a:pt x="11081" y="1142"/>
                  </a:lnTo>
                  <a:cubicBezTo>
                    <a:pt x="11098" y="1131"/>
                    <a:pt x="11110" y="1114"/>
                    <a:pt x="11113" y="1093"/>
                  </a:cubicBezTo>
                  <a:cubicBezTo>
                    <a:pt x="11117" y="1070"/>
                    <a:pt x="11110" y="1046"/>
                    <a:pt x="11094" y="1025"/>
                  </a:cubicBezTo>
                  <a:cubicBezTo>
                    <a:pt x="11089" y="1021"/>
                    <a:pt x="11087" y="1017"/>
                    <a:pt x="11085" y="1014"/>
                  </a:cubicBezTo>
                  <a:cubicBezTo>
                    <a:pt x="11087" y="1012"/>
                    <a:pt x="11088" y="1011"/>
                    <a:pt x="11091" y="1008"/>
                  </a:cubicBezTo>
                  <a:cubicBezTo>
                    <a:pt x="11113" y="985"/>
                    <a:pt x="11123" y="975"/>
                    <a:pt x="11137" y="975"/>
                  </a:cubicBezTo>
                  <a:cubicBezTo>
                    <a:pt x="11152" y="973"/>
                    <a:pt x="11165" y="972"/>
                    <a:pt x="11179" y="969"/>
                  </a:cubicBezTo>
                  <a:cubicBezTo>
                    <a:pt x="11186" y="968"/>
                    <a:pt x="11195" y="966"/>
                    <a:pt x="11204" y="965"/>
                  </a:cubicBezTo>
                  <a:cubicBezTo>
                    <a:pt x="11270" y="959"/>
                    <a:pt x="11283" y="903"/>
                    <a:pt x="11287" y="881"/>
                  </a:cubicBezTo>
                  <a:cubicBezTo>
                    <a:pt x="11289" y="881"/>
                    <a:pt x="11290" y="879"/>
                    <a:pt x="11296" y="878"/>
                  </a:cubicBezTo>
                  <a:lnTo>
                    <a:pt x="11296" y="878"/>
                  </a:lnTo>
                  <a:cubicBezTo>
                    <a:pt x="11292" y="890"/>
                    <a:pt x="11289" y="903"/>
                    <a:pt x="11286" y="913"/>
                  </a:cubicBezTo>
                  <a:cubicBezTo>
                    <a:pt x="11280" y="940"/>
                    <a:pt x="11287" y="966"/>
                    <a:pt x="11305" y="982"/>
                  </a:cubicBezTo>
                  <a:cubicBezTo>
                    <a:pt x="11316" y="992"/>
                    <a:pt x="11329" y="997"/>
                    <a:pt x="11343" y="997"/>
                  </a:cubicBezTo>
                  <a:cubicBezTo>
                    <a:pt x="11350" y="997"/>
                    <a:pt x="11356" y="996"/>
                    <a:pt x="11363" y="994"/>
                  </a:cubicBezTo>
                  <a:cubicBezTo>
                    <a:pt x="11399" y="982"/>
                    <a:pt x="11435" y="969"/>
                    <a:pt x="11470" y="956"/>
                  </a:cubicBezTo>
                  <a:cubicBezTo>
                    <a:pt x="11483" y="952"/>
                    <a:pt x="11504" y="940"/>
                    <a:pt x="11523" y="911"/>
                  </a:cubicBezTo>
                  <a:cubicBezTo>
                    <a:pt x="11543" y="881"/>
                    <a:pt x="11563" y="848"/>
                    <a:pt x="11579" y="813"/>
                  </a:cubicBezTo>
                  <a:cubicBezTo>
                    <a:pt x="11591" y="788"/>
                    <a:pt x="11584" y="764"/>
                    <a:pt x="11579" y="748"/>
                  </a:cubicBezTo>
                  <a:cubicBezTo>
                    <a:pt x="11579" y="748"/>
                    <a:pt x="11579" y="746"/>
                    <a:pt x="11579" y="746"/>
                  </a:cubicBezTo>
                  <a:cubicBezTo>
                    <a:pt x="11597" y="739"/>
                    <a:pt x="11617" y="738"/>
                    <a:pt x="11640" y="735"/>
                  </a:cubicBezTo>
                  <a:lnTo>
                    <a:pt x="11663" y="733"/>
                  </a:lnTo>
                  <a:cubicBezTo>
                    <a:pt x="11679" y="732"/>
                    <a:pt x="11709" y="728"/>
                    <a:pt x="11725" y="700"/>
                  </a:cubicBezTo>
                  <a:cubicBezTo>
                    <a:pt x="11743" y="673"/>
                    <a:pt x="11731" y="642"/>
                    <a:pt x="11724" y="621"/>
                  </a:cubicBezTo>
                  <a:cubicBezTo>
                    <a:pt x="11722" y="616"/>
                    <a:pt x="11721" y="609"/>
                    <a:pt x="11720" y="600"/>
                  </a:cubicBezTo>
                  <a:cubicBezTo>
                    <a:pt x="11717" y="574"/>
                    <a:pt x="11711" y="531"/>
                    <a:pt x="11668" y="507"/>
                  </a:cubicBezTo>
                  <a:cubicBezTo>
                    <a:pt x="11630" y="486"/>
                    <a:pt x="11627" y="453"/>
                    <a:pt x="11623" y="397"/>
                  </a:cubicBezTo>
                  <a:lnTo>
                    <a:pt x="11621" y="376"/>
                  </a:lnTo>
                  <a:cubicBezTo>
                    <a:pt x="11614" y="288"/>
                    <a:pt x="11630" y="202"/>
                    <a:pt x="11670" y="118"/>
                  </a:cubicBezTo>
                  <a:lnTo>
                    <a:pt x="11678" y="111"/>
                  </a:lnTo>
                  <a:cubicBezTo>
                    <a:pt x="11682" y="108"/>
                    <a:pt x="11689" y="102"/>
                    <a:pt x="11686" y="102"/>
                  </a:cubicBezTo>
                  <a:close/>
                  <a:moveTo>
                    <a:pt x="11686" y="1"/>
                  </a:moveTo>
                  <a:cubicBezTo>
                    <a:pt x="11658" y="1"/>
                    <a:pt x="11636" y="17"/>
                    <a:pt x="11617" y="30"/>
                  </a:cubicBezTo>
                  <a:cubicBezTo>
                    <a:pt x="11601" y="40"/>
                    <a:pt x="11588" y="56"/>
                    <a:pt x="11579" y="74"/>
                  </a:cubicBezTo>
                  <a:cubicBezTo>
                    <a:pt x="11532" y="176"/>
                    <a:pt x="11511" y="280"/>
                    <a:pt x="11520" y="385"/>
                  </a:cubicBezTo>
                  <a:lnTo>
                    <a:pt x="11522" y="404"/>
                  </a:lnTo>
                  <a:cubicBezTo>
                    <a:pt x="11526" y="465"/>
                    <a:pt x="11532" y="547"/>
                    <a:pt x="11616" y="593"/>
                  </a:cubicBezTo>
                  <a:cubicBezTo>
                    <a:pt x="11618" y="596"/>
                    <a:pt x="11618" y="606"/>
                    <a:pt x="11620" y="613"/>
                  </a:cubicBezTo>
                  <a:cubicBezTo>
                    <a:pt x="11621" y="621"/>
                    <a:pt x="11621" y="628"/>
                    <a:pt x="11623" y="635"/>
                  </a:cubicBezTo>
                  <a:cubicBezTo>
                    <a:pt x="11592" y="638"/>
                    <a:pt x="11556" y="642"/>
                    <a:pt x="11523" y="663"/>
                  </a:cubicBezTo>
                  <a:cubicBezTo>
                    <a:pt x="11488" y="683"/>
                    <a:pt x="11472" y="715"/>
                    <a:pt x="11477" y="752"/>
                  </a:cubicBezTo>
                  <a:cubicBezTo>
                    <a:pt x="11478" y="759"/>
                    <a:pt x="11480" y="767"/>
                    <a:pt x="11483" y="775"/>
                  </a:cubicBezTo>
                  <a:cubicBezTo>
                    <a:pt x="11483" y="777"/>
                    <a:pt x="11483" y="778"/>
                    <a:pt x="11484" y="780"/>
                  </a:cubicBezTo>
                  <a:cubicBezTo>
                    <a:pt x="11471" y="806"/>
                    <a:pt x="11455" y="832"/>
                    <a:pt x="11433" y="862"/>
                  </a:cubicBezTo>
                  <a:cubicBezTo>
                    <a:pt x="11423" y="866"/>
                    <a:pt x="11413" y="869"/>
                    <a:pt x="11402" y="874"/>
                  </a:cubicBezTo>
                  <a:cubicBezTo>
                    <a:pt x="11407" y="849"/>
                    <a:pt x="11402" y="824"/>
                    <a:pt x="11384" y="806"/>
                  </a:cubicBezTo>
                  <a:cubicBezTo>
                    <a:pt x="11367" y="785"/>
                    <a:pt x="11341" y="774"/>
                    <a:pt x="11314" y="774"/>
                  </a:cubicBezTo>
                  <a:cubicBezTo>
                    <a:pt x="11312" y="774"/>
                    <a:pt x="11311" y="774"/>
                    <a:pt x="11309" y="774"/>
                  </a:cubicBezTo>
                  <a:cubicBezTo>
                    <a:pt x="11241" y="780"/>
                    <a:pt x="11201" y="809"/>
                    <a:pt x="11188" y="862"/>
                  </a:cubicBezTo>
                  <a:cubicBezTo>
                    <a:pt x="11188" y="864"/>
                    <a:pt x="11188" y="865"/>
                    <a:pt x="11188" y="865"/>
                  </a:cubicBezTo>
                  <a:cubicBezTo>
                    <a:pt x="11179" y="866"/>
                    <a:pt x="11169" y="868"/>
                    <a:pt x="11160" y="869"/>
                  </a:cubicBezTo>
                  <a:cubicBezTo>
                    <a:pt x="11150" y="871"/>
                    <a:pt x="11141" y="874"/>
                    <a:pt x="11131" y="874"/>
                  </a:cubicBezTo>
                  <a:cubicBezTo>
                    <a:pt x="11076" y="877"/>
                    <a:pt x="11042" y="913"/>
                    <a:pt x="11017" y="939"/>
                  </a:cubicBezTo>
                  <a:cubicBezTo>
                    <a:pt x="10975" y="982"/>
                    <a:pt x="10971" y="1024"/>
                    <a:pt x="11003" y="1072"/>
                  </a:cubicBezTo>
                  <a:lnTo>
                    <a:pt x="10993" y="1077"/>
                  </a:lnTo>
                  <a:cubicBezTo>
                    <a:pt x="10964" y="1096"/>
                    <a:pt x="10936" y="1114"/>
                    <a:pt x="10907" y="1128"/>
                  </a:cubicBezTo>
                  <a:lnTo>
                    <a:pt x="10897" y="1132"/>
                  </a:lnTo>
                  <a:cubicBezTo>
                    <a:pt x="10860" y="1151"/>
                    <a:pt x="10816" y="1171"/>
                    <a:pt x="10785" y="1216"/>
                  </a:cubicBezTo>
                  <a:cubicBezTo>
                    <a:pt x="10777" y="1226"/>
                    <a:pt x="10767" y="1235"/>
                    <a:pt x="10758" y="1244"/>
                  </a:cubicBezTo>
                  <a:cubicBezTo>
                    <a:pt x="10737" y="1265"/>
                    <a:pt x="10711" y="1291"/>
                    <a:pt x="10699" y="1332"/>
                  </a:cubicBezTo>
                  <a:cubicBezTo>
                    <a:pt x="10696" y="1342"/>
                    <a:pt x="10688" y="1364"/>
                    <a:pt x="10669" y="1368"/>
                  </a:cubicBezTo>
                  <a:cubicBezTo>
                    <a:pt x="10620" y="1382"/>
                    <a:pt x="10605" y="1423"/>
                    <a:pt x="10597" y="1446"/>
                  </a:cubicBezTo>
                  <a:cubicBezTo>
                    <a:pt x="10595" y="1450"/>
                    <a:pt x="10591" y="1459"/>
                    <a:pt x="10591" y="1460"/>
                  </a:cubicBezTo>
                  <a:cubicBezTo>
                    <a:pt x="10560" y="1479"/>
                    <a:pt x="10547" y="1505"/>
                    <a:pt x="10536" y="1533"/>
                  </a:cubicBezTo>
                  <a:cubicBezTo>
                    <a:pt x="10511" y="1580"/>
                    <a:pt x="10521" y="1624"/>
                    <a:pt x="10530" y="1658"/>
                  </a:cubicBezTo>
                  <a:lnTo>
                    <a:pt x="10533" y="1674"/>
                  </a:lnTo>
                  <a:cubicBezTo>
                    <a:pt x="10542" y="1716"/>
                    <a:pt x="10568" y="1738"/>
                    <a:pt x="10588" y="1752"/>
                  </a:cubicBezTo>
                  <a:cubicBezTo>
                    <a:pt x="10598" y="1761"/>
                    <a:pt x="10608" y="1768"/>
                    <a:pt x="10620" y="1777"/>
                  </a:cubicBezTo>
                  <a:cubicBezTo>
                    <a:pt x="10688" y="1825"/>
                    <a:pt x="10696" y="1840"/>
                    <a:pt x="10685" y="1861"/>
                  </a:cubicBezTo>
                  <a:cubicBezTo>
                    <a:pt x="10673" y="1884"/>
                    <a:pt x="10617" y="1907"/>
                    <a:pt x="10582" y="1920"/>
                  </a:cubicBezTo>
                  <a:cubicBezTo>
                    <a:pt x="10571" y="1926"/>
                    <a:pt x="10559" y="1930"/>
                    <a:pt x="10549" y="1934"/>
                  </a:cubicBezTo>
                  <a:cubicBezTo>
                    <a:pt x="10497" y="1958"/>
                    <a:pt x="10439" y="1979"/>
                    <a:pt x="10373" y="1999"/>
                  </a:cubicBezTo>
                  <a:lnTo>
                    <a:pt x="10357" y="2004"/>
                  </a:lnTo>
                  <a:cubicBezTo>
                    <a:pt x="10341" y="2008"/>
                    <a:pt x="10323" y="2014"/>
                    <a:pt x="10308" y="2020"/>
                  </a:cubicBezTo>
                  <a:cubicBezTo>
                    <a:pt x="10198" y="2062"/>
                    <a:pt x="10231" y="2183"/>
                    <a:pt x="10254" y="2273"/>
                  </a:cubicBezTo>
                  <a:cubicBezTo>
                    <a:pt x="10273" y="2339"/>
                    <a:pt x="10293" y="2416"/>
                    <a:pt x="10267" y="2458"/>
                  </a:cubicBezTo>
                  <a:cubicBezTo>
                    <a:pt x="10245" y="2494"/>
                    <a:pt x="10212" y="2523"/>
                    <a:pt x="10178" y="2554"/>
                  </a:cubicBezTo>
                  <a:cubicBezTo>
                    <a:pt x="10160" y="2569"/>
                    <a:pt x="10144" y="2582"/>
                    <a:pt x="10130" y="2598"/>
                  </a:cubicBezTo>
                  <a:cubicBezTo>
                    <a:pt x="10102" y="2624"/>
                    <a:pt x="10079" y="2651"/>
                    <a:pt x="10055" y="2679"/>
                  </a:cubicBezTo>
                  <a:cubicBezTo>
                    <a:pt x="10030" y="2708"/>
                    <a:pt x="10007" y="2735"/>
                    <a:pt x="9982" y="2760"/>
                  </a:cubicBezTo>
                  <a:cubicBezTo>
                    <a:pt x="9945" y="2794"/>
                    <a:pt x="9888" y="2836"/>
                    <a:pt x="9825" y="2836"/>
                  </a:cubicBezTo>
                  <a:lnTo>
                    <a:pt x="9823" y="2836"/>
                  </a:lnTo>
                  <a:cubicBezTo>
                    <a:pt x="9728" y="2835"/>
                    <a:pt x="9705" y="2771"/>
                    <a:pt x="9682" y="2637"/>
                  </a:cubicBezTo>
                  <a:cubicBezTo>
                    <a:pt x="9677" y="2611"/>
                    <a:pt x="9672" y="2585"/>
                    <a:pt x="9666" y="2562"/>
                  </a:cubicBezTo>
                  <a:cubicBezTo>
                    <a:pt x="9656" y="2523"/>
                    <a:pt x="9630" y="2492"/>
                    <a:pt x="9594" y="2479"/>
                  </a:cubicBezTo>
                  <a:cubicBezTo>
                    <a:pt x="9535" y="2458"/>
                    <a:pt x="9474" y="2439"/>
                    <a:pt x="9409" y="2439"/>
                  </a:cubicBezTo>
                  <a:cubicBezTo>
                    <a:pt x="9376" y="2439"/>
                    <a:pt x="9342" y="2444"/>
                    <a:pt x="9307" y="2456"/>
                  </a:cubicBezTo>
                  <a:lnTo>
                    <a:pt x="9294" y="2456"/>
                  </a:lnTo>
                  <a:cubicBezTo>
                    <a:pt x="9287" y="2455"/>
                    <a:pt x="9277" y="2454"/>
                    <a:pt x="9267" y="2454"/>
                  </a:cubicBezTo>
                  <a:cubicBezTo>
                    <a:pt x="9260" y="2454"/>
                    <a:pt x="9253" y="2454"/>
                    <a:pt x="9245" y="2456"/>
                  </a:cubicBezTo>
                  <a:cubicBezTo>
                    <a:pt x="9215" y="2465"/>
                    <a:pt x="9185" y="2495"/>
                    <a:pt x="9177" y="2527"/>
                  </a:cubicBezTo>
                  <a:cubicBezTo>
                    <a:pt x="9170" y="2559"/>
                    <a:pt x="9172" y="2591"/>
                    <a:pt x="9173" y="2621"/>
                  </a:cubicBezTo>
                  <a:cubicBezTo>
                    <a:pt x="9175" y="2679"/>
                    <a:pt x="9177" y="2737"/>
                    <a:pt x="9180" y="2796"/>
                  </a:cubicBezTo>
                  <a:lnTo>
                    <a:pt x="9185" y="2881"/>
                  </a:lnTo>
                  <a:cubicBezTo>
                    <a:pt x="9186" y="2920"/>
                    <a:pt x="9179" y="2946"/>
                    <a:pt x="9160" y="2966"/>
                  </a:cubicBezTo>
                  <a:cubicBezTo>
                    <a:pt x="9120" y="3013"/>
                    <a:pt x="9101" y="3069"/>
                    <a:pt x="9105" y="3138"/>
                  </a:cubicBezTo>
                  <a:cubicBezTo>
                    <a:pt x="9108" y="3172"/>
                    <a:pt x="9111" y="3226"/>
                    <a:pt x="9166" y="3263"/>
                  </a:cubicBezTo>
                  <a:cubicBezTo>
                    <a:pt x="9188" y="3277"/>
                    <a:pt x="9201" y="3291"/>
                    <a:pt x="9203" y="3304"/>
                  </a:cubicBezTo>
                  <a:cubicBezTo>
                    <a:pt x="9206" y="3320"/>
                    <a:pt x="9212" y="3338"/>
                    <a:pt x="9218" y="3354"/>
                  </a:cubicBezTo>
                  <a:cubicBezTo>
                    <a:pt x="9229" y="3385"/>
                    <a:pt x="9232" y="3398"/>
                    <a:pt x="9225" y="3414"/>
                  </a:cubicBezTo>
                  <a:cubicBezTo>
                    <a:pt x="9215" y="3437"/>
                    <a:pt x="9215" y="3469"/>
                    <a:pt x="9228" y="3491"/>
                  </a:cubicBezTo>
                  <a:cubicBezTo>
                    <a:pt x="9254" y="3540"/>
                    <a:pt x="9268" y="3572"/>
                    <a:pt x="9264" y="3604"/>
                  </a:cubicBezTo>
                  <a:cubicBezTo>
                    <a:pt x="9258" y="3602"/>
                    <a:pt x="9254" y="3601"/>
                    <a:pt x="9250" y="3599"/>
                  </a:cubicBezTo>
                  <a:cubicBezTo>
                    <a:pt x="9224" y="3594"/>
                    <a:pt x="9204" y="3590"/>
                    <a:pt x="9187" y="3590"/>
                  </a:cubicBezTo>
                  <a:cubicBezTo>
                    <a:pt x="9183" y="3590"/>
                    <a:pt x="9179" y="3590"/>
                    <a:pt x="9175" y="3591"/>
                  </a:cubicBezTo>
                  <a:cubicBezTo>
                    <a:pt x="9173" y="3591"/>
                    <a:pt x="9172" y="3591"/>
                    <a:pt x="9171" y="3591"/>
                  </a:cubicBezTo>
                  <a:cubicBezTo>
                    <a:pt x="9164" y="3591"/>
                    <a:pt x="9158" y="3587"/>
                    <a:pt x="9140" y="3572"/>
                  </a:cubicBezTo>
                  <a:cubicBezTo>
                    <a:pt x="9127" y="3560"/>
                    <a:pt x="9111" y="3547"/>
                    <a:pt x="9091" y="3539"/>
                  </a:cubicBezTo>
                  <a:cubicBezTo>
                    <a:pt x="9016" y="3505"/>
                    <a:pt x="8953" y="3504"/>
                    <a:pt x="8892" y="3504"/>
                  </a:cubicBezTo>
                  <a:cubicBezTo>
                    <a:pt x="8887" y="3504"/>
                    <a:pt x="8882" y="3504"/>
                    <a:pt x="8877" y="3504"/>
                  </a:cubicBezTo>
                  <a:cubicBezTo>
                    <a:pt x="8841" y="3504"/>
                    <a:pt x="8806" y="3504"/>
                    <a:pt x="8768" y="3498"/>
                  </a:cubicBezTo>
                  <a:cubicBezTo>
                    <a:pt x="8718" y="3491"/>
                    <a:pt x="8687" y="3472"/>
                    <a:pt x="8653" y="3450"/>
                  </a:cubicBezTo>
                  <a:cubicBezTo>
                    <a:pt x="8627" y="3435"/>
                    <a:pt x="8598" y="3417"/>
                    <a:pt x="8559" y="3403"/>
                  </a:cubicBezTo>
                  <a:cubicBezTo>
                    <a:pt x="8516" y="3387"/>
                    <a:pt x="8473" y="3374"/>
                    <a:pt x="8431" y="3374"/>
                  </a:cubicBezTo>
                  <a:cubicBezTo>
                    <a:pt x="8404" y="3374"/>
                    <a:pt x="8378" y="3380"/>
                    <a:pt x="8354" y="3394"/>
                  </a:cubicBezTo>
                  <a:cubicBezTo>
                    <a:pt x="8290" y="3432"/>
                    <a:pt x="8265" y="3515"/>
                    <a:pt x="8245" y="3638"/>
                  </a:cubicBezTo>
                  <a:cubicBezTo>
                    <a:pt x="8222" y="3792"/>
                    <a:pt x="8172" y="3813"/>
                    <a:pt x="8073" y="3813"/>
                  </a:cubicBezTo>
                  <a:cubicBezTo>
                    <a:pt x="8057" y="3813"/>
                    <a:pt x="8039" y="3812"/>
                    <a:pt x="8020" y="3812"/>
                  </a:cubicBezTo>
                  <a:cubicBezTo>
                    <a:pt x="8000" y="3811"/>
                    <a:pt x="7980" y="3810"/>
                    <a:pt x="7958" y="3810"/>
                  </a:cubicBezTo>
                  <a:cubicBezTo>
                    <a:pt x="7881" y="3810"/>
                    <a:pt x="7793" y="3819"/>
                    <a:pt x="7706" y="3872"/>
                  </a:cubicBezTo>
                  <a:cubicBezTo>
                    <a:pt x="7673" y="3893"/>
                    <a:pt x="7641" y="3916"/>
                    <a:pt x="7611" y="3939"/>
                  </a:cubicBezTo>
                  <a:cubicBezTo>
                    <a:pt x="7543" y="3988"/>
                    <a:pt x="7481" y="4036"/>
                    <a:pt x="7410" y="4039"/>
                  </a:cubicBezTo>
                  <a:cubicBezTo>
                    <a:pt x="7364" y="4039"/>
                    <a:pt x="7319" y="4023"/>
                    <a:pt x="7270" y="4004"/>
                  </a:cubicBezTo>
                  <a:cubicBezTo>
                    <a:pt x="7254" y="3998"/>
                    <a:pt x="7236" y="3992"/>
                    <a:pt x="7221" y="3987"/>
                  </a:cubicBezTo>
                  <a:cubicBezTo>
                    <a:pt x="7173" y="3971"/>
                    <a:pt x="7132" y="3963"/>
                    <a:pt x="7097" y="3963"/>
                  </a:cubicBezTo>
                  <a:cubicBezTo>
                    <a:pt x="7050" y="3963"/>
                    <a:pt x="7013" y="3977"/>
                    <a:pt x="6985" y="4004"/>
                  </a:cubicBezTo>
                  <a:cubicBezTo>
                    <a:pt x="6898" y="4091"/>
                    <a:pt x="6956" y="4273"/>
                    <a:pt x="7002" y="4419"/>
                  </a:cubicBezTo>
                  <a:cubicBezTo>
                    <a:pt x="7017" y="4464"/>
                    <a:pt x="7033" y="4514"/>
                    <a:pt x="7033" y="4531"/>
                  </a:cubicBezTo>
                  <a:cubicBezTo>
                    <a:pt x="7033" y="4549"/>
                    <a:pt x="7031" y="4566"/>
                    <a:pt x="7030" y="4581"/>
                  </a:cubicBezTo>
                  <a:cubicBezTo>
                    <a:pt x="7004" y="4575"/>
                    <a:pt x="6978" y="4570"/>
                    <a:pt x="6952" y="4563"/>
                  </a:cubicBezTo>
                  <a:cubicBezTo>
                    <a:pt x="6933" y="4559"/>
                    <a:pt x="6916" y="4556"/>
                    <a:pt x="6900" y="4556"/>
                  </a:cubicBezTo>
                  <a:cubicBezTo>
                    <a:pt x="6851" y="4556"/>
                    <a:pt x="6812" y="4577"/>
                    <a:pt x="6783" y="4620"/>
                  </a:cubicBezTo>
                  <a:cubicBezTo>
                    <a:pt x="6771" y="4637"/>
                    <a:pt x="6755" y="4653"/>
                    <a:pt x="6739" y="4663"/>
                  </a:cubicBezTo>
                  <a:cubicBezTo>
                    <a:pt x="6700" y="4690"/>
                    <a:pt x="6676" y="4724"/>
                    <a:pt x="6651" y="4758"/>
                  </a:cubicBezTo>
                  <a:lnTo>
                    <a:pt x="6641" y="4774"/>
                  </a:lnTo>
                  <a:cubicBezTo>
                    <a:pt x="6590" y="4842"/>
                    <a:pt x="6563" y="4900"/>
                    <a:pt x="6661" y="5004"/>
                  </a:cubicBezTo>
                  <a:cubicBezTo>
                    <a:pt x="6661" y="5005"/>
                    <a:pt x="6664" y="5008"/>
                    <a:pt x="6669" y="5017"/>
                  </a:cubicBezTo>
                  <a:cubicBezTo>
                    <a:pt x="6669" y="5017"/>
                    <a:pt x="6667" y="5020"/>
                    <a:pt x="6661" y="5030"/>
                  </a:cubicBezTo>
                  <a:cubicBezTo>
                    <a:pt x="6634" y="5016"/>
                    <a:pt x="6605" y="5005"/>
                    <a:pt x="6577" y="4994"/>
                  </a:cubicBezTo>
                  <a:cubicBezTo>
                    <a:pt x="6530" y="4975"/>
                    <a:pt x="6484" y="4958"/>
                    <a:pt x="6447" y="4927"/>
                  </a:cubicBezTo>
                  <a:cubicBezTo>
                    <a:pt x="6430" y="4914"/>
                    <a:pt x="6410" y="4910"/>
                    <a:pt x="6394" y="4907"/>
                  </a:cubicBezTo>
                  <a:cubicBezTo>
                    <a:pt x="6391" y="4906"/>
                    <a:pt x="6387" y="4906"/>
                    <a:pt x="6384" y="4904"/>
                  </a:cubicBezTo>
                  <a:cubicBezTo>
                    <a:pt x="6376" y="4902"/>
                    <a:pt x="6368" y="4901"/>
                    <a:pt x="6361" y="4901"/>
                  </a:cubicBezTo>
                  <a:cubicBezTo>
                    <a:pt x="6302" y="4901"/>
                    <a:pt x="6272" y="4973"/>
                    <a:pt x="6258" y="5010"/>
                  </a:cubicBezTo>
                  <a:cubicBezTo>
                    <a:pt x="6255" y="5017"/>
                    <a:pt x="6252" y="5023"/>
                    <a:pt x="6251" y="5027"/>
                  </a:cubicBezTo>
                  <a:cubicBezTo>
                    <a:pt x="6245" y="5039"/>
                    <a:pt x="6234" y="5059"/>
                    <a:pt x="6235" y="5084"/>
                  </a:cubicBezTo>
                  <a:cubicBezTo>
                    <a:pt x="6235" y="5097"/>
                    <a:pt x="6239" y="5107"/>
                    <a:pt x="6244" y="5115"/>
                  </a:cubicBezTo>
                  <a:cubicBezTo>
                    <a:pt x="6242" y="5118"/>
                    <a:pt x="6235" y="5125"/>
                    <a:pt x="6225" y="5130"/>
                  </a:cubicBezTo>
                  <a:cubicBezTo>
                    <a:pt x="6212" y="5136"/>
                    <a:pt x="6202" y="5136"/>
                    <a:pt x="6200" y="5136"/>
                  </a:cubicBezTo>
                  <a:cubicBezTo>
                    <a:pt x="6196" y="5131"/>
                    <a:pt x="6193" y="5107"/>
                    <a:pt x="6192" y="5094"/>
                  </a:cubicBezTo>
                  <a:cubicBezTo>
                    <a:pt x="6186" y="5029"/>
                    <a:pt x="6168" y="4968"/>
                    <a:pt x="6151" y="4901"/>
                  </a:cubicBezTo>
                  <a:cubicBezTo>
                    <a:pt x="6148" y="4893"/>
                    <a:pt x="6148" y="4880"/>
                    <a:pt x="6148" y="4865"/>
                  </a:cubicBezTo>
                  <a:cubicBezTo>
                    <a:pt x="6147" y="4832"/>
                    <a:pt x="6145" y="4787"/>
                    <a:pt x="6112" y="4753"/>
                  </a:cubicBezTo>
                  <a:cubicBezTo>
                    <a:pt x="6103" y="4742"/>
                    <a:pt x="6093" y="4737"/>
                    <a:pt x="6086" y="4731"/>
                  </a:cubicBezTo>
                  <a:lnTo>
                    <a:pt x="6086" y="4731"/>
                  </a:lnTo>
                  <a:cubicBezTo>
                    <a:pt x="6098" y="4735"/>
                    <a:pt x="6109" y="4738"/>
                    <a:pt x="6116" y="4741"/>
                  </a:cubicBezTo>
                  <a:cubicBezTo>
                    <a:pt x="6127" y="4744"/>
                    <a:pt x="6135" y="4747"/>
                    <a:pt x="6141" y="4750"/>
                  </a:cubicBezTo>
                  <a:lnTo>
                    <a:pt x="6154" y="4753"/>
                  </a:lnTo>
                  <a:cubicBezTo>
                    <a:pt x="6206" y="4767"/>
                    <a:pt x="6257" y="4781"/>
                    <a:pt x="6310" y="4793"/>
                  </a:cubicBezTo>
                  <a:cubicBezTo>
                    <a:pt x="6326" y="4797"/>
                    <a:pt x="6354" y="4803"/>
                    <a:pt x="6385" y="4803"/>
                  </a:cubicBezTo>
                  <a:cubicBezTo>
                    <a:pt x="6425" y="4803"/>
                    <a:pt x="6470" y="4793"/>
                    <a:pt x="6501" y="4753"/>
                  </a:cubicBezTo>
                  <a:cubicBezTo>
                    <a:pt x="6517" y="4732"/>
                    <a:pt x="6524" y="4709"/>
                    <a:pt x="6528" y="4690"/>
                  </a:cubicBezTo>
                  <a:cubicBezTo>
                    <a:pt x="6531" y="4680"/>
                    <a:pt x="6534" y="4672"/>
                    <a:pt x="6537" y="4664"/>
                  </a:cubicBezTo>
                  <a:cubicBezTo>
                    <a:pt x="6550" y="4640"/>
                    <a:pt x="6590" y="4627"/>
                    <a:pt x="6628" y="4614"/>
                  </a:cubicBezTo>
                  <a:cubicBezTo>
                    <a:pt x="6684" y="4594"/>
                    <a:pt x="6751" y="4563"/>
                    <a:pt x="6771" y="4495"/>
                  </a:cubicBezTo>
                  <a:cubicBezTo>
                    <a:pt x="6838" y="4280"/>
                    <a:pt x="6559" y="4182"/>
                    <a:pt x="6424" y="4134"/>
                  </a:cubicBezTo>
                  <a:lnTo>
                    <a:pt x="6405" y="4127"/>
                  </a:lnTo>
                  <a:cubicBezTo>
                    <a:pt x="6329" y="4099"/>
                    <a:pt x="6261" y="4059"/>
                    <a:pt x="6189" y="4014"/>
                  </a:cubicBezTo>
                  <a:cubicBezTo>
                    <a:pt x="6103" y="3962"/>
                    <a:pt x="6014" y="3907"/>
                    <a:pt x="5907" y="3877"/>
                  </a:cubicBezTo>
                  <a:cubicBezTo>
                    <a:pt x="5887" y="3871"/>
                    <a:pt x="5865" y="3867"/>
                    <a:pt x="5845" y="3861"/>
                  </a:cubicBezTo>
                  <a:cubicBezTo>
                    <a:pt x="5768" y="3842"/>
                    <a:pt x="5697" y="3825"/>
                    <a:pt x="5645" y="3780"/>
                  </a:cubicBezTo>
                  <a:cubicBezTo>
                    <a:pt x="5615" y="3754"/>
                    <a:pt x="5592" y="3719"/>
                    <a:pt x="5567" y="3682"/>
                  </a:cubicBezTo>
                  <a:cubicBezTo>
                    <a:pt x="5548" y="3654"/>
                    <a:pt x="5528" y="3624"/>
                    <a:pt x="5504" y="3596"/>
                  </a:cubicBezTo>
                  <a:cubicBezTo>
                    <a:pt x="5412" y="3492"/>
                    <a:pt x="5262" y="3435"/>
                    <a:pt x="5089" y="3435"/>
                  </a:cubicBezTo>
                  <a:cubicBezTo>
                    <a:pt x="5042" y="3435"/>
                    <a:pt x="4993" y="3439"/>
                    <a:pt x="4943" y="3448"/>
                  </a:cubicBezTo>
                  <a:cubicBezTo>
                    <a:pt x="4801" y="3472"/>
                    <a:pt x="4668" y="3521"/>
                    <a:pt x="4546" y="3595"/>
                  </a:cubicBezTo>
                  <a:cubicBezTo>
                    <a:pt x="4512" y="3615"/>
                    <a:pt x="4482" y="3637"/>
                    <a:pt x="4450" y="3657"/>
                  </a:cubicBezTo>
                  <a:cubicBezTo>
                    <a:pt x="4395" y="3695"/>
                    <a:pt x="4343" y="3729"/>
                    <a:pt x="4287" y="3755"/>
                  </a:cubicBezTo>
                  <a:cubicBezTo>
                    <a:pt x="4246" y="3774"/>
                    <a:pt x="4204" y="3787"/>
                    <a:pt x="4160" y="3802"/>
                  </a:cubicBezTo>
                  <a:cubicBezTo>
                    <a:pt x="4112" y="3818"/>
                    <a:pt x="4061" y="3833"/>
                    <a:pt x="4014" y="3857"/>
                  </a:cubicBezTo>
                  <a:cubicBezTo>
                    <a:pt x="3923" y="3900"/>
                    <a:pt x="3772" y="4066"/>
                    <a:pt x="3749" y="4208"/>
                  </a:cubicBezTo>
                  <a:cubicBezTo>
                    <a:pt x="3739" y="4273"/>
                    <a:pt x="3755" y="4328"/>
                    <a:pt x="3797" y="4368"/>
                  </a:cubicBezTo>
                  <a:lnTo>
                    <a:pt x="3806" y="4377"/>
                  </a:lnTo>
                  <a:cubicBezTo>
                    <a:pt x="3808" y="4378"/>
                    <a:pt x="3811" y="4380"/>
                    <a:pt x="3811" y="4384"/>
                  </a:cubicBezTo>
                  <a:cubicBezTo>
                    <a:pt x="3807" y="4469"/>
                    <a:pt x="3756" y="4546"/>
                    <a:pt x="3701" y="4628"/>
                  </a:cubicBezTo>
                  <a:cubicBezTo>
                    <a:pt x="3647" y="4711"/>
                    <a:pt x="3589" y="4797"/>
                    <a:pt x="3577" y="4901"/>
                  </a:cubicBezTo>
                  <a:cubicBezTo>
                    <a:pt x="3574" y="4922"/>
                    <a:pt x="3574" y="4942"/>
                    <a:pt x="3573" y="4962"/>
                  </a:cubicBezTo>
                  <a:cubicBezTo>
                    <a:pt x="3573" y="4994"/>
                    <a:pt x="3571" y="5024"/>
                    <a:pt x="3561" y="5049"/>
                  </a:cubicBezTo>
                  <a:cubicBezTo>
                    <a:pt x="3548" y="5082"/>
                    <a:pt x="3517" y="5110"/>
                    <a:pt x="3482" y="5138"/>
                  </a:cubicBezTo>
                  <a:cubicBezTo>
                    <a:pt x="3457" y="5159"/>
                    <a:pt x="3433" y="5179"/>
                    <a:pt x="3411" y="5203"/>
                  </a:cubicBezTo>
                  <a:cubicBezTo>
                    <a:pt x="3382" y="5238"/>
                    <a:pt x="3362" y="5277"/>
                    <a:pt x="3342" y="5315"/>
                  </a:cubicBezTo>
                  <a:cubicBezTo>
                    <a:pt x="3313" y="5368"/>
                    <a:pt x="3288" y="5413"/>
                    <a:pt x="3248" y="5436"/>
                  </a:cubicBezTo>
                  <a:cubicBezTo>
                    <a:pt x="3233" y="5443"/>
                    <a:pt x="3217" y="5449"/>
                    <a:pt x="3201" y="5454"/>
                  </a:cubicBezTo>
                  <a:cubicBezTo>
                    <a:pt x="3183" y="5459"/>
                    <a:pt x="3164" y="5467"/>
                    <a:pt x="3147" y="5475"/>
                  </a:cubicBezTo>
                  <a:cubicBezTo>
                    <a:pt x="3110" y="5494"/>
                    <a:pt x="3081" y="5520"/>
                    <a:pt x="3057" y="5543"/>
                  </a:cubicBezTo>
                  <a:cubicBezTo>
                    <a:pt x="3037" y="5560"/>
                    <a:pt x="3012" y="5581"/>
                    <a:pt x="2986" y="5601"/>
                  </a:cubicBezTo>
                  <a:cubicBezTo>
                    <a:pt x="2925" y="5649"/>
                    <a:pt x="2856" y="5702"/>
                    <a:pt x="2821" y="5763"/>
                  </a:cubicBezTo>
                  <a:cubicBezTo>
                    <a:pt x="2794" y="5812"/>
                    <a:pt x="2797" y="5864"/>
                    <a:pt x="2798" y="5910"/>
                  </a:cubicBezTo>
                  <a:cubicBezTo>
                    <a:pt x="2801" y="5943"/>
                    <a:pt x="2803" y="5977"/>
                    <a:pt x="2791" y="6000"/>
                  </a:cubicBezTo>
                  <a:cubicBezTo>
                    <a:pt x="2781" y="6021"/>
                    <a:pt x="2788" y="6042"/>
                    <a:pt x="2791" y="6050"/>
                  </a:cubicBezTo>
                  <a:cubicBezTo>
                    <a:pt x="2800" y="6084"/>
                    <a:pt x="2817" y="6110"/>
                    <a:pt x="2833" y="6131"/>
                  </a:cubicBezTo>
                  <a:cubicBezTo>
                    <a:pt x="2840" y="6144"/>
                    <a:pt x="2849" y="6156"/>
                    <a:pt x="2855" y="6169"/>
                  </a:cubicBezTo>
                  <a:lnTo>
                    <a:pt x="2865" y="6189"/>
                  </a:lnTo>
                  <a:cubicBezTo>
                    <a:pt x="2872" y="6205"/>
                    <a:pt x="2881" y="6221"/>
                    <a:pt x="2884" y="6231"/>
                  </a:cubicBezTo>
                  <a:cubicBezTo>
                    <a:pt x="2884" y="6232"/>
                    <a:pt x="2882" y="6238"/>
                    <a:pt x="2879" y="6241"/>
                  </a:cubicBezTo>
                  <a:cubicBezTo>
                    <a:pt x="2876" y="6247"/>
                    <a:pt x="2869" y="6254"/>
                    <a:pt x="2863" y="6261"/>
                  </a:cubicBezTo>
                  <a:cubicBezTo>
                    <a:pt x="2855" y="6270"/>
                    <a:pt x="2847" y="6277"/>
                    <a:pt x="2842" y="6286"/>
                  </a:cubicBezTo>
                  <a:cubicBezTo>
                    <a:pt x="2824" y="6309"/>
                    <a:pt x="2827" y="6337"/>
                    <a:pt x="2830" y="6351"/>
                  </a:cubicBezTo>
                  <a:cubicBezTo>
                    <a:pt x="2834" y="6365"/>
                    <a:pt x="2843" y="6393"/>
                    <a:pt x="2869" y="6404"/>
                  </a:cubicBezTo>
                  <a:cubicBezTo>
                    <a:pt x="2875" y="6407"/>
                    <a:pt x="2881" y="6410"/>
                    <a:pt x="2886" y="6413"/>
                  </a:cubicBezTo>
                  <a:cubicBezTo>
                    <a:pt x="2881" y="6420"/>
                    <a:pt x="2875" y="6428"/>
                    <a:pt x="2869" y="6436"/>
                  </a:cubicBezTo>
                  <a:cubicBezTo>
                    <a:pt x="2843" y="6472"/>
                    <a:pt x="2855" y="6536"/>
                    <a:pt x="2884" y="6563"/>
                  </a:cubicBezTo>
                  <a:cubicBezTo>
                    <a:pt x="2946" y="6623"/>
                    <a:pt x="3016" y="6666"/>
                    <a:pt x="3093" y="6692"/>
                  </a:cubicBezTo>
                  <a:cubicBezTo>
                    <a:pt x="3106" y="6696"/>
                    <a:pt x="3119" y="6700"/>
                    <a:pt x="3134" y="6700"/>
                  </a:cubicBezTo>
                  <a:cubicBezTo>
                    <a:pt x="3141" y="6700"/>
                    <a:pt x="3149" y="6699"/>
                    <a:pt x="3157" y="6696"/>
                  </a:cubicBezTo>
                  <a:cubicBezTo>
                    <a:pt x="3168" y="6692"/>
                    <a:pt x="3178" y="6689"/>
                    <a:pt x="3190" y="6686"/>
                  </a:cubicBezTo>
                  <a:cubicBezTo>
                    <a:pt x="3251" y="6667"/>
                    <a:pt x="3319" y="6647"/>
                    <a:pt x="3363" y="6576"/>
                  </a:cubicBezTo>
                  <a:cubicBezTo>
                    <a:pt x="3381" y="6548"/>
                    <a:pt x="3398" y="6527"/>
                    <a:pt x="3414" y="6516"/>
                  </a:cubicBezTo>
                  <a:cubicBezTo>
                    <a:pt x="3425" y="6506"/>
                    <a:pt x="3438" y="6500"/>
                    <a:pt x="3451" y="6493"/>
                  </a:cubicBezTo>
                  <a:cubicBezTo>
                    <a:pt x="3473" y="6482"/>
                    <a:pt x="3499" y="6469"/>
                    <a:pt x="3521" y="6448"/>
                  </a:cubicBezTo>
                  <a:cubicBezTo>
                    <a:pt x="3524" y="6456"/>
                    <a:pt x="3524" y="6468"/>
                    <a:pt x="3525" y="6478"/>
                  </a:cubicBezTo>
                  <a:cubicBezTo>
                    <a:pt x="3527" y="6496"/>
                    <a:pt x="3530" y="6513"/>
                    <a:pt x="3534" y="6530"/>
                  </a:cubicBezTo>
                  <a:cubicBezTo>
                    <a:pt x="3538" y="6548"/>
                    <a:pt x="3545" y="6563"/>
                    <a:pt x="3553" y="6581"/>
                  </a:cubicBezTo>
                  <a:cubicBezTo>
                    <a:pt x="3560" y="6598"/>
                    <a:pt x="3567" y="6614"/>
                    <a:pt x="3569" y="6628"/>
                  </a:cubicBezTo>
                  <a:cubicBezTo>
                    <a:pt x="3574" y="6696"/>
                    <a:pt x="3603" y="6748"/>
                    <a:pt x="3632" y="6799"/>
                  </a:cubicBezTo>
                  <a:lnTo>
                    <a:pt x="3649" y="6831"/>
                  </a:lnTo>
                  <a:cubicBezTo>
                    <a:pt x="3673" y="6873"/>
                    <a:pt x="3697" y="6916"/>
                    <a:pt x="3728" y="6952"/>
                  </a:cubicBezTo>
                  <a:cubicBezTo>
                    <a:pt x="3730" y="6959"/>
                    <a:pt x="3729" y="6981"/>
                    <a:pt x="3728" y="6993"/>
                  </a:cubicBezTo>
                  <a:cubicBezTo>
                    <a:pt x="3728" y="7001"/>
                    <a:pt x="3728" y="7011"/>
                    <a:pt x="3728" y="7019"/>
                  </a:cubicBezTo>
                  <a:cubicBezTo>
                    <a:pt x="3728" y="7035"/>
                    <a:pt x="3728" y="7061"/>
                    <a:pt x="3741" y="7084"/>
                  </a:cubicBezTo>
                  <a:cubicBezTo>
                    <a:pt x="3745" y="7089"/>
                    <a:pt x="3748" y="7095"/>
                    <a:pt x="3755" y="7104"/>
                  </a:cubicBezTo>
                  <a:cubicBezTo>
                    <a:pt x="3758" y="7108"/>
                    <a:pt x="3759" y="7113"/>
                    <a:pt x="3761" y="7117"/>
                  </a:cubicBezTo>
                  <a:cubicBezTo>
                    <a:pt x="3768" y="7139"/>
                    <a:pt x="3782" y="7178"/>
                    <a:pt x="3840" y="7186"/>
                  </a:cubicBezTo>
                  <a:cubicBezTo>
                    <a:pt x="3845" y="7187"/>
                    <a:pt x="3850" y="7187"/>
                    <a:pt x="3855" y="7187"/>
                  </a:cubicBezTo>
                  <a:cubicBezTo>
                    <a:pt x="3877" y="7187"/>
                    <a:pt x="3897" y="7183"/>
                    <a:pt x="3915" y="7179"/>
                  </a:cubicBezTo>
                  <a:cubicBezTo>
                    <a:pt x="3924" y="7178"/>
                    <a:pt x="3931" y="7175"/>
                    <a:pt x="3940" y="7175"/>
                  </a:cubicBezTo>
                  <a:cubicBezTo>
                    <a:pt x="3982" y="7169"/>
                    <a:pt x="4014" y="7137"/>
                    <a:pt x="4022" y="7089"/>
                  </a:cubicBezTo>
                  <a:cubicBezTo>
                    <a:pt x="4025" y="7081"/>
                    <a:pt x="4027" y="7072"/>
                    <a:pt x="4054" y="7068"/>
                  </a:cubicBezTo>
                  <a:cubicBezTo>
                    <a:pt x="4067" y="7066"/>
                    <a:pt x="4077" y="7063"/>
                    <a:pt x="4087" y="7063"/>
                  </a:cubicBezTo>
                  <a:cubicBezTo>
                    <a:pt x="4091" y="7064"/>
                    <a:pt x="4096" y="7064"/>
                    <a:pt x="4102" y="7064"/>
                  </a:cubicBezTo>
                  <a:cubicBezTo>
                    <a:pt x="4133" y="7064"/>
                    <a:pt x="4187" y="7058"/>
                    <a:pt x="4223" y="7011"/>
                  </a:cubicBezTo>
                  <a:cubicBezTo>
                    <a:pt x="4301" y="7006"/>
                    <a:pt x="4316" y="6932"/>
                    <a:pt x="4321" y="6902"/>
                  </a:cubicBezTo>
                  <a:cubicBezTo>
                    <a:pt x="4323" y="6896"/>
                    <a:pt x="4324" y="6889"/>
                    <a:pt x="4326" y="6881"/>
                  </a:cubicBezTo>
                  <a:cubicBezTo>
                    <a:pt x="4330" y="6867"/>
                    <a:pt x="4330" y="6850"/>
                    <a:pt x="4327" y="6829"/>
                  </a:cubicBezTo>
                  <a:cubicBezTo>
                    <a:pt x="4324" y="6799"/>
                    <a:pt x="4308" y="6783"/>
                    <a:pt x="4295" y="6774"/>
                  </a:cubicBezTo>
                  <a:cubicBezTo>
                    <a:pt x="4290" y="6770"/>
                    <a:pt x="4282" y="6767"/>
                    <a:pt x="4274" y="6764"/>
                  </a:cubicBezTo>
                  <a:cubicBezTo>
                    <a:pt x="4274" y="6725"/>
                    <a:pt x="4274" y="6689"/>
                    <a:pt x="4284" y="6656"/>
                  </a:cubicBezTo>
                  <a:cubicBezTo>
                    <a:pt x="4294" y="6626"/>
                    <a:pt x="4300" y="6592"/>
                    <a:pt x="4298" y="6559"/>
                  </a:cubicBezTo>
                  <a:cubicBezTo>
                    <a:pt x="4298" y="6539"/>
                    <a:pt x="4304" y="6520"/>
                    <a:pt x="4340" y="6497"/>
                  </a:cubicBezTo>
                  <a:cubicBezTo>
                    <a:pt x="4349" y="6490"/>
                    <a:pt x="4358" y="6485"/>
                    <a:pt x="4368" y="6480"/>
                  </a:cubicBezTo>
                  <a:cubicBezTo>
                    <a:pt x="4387" y="6468"/>
                    <a:pt x="4407" y="6455"/>
                    <a:pt x="4426" y="6438"/>
                  </a:cubicBezTo>
                  <a:cubicBezTo>
                    <a:pt x="4443" y="6422"/>
                    <a:pt x="4496" y="6374"/>
                    <a:pt x="4488" y="6296"/>
                  </a:cubicBezTo>
                  <a:cubicBezTo>
                    <a:pt x="4486" y="6292"/>
                    <a:pt x="4488" y="6283"/>
                    <a:pt x="4489" y="6276"/>
                  </a:cubicBezTo>
                  <a:cubicBezTo>
                    <a:pt x="4492" y="6263"/>
                    <a:pt x="4493" y="6250"/>
                    <a:pt x="4493" y="6237"/>
                  </a:cubicBezTo>
                  <a:cubicBezTo>
                    <a:pt x="4492" y="6217"/>
                    <a:pt x="4489" y="6188"/>
                    <a:pt x="4472" y="6165"/>
                  </a:cubicBezTo>
                  <a:cubicBezTo>
                    <a:pt x="4434" y="6108"/>
                    <a:pt x="4391" y="6046"/>
                    <a:pt x="4313" y="6013"/>
                  </a:cubicBezTo>
                  <a:cubicBezTo>
                    <a:pt x="4303" y="6008"/>
                    <a:pt x="4297" y="5997"/>
                    <a:pt x="4297" y="5981"/>
                  </a:cubicBezTo>
                  <a:cubicBezTo>
                    <a:pt x="4298" y="5894"/>
                    <a:pt x="4300" y="5809"/>
                    <a:pt x="4304" y="5722"/>
                  </a:cubicBezTo>
                  <a:cubicBezTo>
                    <a:pt x="4304" y="5721"/>
                    <a:pt x="4304" y="5717"/>
                    <a:pt x="4313" y="5702"/>
                  </a:cubicBezTo>
                  <a:cubicBezTo>
                    <a:pt x="4350" y="5641"/>
                    <a:pt x="4397" y="5572"/>
                    <a:pt x="4467" y="5526"/>
                  </a:cubicBezTo>
                  <a:cubicBezTo>
                    <a:pt x="4505" y="5500"/>
                    <a:pt x="4538" y="5468"/>
                    <a:pt x="4572" y="5436"/>
                  </a:cubicBezTo>
                  <a:cubicBezTo>
                    <a:pt x="4634" y="5374"/>
                    <a:pt x="4639" y="5364"/>
                    <a:pt x="4673" y="5287"/>
                  </a:cubicBezTo>
                  <a:lnTo>
                    <a:pt x="4678" y="5273"/>
                  </a:lnTo>
                  <a:cubicBezTo>
                    <a:pt x="4694" y="5240"/>
                    <a:pt x="4697" y="5205"/>
                    <a:pt x="4689" y="5164"/>
                  </a:cubicBezTo>
                  <a:cubicBezTo>
                    <a:pt x="4678" y="5117"/>
                    <a:pt x="4687" y="5055"/>
                    <a:pt x="4709" y="5013"/>
                  </a:cubicBezTo>
                  <a:cubicBezTo>
                    <a:pt x="4732" y="4973"/>
                    <a:pt x="4746" y="4960"/>
                    <a:pt x="4765" y="4960"/>
                  </a:cubicBezTo>
                  <a:cubicBezTo>
                    <a:pt x="4770" y="4960"/>
                    <a:pt x="4775" y="4961"/>
                    <a:pt x="4781" y="4962"/>
                  </a:cubicBezTo>
                  <a:lnTo>
                    <a:pt x="4791" y="4964"/>
                  </a:lnTo>
                  <a:lnTo>
                    <a:pt x="4801" y="4962"/>
                  </a:lnTo>
                  <a:cubicBezTo>
                    <a:pt x="4817" y="4959"/>
                    <a:pt x="4833" y="4958"/>
                    <a:pt x="4849" y="4958"/>
                  </a:cubicBezTo>
                  <a:cubicBezTo>
                    <a:pt x="4892" y="4958"/>
                    <a:pt x="4936" y="4968"/>
                    <a:pt x="4979" y="4990"/>
                  </a:cubicBezTo>
                  <a:cubicBezTo>
                    <a:pt x="4956" y="5007"/>
                    <a:pt x="4931" y="5032"/>
                    <a:pt x="4931" y="5081"/>
                  </a:cubicBezTo>
                  <a:cubicBezTo>
                    <a:pt x="4931" y="5084"/>
                    <a:pt x="4928" y="5095"/>
                    <a:pt x="4918" y="5111"/>
                  </a:cubicBezTo>
                  <a:cubicBezTo>
                    <a:pt x="4902" y="5134"/>
                    <a:pt x="4888" y="5157"/>
                    <a:pt x="4872" y="5180"/>
                  </a:cubicBezTo>
                  <a:cubicBezTo>
                    <a:pt x="4837" y="5235"/>
                    <a:pt x="4806" y="5287"/>
                    <a:pt x="4761" y="5335"/>
                  </a:cubicBezTo>
                  <a:cubicBezTo>
                    <a:pt x="4742" y="5357"/>
                    <a:pt x="4720" y="5381"/>
                    <a:pt x="4709" y="5417"/>
                  </a:cubicBezTo>
                  <a:cubicBezTo>
                    <a:pt x="4708" y="5423"/>
                    <a:pt x="4706" y="5426"/>
                    <a:pt x="4694" y="5426"/>
                  </a:cubicBezTo>
                  <a:cubicBezTo>
                    <a:pt x="4692" y="5426"/>
                    <a:pt x="4689" y="5426"/>
                    <a:pt x="4686" y="5426"/>
                  </a:cubicBezTo>
                  <a:cubicBezTo>
                    <a:pt x="4682" y="5426"/>
                    <a:pt x="4679" y="5426"/>
                    <a:pt x="4676" y="5426"/>
                  </a:cubicBezTo>
                  <a:cubicBezTo>
                    <a:pt x="4654" y="5426"/>
                    <a:pt x="4636" y="5434"/>
                    <a:pt x="4622" y="5449"/>
                  </a:cubicBezTo>
                  <a:cubicBezTo>
                    <a:pt x="4606" y="5465"/>
                    <a:pt x="4599" y="5488"/>
                    <a:pt x="4603" y="5514"/>
                  </a:cubicBezTo>
                  <a:cubicBezTo>
                    <a:pt x="4606" y="5532"/>
                    <a:pt x="4602" y="5550"/>
                    <a:pt x="4596" y="5572"/>
                  </a:cubicBezTo>
                  <a:cubicBezTo>
                    <a:pt x="4587" y="5601"/>
                    <a:pt x="4592" y="5633"/>
                    <a:pt x="4596" y="5657"/>
                  </a:cubicBezTo>
                  <a:cubicBezTo>
                    <a:pt x="4598" y="5672"/>
                    <a:pt x="4603" y="5686"/>
                    <a:pt x="4608" y="5701"/>
                  </a:cubicBezTo>
                  <a:cubicBezTo>
                    <a:pt x="4611" y="5708"/>
                    <a:pt x="4613" y="5715"/>
                    <a:pt x="4615" y="5722"/>
                  </a:cubicBezTo>
                  <a:cubicBezTo>
                    <a:pt x="4624" y="5754"/>
                    <a:pt x="4629" y="5787"/>
                    <a:pt x="4634" y="5819"/>
                  </a:cubicBezTo>
                  <a:cubicBezTo>
                    <a:pt x="4650" y="5906"/>
                    <a:pt x="4664" y="5995"/>
                    <a:pt x="4713" y="6078"/>
                  </a:cubicBezTo>
                  <a:cubicBezTo>
                    <a:pt x="4733" y="6111"/>
                    <a:pt x="4758" y="6141"/>
                    <a:pt x="4783" y="6172"/>
                  </a:cubicBezTo>
                  <a:cubicBezTo>
                    <a:pt x="4830" y="6228"/>
                    <a:pt x="4875" y="6283"/>
                    <a:pt x="4874" y="6348"/>
                  </a:cubicBezTo>
                  <a:cubicBezTo>
                    <a:pt x="4872" y="6367"/>
                    <a:pt x="4866" y="6389"/>
                    <a:pt x="4861" y="6412"/>
                  </a:cubicBezTo>
                  <a:cubicBezTo>
                    <a:pt x="4849" y="6455"/>
                    <a:pt x="4836" y="6506"/>
                    <a:pt x="4853" y="6558"/>
                  </a:cubicBezTo>
                  <a:cubicBezTo>
                    <a:pt x="4888" y="6660"/>
                    <a:pt x="4888" y="6660"/>
                    <a:pt x="4830" y="6717"/>
                  </a:cubicBezTo>
                  <a:cubicBezTo>
                    <a:pt x="4819" y="6728"/>
                    <a:pt x="4807" y="6740"/>
                    <a:pt x="4793" y="6754"/>
                  </a:cubicBezTo>
                  <a:cubicBezTo>
                    <a:pt x="4687" y="6863"/>
                    <a:pt x="4706" y="6967"/>
                    <a:pt x="4725" y="7078"/>
                  </a:cubicBezTo>
                  <a:cubicBezTo>
                    <a:pt x="4728" y="7094"/>
                    <a:pt x="4730" y="7110"/>
                    <a:pt x="4733" y="7126"/>
                  </a:cubicBezTo>
                  <a:cubicBezTo>
                    <a:pt x="4719" y="7131"/>
                    <a:pt x="4704" y="7137"/>
                    <a:pt x="4690" y="7143"/>
                  </a:cubicBezTo>
                  <a:lnTo>
                    <a:pt x="4678" y="7147"/>
                  </a:lnTo>
                  <a:cubicBezTo>
                    <a:pt x="4632" y="7163"/>
                    <a:pt x="4606" y="7196"/>
                    <a:pt x="4600" y="7243"/>
                  </a:cubicBezTo>
                  <a:cubicBezTo>
                    <a:pt x="4596" y="7247"/>
                    <a:pt x="4583" y="7249"/>
                    <a:pt x="4572" y="7249"/>
                  </a:cubicBezTo>
                  <a:cubicBezTo>
                    <a:pt x="4566" y="7249"/>
                    <a:pt x="4561" y="7249"/>
                    <a:pt x="4559" y="7247"/>
                  </a:cubicBezTo>
                  <a:cubicBezTo>
                    <a:pt x="4553" y="7240"/>
                    <a:pt x="4550" y="7233"/>
                    <a:pt x="4546" y="7224"/>
                  </a:cubicBezTo>
                  <a:cubicBezTo>
                    <a:pt x="4526" y="7184"/>
                    <a:pt x="4489" y="7161"/>
                    <a:pt x="4444" y="7161"/>
                  </a:cubicBezTo>
                  <a:cubicBezTo>
                    <a:pt x="4439" y="7161"/>
                    <a:pt x="4434" y="7161"/>
                    <a:pt x="4428" y="7162"/>
                  </a:cubicBezTo>
                  <a:cubicBezTo>
                    <a:pt x="4361" y="7168"/>
                    <a:pt x="4304" y="7186"/>
                    <a:pt x="4252" y="7218"/>
                  </a:cubicBezTo>
                  <a:lnTo>
                    <a:pt x="4232" y="7230"/>
                  </a:lnTo>
                  <a:cubicBezTo>
                    <a:pt x="4174" y="7266"/>
                    <a:pt x="4119" y="7299"/>
                    <a:pt x="4060" y="7325"/>
                  </a:cubicBezTo>
                  <a:cubicBezTo>
                    <a:pt x="4038" y="7335"/>
                    <a:pt x="4021" y="7351"/>
                    <a:pt x="4006" y="7366"/>
                  </a:cubicBezTo>
                  <a:cubicBezTo>
                    <a:pt x="4001" y="7370"/>
                    <a:pt x="3993" y="7377"/>
                    <a:pt x="3989" y="7381"/>
                  </a:cubicBezTo>
                  <a:cubicBezTo>
                    <a:pt x="3988" y="7380"/>
                    <a:pt x="3986" y="7379"/>
                    <a:pt x="3986" y="7379"/>
                  </a:cubicBezTo>
                  <a:cubicBezTo>
                    <a:pt x="3979" y="7371"/>
                    <a:pt x="3969" y="7357"/>
                    <a:pt x="3960" y="7342"/>
                  </a:cubicBezTo>
                  <a:cubicBezTo>
                    <a:pt x="3934" y="7302"/>
                    <a:pt x="3897" y="7244"/>
                    <a:pt x="3832" y="7244"/>
                  </a:cubicBezTo>
                  <a:cubicBezTo>
                    <a:pt x="3816" y="7247"/>
                    <a:pt x="3804" y="7247"/>
                    <a:pt x="3795" y="7250"/>
                  </a:cubicBezTo>
                  <a:cubicBezTo>
                    <a:pt x="3791" y="7251"/>
                    <a:pt x="3787" y="7253"/>
                    <a:pt x="3785" y="7253"/>
                  </a:cubicBezTo>
                  <a:cubicBezTo>
                    <a:pt x="3784" y="7251"/>
                    <a:pt x="3777" y="7247"/>
                    <a:pt x="3759" y="7221"/>
                  </a:cubicBezTo>
                  <a:cubicBezTo>
                    <a:pt x="3756" y="7218"/>
                    <a:pt x="3754" y="7211"/>
                    <a:pt x="3752" y="7211"/>
                  </a:cubicBezTo>
                  <a:cubicBezTo>
                    <a:pt x="3752" y="7208"/>
                    <a:pt x="3754" y="7205"/>
                    <a:pt x="3754" y="7204"/>
                  </a:cubicBezTo>
                  <a:lnTo>
                    <a:pt x="3755" y="7192"/>
                  </a:lnTo>
                  <a:cubicBezTo>
                    <a:pt x="3761" y="7133"/>
                    <a:pt x="3722" y="7072"/>
                    <a:pt x="3664" y="7048"/>
                  </a:cubicBezTo>
                  <a:cubicBezTo>
                    <a:pt x="3651" y="7041"/>
                    <a:pt x="3637" y="7039"/>
                    <a:pt x="3625" y="7039"/>
                  </a:cubicBezTo>
                  <a:cubicBezTo>
                    <a:pt x="3618" y="7039"/>
                    <a:pt x="3612" y="7040"/>
                    <a:pt x="3606" y="7040"/>
                  </a:cubicBezTo>
                  <a:cubicBezTo>
                    <a:pt x="3606" y="7039"/>
                    <a:pt x="3606" y="7039"/>
                    <a:pt x="3606" y="7039"/>
                  </a:cubicBezTo>
                  <a:cubicBezTo>
                    <a:pt x="3608" y="7027"/>
                    <a:pt x="3610" y="7017"/>
                    <a:pt x="3613" y="7006"/>
                  </a:cubicBezTo>
                  <a:cubicBezTo>
                    <a:pt x="3616" y="6998"/>
                    <a:pt x="3621" y="6987"/>
                    <a:pt x="3619" y="6971"/>
                  </a:cubicBezTo>
                  <a:cubicBezTo>
                    <a:pt x="3616" y="6932"/>
                    <a:pt x="3586" y="6909"/>
                    <a:pt x="3567" y="6894"/>
                  </a:cubicBezTo>
                  <a:cubicBezTo>
                    <a:pt x="3561" y="6890"/>
                    <a:pt x="3556" y="6886"/>
                    <a:pt x="3554" y="6884"/>
                  </a:cubicBezTo>
                  <a:cubicBezTo>
                    <a:pt x="3550" y="6878"/>
                    <a:pt x="3548" y="6867"/>
                    <a:pt x="3547" y="6852"/>
                  </a:cubicBezTo>
                  <a:cubicBezTo>
                    <a:pt x="3545" y="6831"/>
                    <a:pt x="3543" y="6805"/>
                    <a:pt x="3527" y="6777"/>
                  </a:cubicBezTo>
                  <a:cubicBezTo>
                    <a:pt x="3506" y="6743"/>
                    <a:pt x="3472" y="6720"/>
                    <a:pt x="3436" y="6718"/>
                  </a:cubicBezTo>
                  <a:cubicBezTo>
                    <a:pt x="3434" y="6718"/>
                    <a:pt x="3432" y="6718"/>
                    <a:pt x="3430" y="6718"/>
                  </a:cubicBezTo>
                  <a:cubicBezTo>
                    <a:pt x="3409" y="6718"/>
                    <a:pt x="3391" y="6726"/>
                    <a:pt x="3373" y="6733"/>
                  </a:cubicBezTo>
                  <a:cubicBezTo>
                    <a:pt x="3346" y="6746"/>
                    <a:pt x="3319" y="6760"/>
                    <a:pt x="3292" y="6776"/>
                  </a:cubicBezTo>
                  <a:cubicBezTo>
                    <a:pt x="3281" y="6782"/>
                    <a:pt x="3259" y="6796"/>
                    <a:pt x="3246" y="6819"/>
                  </a:cubicBezTo>
                  <a:cubicBezTo>
                    <a:pt x="3235" y="6842"/>
                    <a:pt x="3236" y="6865"/>
                    <a:pt x="3236" y="6881"/>
                  </a:cubicBezTo>
                  <a:cubicBezTo>
                    <a:pt x="3238" y="6886"/>
                    <a:pt x="3238" y="6891"/>
                    <a:pt x="3236" y="6894"/>
                  </a:cubicBezTo>
                  <a:cubicBezTo>
                    <a:pt x="3236" y="6899"/>
                    <a:pt x="3230" y="6907"/>
                    <a:pt x="3226" y="6915"/>
                  </a:cubicBezTo>
                  <a:lnTo>
                    <a:pt x="3217" y="6929"/>
                  </a:lnTo>
                  <a:cubicBezTo>
                    <a:pt x="3196" y="6970"/>
                    <a:pt x="3197" y="7004"/>
                    <a:pt x="3199" y="7032"/>
                  </a:cubicBezTo>
                  <a:cubicBezTo>
                    <a:pt x="3199" y="7046"/>
                    <a:pt x="3200" y="7058"/>
                    <a:pt x="3196" y="7068"/>
                  </a:cubicBezTo>
                  <a:cubicBezTo>
                    <a:pt x="3187" y="7095"/>
                    <a:pt x="3184" y="7136"/>
                    <a:pt x="3219" y="7176"/>
                  </a:cubicBezTo>
                  <a:lnTo>
                    <a:pt x="3226" y="7185"/>
                  </a:lnTo>
                  <a:cubicBezTo>
                    <a:pt x="3230" y="7187"/>
                    <a:pt x="3235" y="7192"/>
                    <a:pt x="3236" y="7192"/>
                  </a:cubicBezTo>
                  <a:cubicBezTo>
                    <a:pt x="3236" y="7192"/>
                    <a:pt x="3236" y="7192"/>
                    <a:pt x="3236" y="7192"/>
                  </a:cubicBezTo>
                  <a:cubicBezTo>
                    <a:pt x="3240" y="7217"/>
                    <a:pt x="3248" y="7241"/>
                    <a:pt x="3253" y="7264"/>
                  </a:cubicBezTo>
                  <a:cubicBezTo>
                    <a:pt x="3265" y="7308"/>
                    <a:pt x="3277" y="7348"/>
                    <a:pt x="3278" y="7389"/>
                  </a:cubicBezTo>
                  <a:cubicBezTo>
                    <a:pt x="3277" y="7397"/>
                    <a:pt x="3264" y="7415"/>
                    <a:pt x="3255" y="7419"/>
                  </a:cubicBezTo>
                  <a:cubicBezTo>
                    <a:pt x="3236" y="7414"/>
                    <a:pt x="3217" y="7412"/>
                    <a:pt x="3199" y="7412"/>
                  </a:cubicBezTo>
                  <a:cubicBezTo>
                    <a:pt x="3164" y="7412"/>
                    <a:pt x="3130" y="7421"/>
                    <a:pt x="3097" y="7439"/>
                  </a:cubicBezTo>
                  <a:cubicBezTo>
                    <a:pt x="3067" y="7455"/>
                    <a:pt x="3035" y="7468"/>
                    <a:pt x="3006" y="7474"/>
                  </a:cubicBezTo>
                  <a:cubicBezTo>
                    <a:pt x="2960" y="7483"/>
                    <a:pt x="2923" y="7503"/>
                    <a:pt x="2886" y="7523"/>
                  </a:cubicBezTo>
                  <a:lnTo>
                    <a:pt x="2860" y="7536"/>
                  </a:lnTo>
                  <a:cubicBezTo>
                    <a:pt x="2807" y="7562"/>
                    <a:pt x="2772" y="7604"/>
                    <a:pt x="2755" y="7663"/>
                  </a:cubicBezTo>
                  <a:cubicBezTo>
                    <a:pt x="2716" y="7792"/>
                    <a:pt x="2716" y="7792"/>
                    <a:pt x="2613" y="7873"/>
                  </a:cubicBezTo>
                  <a:cubicBezTo>
                    <a:pt x="2602" y="7881"/>
                    <a:pt x="2589" y="7889"/>
                    <a:pt x="2576" y="7896"/>
                  </a:cubicBezTo>
                  <a:cubicBezTo>
                    <a:pt x="2561" y="7903"/>
                    <a:pt x="2547" y="7910"/>
                    <a:pt x="2534" y="7920"/>
                  </a:cubicBezTo>
                  <a:cubicBezTo>
                    <a:pt x="2514" y="7933"/>
                    <a:pt x="2495" y="7955"/>
                    <a:pt x="2486" y="7978"/>
                  </a:cubicBezTo>
                  <a:cubicBezTo>
                    <a:pt x="2479" y="7993"/>
                    <a:pt x="2476" y="8009"/>
                    <a:pt x="2472" y="8025"/>
                  </a:cubicBezTo>
                  <a:cubicBezTo>
                    <a:pt x="2470" y="8032"/>
                    <a:pt x="2469" y="8039"/>
                    <a:pt x="2466" y="8046"/>
                  </a:cubicBezTo>
                  <a:cubicBezTo>
                    <a:pt x="2461" y="8064"/>
                    <a:pt x="2451" y="8074"/>
                    <a:pt x="2433" y="8079"/>
                  </a:cubicBezTo>
                  <a:cubicBezTo>
                    <a:pt x="2427" y="8081"/>
                    <a:pt x="2421" y="8082"/>
                    <a:pt x="2414" y="8084"/>
                  </a:cubicBezTo>
                  <a:cubicBezTo>
                    <a:pt x="2405" y="8087"/>
                    <a:pt x="2395" y="8090"/>
                    <a:pt x="2385" y="8092"/>
                  </a:cubicBezTo>
                  <a:cubicBezTo>
                    <a:pt x="2344" y="8107"/>
                    <a:pt x="2314" y="8133"/>
                    <a:pt x="2297" y="8168"/>
                  </a:cubicBezTo>
                  <a:cubicBezTo>
                    <a:pt x="2296" y="8171"/>
                    <a:pt x="2294" y="8174"/>
                    <a:pt x="2279" y="8174"/>
                  </a:cubicBezTo>
                  <a:cubicBezTo>
                    <a:pt x="2275" y="8174"/>
                    <a:pt x="2270" y="8174"/>
                    <a:pt x="2264" y="8173"/>
                  </a:cubicBezTo>
                  <a:cubicBezTo>
                    <a:pt x="2249" y="8172"/>
                    <a:pt x="2236" y="8165"/>
                    <a:pt x="2216" y="8150"/>
                  </a:cubicBezTo>
                  <a:cubicBezTo>
                    <a:pt x="2193" y="8131"/>
                    <a:pt x="2165" y="8130"/>
                    <a:pt x="2144" y="8129"/>
                  </a:cubicBezTo>
                  <a:cubicBezTo>
                    <a:pt x="2142" y="8129"/>
                    <a:pt x="2141" y="8128"/>
                    <a:pt x="2139" y="8128"/>
                  </a:cubicBezTo>
                  <a:cubicBezTo>
                    <a:pt x="2116" y="8128"/>
                    <a:pt x="2093" y="8140"/>
                    <a:pt x="2076" y="8160"/>
                  </a:cubicBezTo>
                  <a:cubicBezTo>
                    <a:pt x="2060" y="8179"/>
                    <a:pt x="2054" y="8202"/>
                    <a:pt x="2058" y="8223"/>
                  </a:cubicBezTo>
                  <a:lnTo>
                    <a:pt x="2068" y="8259"/>
                  </a:lnTo>
                  <a:cubicBezTo>
                    <a:pt x="2071" y="8272"/>
                    <a:pt x="2074" y="8283"/>
                    <a:pt x="2077" y="8296"/>
                  </a:cubicBezTo>
                  <a:cubicBezTo>
                    <a:pt x="2072" y="8297"/>
                    <a:pt x="2066" y="8297"/>
                    <a:pt x="2061" y="8297"/>
                  </a:cubicBezTo>
                  <a:cubicBezTo>
                    <a:pt x="2040" y="8297"/>
                    <a:pt x="2022" y="8294"/>
                    <a:pt x="2003" y="8285"/>
                  </a:cubicBezTo>
                  <a:cubicBezTo>
                    <a:pt x="1983" y="8275"/>
                    <a:pt x="1960" y="8271"/>
                    <a:pt x="1937" y="8271"/>
                  </a:cubicBezTo>
                  <a:cubicBezTo>
                    <a:pt x="1928" y="8271"/>
                    <a:pt x="1918" y="8271"/>
                    <a:pt x="1909" y="8273"/>
                  </a:cubicBezTo>
                  <a:cubicBezTo>
                    <a:pt x="1875" y="8280"/>
                    <a:pt x="1843" y="8290"/>
                    <a:pt x="1811" y="8301"/>
                  </a:cubicBezTo>
                  <a:lnTo>
                    <a:pt x="1779" y="8311"/>
                  </a:lnTo>
                  <a:cubicBezTo>
                    <a:pt x="1742" y="8322"/>
                    <a:pt x="1714" y="8367"/>
                    <a:pt x="1722" y="8406"/>
                  </a:cubicBezTo>
                  <a:lnTo>
                    <a:pt x="1723" y="8415"/>
                  </a:lnTo>
                  <a:cubicBezTo>
                    <a:pt x="1730" y="8464"/>
                    <a:pt x="1746" y="8555"/>
                    <a:pt x="1859" y="8561"/>
                  </a:cubicBezTo>
                  <a:cubicBezTo>
                    <a:pt x="1866" y="8561"/>
                    <a:pt x="1879" y="8566"/>
                    <a:pt x="1889" y="8572"/>
                  </a:cubicBezTo>
                  <a:cubicBezTo>
                    <a:pt x="1905" y="8580"/>
                    <a:pt x="1921" y="8588"/>
                    <a:pt x="1941" y="8593"/>
                  </a:cubicBezTo>
                  <a:cubicBezTo>
                    <a:pt x="1976" y="8601"/>
                    <a:pt x="1998" y="8620"/>
                    <a:pt x="2009" y="8652"/>
                  </a:cubicBezTo>
                  <a:cubicBezTo>
                    <a:pt x="2029" y="8715"/>
                    <a:pt x="2066" y="8760"/>
                    <a:pt x="2119" y="8792"/>
                  </a:cubicBezTo>
                  <a:cubicBezTo>
                    <a:pt x="2129" y="8798"/>
                    <a:pt x="2136" y="8804"/>
                    <a:pt x="2135" y="8831"/>
                  </a:cubicBezTo>
                  <a:cubicBezTo>
                    <a:pt x="2131" y="8915"/>
                    <a:pt x="2128" y="9000"/>
                    <a:pt x="2120" y="9084"/>
                  </a:cubicBezTo>
                  <a:cubicBezTo>
                    <a:pt x="2118" y="9106"/>
                    <a:pt x="2110" y="9127"/>
                    <a:pt x="2103" y="9152"/>
                  </a:cubicBezTo>
                  <a:lnTo>
                    <a:pt x="2099" y="9166"/>
                  </a:lnTo>
                  <a:cubicBezTo>
                    <a:pt x="2096" y="9172"/>
                    <a:pt x="2086" y="9179"/>
                    <a:pt x="2087" y="9181"/>
                  </a:cubicBezTo>
                  <a:cubicBezTo>
                    <a:pt x="2063" y="9170"/>
                    <a:pt x="2039" y="9167"/>
                    <a:pt x="2016" y="9167"/>
                  </a:cubicBezTo>
                  <a:cubicBezTo>
                    <a:pt x="2004" y="9167"/>
                    <a:pt x="1993" y="9168"/>
                    <a:pt x="1982" y="9169"/>
                  </a:cubicBezTo>
                  <a:cubicBezTo>
                    <a:pt x="1975" y="9169"/>
                    <a:pt x="1969" y="9169"/>
                    <a:pt x="1963" y="9169"/>
                  </a:cubicBezTo>
                  <a:cubicBezTo>
                    <a:pt x="1945" y="9169"/>
                    <a:pt x="1930" y="9168"/>
                    <a:pt x="1917" y="9162"/>
                  </a:cubicBezTo>
                  <a:cubicBezTo>
                    <a:pt x="1901" y="9154"/>
                    <a:pt x="1883" y="9151"/>
                    <a:pt x="1865" y="9151"/>
                  </a:cubicBezTo>
                  <a:cubicBezTo>
                    <a:pt x="1853" y="9151"/>
                    <a:pt x="1840" y="9153"/>
                    <a:pt x="1828" y="9156"/>
                  </a:cubicBezTo>
                  <a:cubicBezTo>
                    <a:pt x="1813" y="9162"/>
                    <a:pt x="1797" y="9165"/>
                    <a:pt x="1779" y="9165"/>
                  </a:cubicBezTo>
                  <a:cubicBezTo>
                    <a:pt x="1756" y="9165"/>
                    <a:pt x="1732" y="9161"/>
                    <a:pt x="1701" y="9152"/>
                  </a:cubicBezTo>
                  <a:cubicBezTo>
                    <a:pt x="1660" y="9139"/>
                    <a:pt x="1616" y="9129"/>
                    <a:pt x="1570" y="9129"/>
                  </a:cubicBezTo>
                  <a:cubicBezTo>
                    <a:pt x="1547" y="9129"/>
                    <a:pt x="1524" y="9132"/>
                    <a:pt x="1500" y="9137"/>
                  </a:cubicBezTo>
                  <a:cubicBezTo>
                    <a:pt x="1497" y="9138"/>
                    <a:pt x="1493" y="9138"/>
                    <a:pt x="1489" y="9138"/>
                  </a:cubicBezTo>
                  <a:cubicBezTo>
                    <a:pt x="1486" y="9138"/>
                    <a:pt x="1482" y="9138"/>
                    <a:pt x="1480" y="9137"/>
                  </a:cubicBezTo>
                  <a:cubicBezTo>
                    <a:pt x="1463" y="9131"/>
                    <a:pt x="1430" y="9119"/>
                    <a:pt x="1390" y="9119"/>
                  </a:cubicBezTo>
                  <a:cubicBezTo>
                    <a:pt x="1348" y="9119"/>
                    <a:pt x="1298" y="9133"/>
                    <a:pt x="1255" y="9184"/>
                  </a:cubicBezTo>
                  <a:lnTo>
                    <a:pt x="1249" y="9184"/>
                  </a:lnTo>
                  <a:cubicBezTo>
                    <a:pt x="1240" y="9186"/>
                    <a:pt x="1233" y="9188"/>
                    <a:pt x="1226" y="9191"/>
                  </a:cubicBezTo>
                  <a:cubicBezTo>
                    <a:pt x="1214" y="9195"/>
                    <a:pt x="1203" y="9201"/>
                    <a:pt x="1191" y="9207"/>
                  </a:cubicBezTo>
                  <a:cubicBezTo>
                    <a:pt x="1168" y="9218"/>
                    <a:pt x="1149" y="9241"/>
                    <a:pt x="1141" y="9267"/>
                  </a:cubicBezTo>
                  <a:cubicBezTo>
                    <a:pt x="1135" y="9289"/>
                    <a:pt x="1136" y="9312"/>
                    <a:pt x="1145" y="9330"/>
                  </a:cubicBezTo>
                  <a:cubicBezTo>
                    <a:pt x="1174" y="9383"/>
                    <a:pt x="1182" y="9424"/>
                    <a:pt x="1174" y="9464"/>
                  </a:cubicBezTo>
                  <a:cubicBezTo>
                    <a:pt x="1171" y="9481"/>
                    <a:pt x="1175" y="9494"/>
                    <a:pt x="1177" y="9502"/>
                  </a:cubicBezTo>
                  <a:cubicBezTo>
                    <a:pt x="1198" y="9604"/>
                    <a:pt x="1182" y="9707"/>
                    <a:pt x="1132" y="9817"/>
                  </a:cubicBezTo>
                  <a:cubicBezTo>
                    <a:pt x="1117" y="9846"/>
                    <a:pt x="1106" y="9876"/>
                    <a:pt x="1093" y="9912"/>
                  </a:cubicBezTo>
                  <a:cubicBezTo>
                    <a:pt x="1078" y="9954"/>
                    <a:pt x="1084" y="9996"/>
                    <a:pt x="1109" y="10025"/>
                  </a:cubicBezTo>
                  <a:cubicBezTo>
                    <a:pt x="1149" y="10071"/>
                    <a:pt x="1165" y="10120"/>
                    <a:pt x="1159" y="10179"/>
                  </a:cubicBezTo>
                  <a:cubicBezTo>
                    <a:pt x="1156" y="10198"/>
                    <a:pt x="1159" y="10217"/>
                    <a:pt x="1165" y="10234"/>
                  </a:cubicBezTo>
                  <a:cubicBezTo>
                    <a:pt x="1177" y="10265"/>
                    <a:pt x="1194" y="10283"/>
                    <a:pt x="1217" y="10291"/>
                  </a:cubicBezTo>
                  <a:cubicBezTo>
                    <a:pt x="1226" y="10294"/>
                    <a:pt x="1233" y="10296"/>
                    <a:pt x="1242" y="10299"/>
                  </a:cubicBezTo>
                  <a:cubicBezTo>
                    <a:pt x="1267" y="10308"/>
                    <a:pt x="1296" y="10318"/>
                    <a:pt x="1329" y="10318"/>
                  </a:cubicBezTo>
                  <a:cubicBezTo>
                    <a:pt x="1342" y="10318"/>
                    <a:pt x="1356" y="10316"/>
                    <a:pt x="1370" y="10312"/>
                  </a:cubicBezTo>
                  <a:cubicBezTo>
                    <a:pt x="1380" y="10310"/>
                    <a:pt x="1390" y="10308"/>
                    <a:pt x="1400" y="10308"/>
                  </a:cubicBezTo>
                  <a:cubicBezTo>
                    <a:pt x="1434" y="10308"/>
                    <a:pt x="1469" y="10321"/>
                    <a:pt x="1508" y="10335"/>
                  </a:cubicBezTo>
                  <a:cubicBezTo>
                    <a:pt x="1541" y="10348"/>
                    <a:pt x="1576" y="10361"/>
                    <a:pt x="1612" y="10367"/>
                  </a:cubicBezTo>
                  <a:cubicBezTo>
                    <a:pt x="1614" y="10367"/>
                    <a:pt x="1723" y="10381"/>
                    <a:pt x="1845" y="10381"/>
                  </a:cubicBezTo>
                  <a:cubicBezTo>
                    <a:pt x="1976" y="10381"/>
                    <a:pt x="2122" y="10365"/>
                    <a:pt x="2165" y="10301"/>
                  </a:cubicBezTo>
                  <a:cubicBezTo>
                    <a:pt x="2177" y="10282"/>
                    <a:pt x="2193" y="10270"/>
                    <a:pt x="2214" y="10263"/>
                  </a:cubicBezTo>
                  <a:cubicBezTo>
                    <a:pt x="2264" y="10247"/>
                    <a:pt x="2297" y="10214"/>
                    <a:pt x="2313" y="10165"/>
                  </a:cubicBezTo>
                  <a:cubicBezTo>
                    <a:pt x="2324" y="10124"/>
                    <a:pt x="2346" y="10090"/>
                    <a:pt x="2375" y="10062"/>
                  </a:cubicBezTo>
                  <a:cubicBezTo>
                    <a:pt x="2414" y="10025"/>
                    <a:pt x="2420" y="9973"/>
                    <a:pt x="2389" y="9935"/>
                  </a:cubicBezTo>
                  <a:cubicBezTo>
                    <a:pt x="2357" y="9896"/>
                    <a:pt x="2353" y="9867"/>
                    <a:pt x="2414" y="9801"/>
                  </a:cubicBezTo>
                  <a:cubicBezTo>
                    <a:pt x="2422" y="9791"/>
                    <a:pt x="2431" y="9780"/>
                    <a:pt x="2441" y="9770"/>
                  </a:cubicBezTo>
                  <a:lnTo>
                    <a:pt x="2473" y="9734"/>
                  </a:lnTo>
                  <a:cubicBezTo>
                    <a:pt x="2509" y="9689"/>
                    <a:pt x="2534" y="9663"/>
                    <a:pt x="2576" y="9661"/>
                  </a:cubicBezTo>
                  <a:lnTo>
                    <a:pt x="2593" y="9656"/>
                  </a:lnTo>
                  <a:cubicBezTo>
                    <a:pt x="2661" y="9624"/>
                    <a:pt x="2751" y="9568"/>
                    <a:pt x="2753" y="9442"/>
                  </a:cubicBezTo>
                  <a:cubicBezTo>
                    <a:pt x="2753" y="9416"/>
                    <a:pt x="2758" y="9390"/>
                    <a:pt x="2761" y="9364"/>
                  </a:cubicBezTo>
                  <a:lnTo>
                    <a:pt x="2764" y="9351"/>
                  </a:lnTo>
                  <a:cubicBezTo>
                    <a:pt x="2765" y="9337"/>
                    <a:pt x="2768" y="9324"/>
                    <a:pt x="2772" y="9311"/>
                  </a:cubicBezTo>
                  <a:cubicBezTo>
                    <a:pt x="2776" y="9296"/>
                    <a:pt x="2799" y="9279"/>
                    <a:pt x="2810" y="9279"/>
                  </a:cubicBezTo>
                  <a:cubicBezTo>
                    <a:pt x="2810" y="9279"/>
                    <a:pt x="2811" y="9279"/>
                    <a:pt x="2811" y="9279"/>
                  </a:cubicBezTo>
                  <a:cubicBezTo>
                    <a:pt x="2831" y="9283"/>
                    <a:pt x="2853" y="9286"/>
                    <a:pt x="2873" y="9289"/>
                  </a:cubicBezTo>
                  <a:cubicBezTo>
                    <a:pt x="2925" y="9298"/>
                    <a:pt x="2970" y="9304"/>
                    <a:pt x="3008" y="9331"/>
                  </a:cubicBezTo>
                  <a:cubicBezTo>
                    <a:pt x="3027" y="9345"/>
                    <a:pt x="3050" y="9353"/>
                    <a:pt x="3073" y="9353"/>
                  </a:cubicBezTo>
                  <a:cubicBezTo>
                    <a:pt x="3108" y="9353"/>
                    <a:pt x="3143" y="9337"/>
                    <a:pt x="3167" y="9306"/>
                  </a:cubicBezTo>
                  <a:cubicBezTo>
                    <a:pt x="3204" y="9259"/>
                    <a:pt x="3246" y="9228"/>
                    <a:pt x="3298" y="9211"/>
                  </a:cubicBezTo>
                  <a:cubicBezTo>
                    <a:pt x="3329" y="9202"/>
                    <a:pt x="3350" y="9179"/>
                    <a:pt x="3371" y="9158"/>
                  </a:cubicBezTo>
                  <a:cubicBezTo>
                    <a:pt x="3383" y="9144"/>
                    <a:pt x="3394" y="9135"/>
                    <a:pt x="3412" y="9135"/>
                  </a:cubicBezTo>
                  <a:cubicBezTo>
                    <a:pt x="3421" y="9135"/>
                    <a:pt x="3433" y="9138"/>
                    <a:pt x="3447" y="9143"/>
                  </a:cubicBezTo>
                  <a:cubicBezTo>
                    <a:pt x="3489" y="9159"/>
                    <a:pt x="3512" y="9179"/>
                    <a:pt x="3528" y="9210"/>
                  </a:cubicBezTo>
                  <a:cubicBezTo>
                    <a:pt x="3540" y="9236"/>
                    <a:pt x="3553" y="9260"/>
                    <a:pt x="3566" y="9285"/>
                  </a:cubicBezTo>
                  <a:lnTo>
                    <a:pt x="3586" y="9325"/>
                  </a:lnTo>
                  <a:lnTo>
                    <a:pt x="3634" y="9373"/>
                  </a:lnTo>
                  <a:cubicBezTo>
                    <a:pt x="3688" y="9424"/>
                    <a:pt x="3741" y="9471"/>
                    <a:pt x="3785" y="9526"/>
                  </a:cubicBezTo>
                  <a:cubicBezTo>
                    <a:pt x="3837" y="9588"/>
                    <a:pt x="3902" y="9630"/>
                    <a:pt x="3975" y="9648"/>
                  </a:cubicBezTo>
                  <a:cubicBezTo>
                    <a:pt x="4092" y="9675"/>
                    <a:pt x="4246" y="9804"/>
                    <a:pt x="4217" y="9926"/>
                  </a:cubicBezTo>
                  <a:cubicBezTo>
                    <a:pt x="4213" y="9945"/>
                    <a:pt x="4206" y="9964"/>
                    <a:pt x="4199" y="9981"/>
                  </a:cubicBezTo>
                  <a:cubicBezTo>
                    <a:pt x="4194" y="9993"/>
                    <a:pt x="4190" y="10004"/>
                    <a:pt x="4186" y="10016"/>
                  </a:cubicBezTo>
                  <a:cubicBezTo>
                    <a:pt x="4178" y="10036"/>
                    <a:pt x="4171" y="10062"/>
                    <a:pt x="4173" y="10093"/>
                  </a:cubicBezTo>
                  <a:cubicBezTo>
                    <a:pt x="4176" y="10129"/>
                    <a:pt x="4196" y="10162"/>
                    <a:pt x="4225" y="10179"/>
                  </a:cubicBezTo>
                  <a:cubicBezTo>
                    <a:pt x="4247" y="10193"/>
                    <a:pt x="4276" y="10200"/>
                    <a:pt x="4308" y="10200"/>
                  </a:cubicBezTo>
                  <a:cubicBezTo>
                    <a:pt x="4325" y="10200"/>
                    <a:pt x="4343" y="10198"/>
                    <a:pt x="4361" y="10194"/>
                  </a:cubicBezTo>
                  <a:cubicBezTo>
                    <a:pt x="4400" y="10184"/>
                    <a:pt x="4430" y="10162"/>
                    <a:pt x="4446" y="10133"/>
                  </a:cubicBezTo>
                  <a:cubicBezTo>
                    <a:pt x="4473" y="10085"/>
                    <a:pt x="4499" y="10038"/>
                    <a:pt x="4524" y="9990"/>
                  </a:cubicBezTo>
                  <a:cubicBezTo>
                    <a:pt x="4548" y="9944"/>
                    <a:pt x="4547" y="9893"/>
                    <a:pt x="4517" y="9847"/>
                  </a:cubicBezTo>
                  <a:cubicBezTo>
                    <a:pt x="4514" y="9841"/>
                    <a:pt x="4509" y="9835"/>
                    <a:pt x="4505" y="9831"/>
                  </a:cubicBezTo>
                  <a:cubicBezTo>
                    <a:pt x="4503" y="9827"/>
                    <a:pt x="4500" y="9825"/>
                    <a:pt x="4500" y="9825"/>
                  </a:cubicBezTo>
                  <a:cubicBezTo>
                    <a:pt x="4499" y="9825"/>
                    <a:pt x="4499" y="9825"/>
                    <a:pt x="4499" y="9825"/>
                  </a:cubicBezTo>
                  <a:cubicBezTo>
                    <a:pt x="4498" y="9812"/>
                    <a:pt x="4498" y="9798"/>
                    <a:pt x="4505" y="9782"/>
                  </a:cubicBezTo>
                  <a:cubicBezTo>
                    <a:pt x="4518" y="9791"/>
                    <a:pt x="4530" y="9801"/>
                    <a:pt x="4541" y="9811"/>
                  </a:cubicBezTo>
                  <a:cubicBezTo>
                    <a:pt x="4553" y="9821"/>
                    <a:pt x="4564" y="9831"/>
                    <a:pt x="4577" y="9841"/>
                  </a:cubicBezTo>
                  <a:cubicBezTo>
                    <a:pt x="4588" y="9849"/>
                    <a:pt x="4601" y="9852"/>
                    <a:pt x="4613" y="9852"/>
                  </a:cubicBezTo>
                  <a:cubicBezTo>
                    <a:pt x="4637" y="9852"/>
                    <a:pt x="4661" y="9841"/>
                    <a:pt x="4674" y="9824"/>
                  </a:cubicBezTo>
                  <a:cubicBezTo>
                    <a:pt x="4696" y="9796"/>
                    <a:pt x="4706" y="9757"/>
                    <a:pt x="4699" y="9723"/>
                  </a:cubicBezTo>
                  <a:cubicBezTo>
                    <a:pt x="4693" y="9695"/>
                    <a:pt x="4677" y="9674"/>
                    <a:pt x="4655" y="9661"/>
                  </a:cubicBezTo>
                  <a:cubicBezTo>
                    <a:pt x="4628" y="9646"/>
                    <a:pt x="4602" y="9627"/>
                    <a:pt x="4574" y="9607"/>
                  </a:cubicBezTo>
                  <a:cubicBezTo>
                    <a:pt x="4519" y="9569"/>
                    <a:pt x="4463" y="9529"/>
                    <a:pt x="4389" y="9510"/>
                  </a:cubicBezTo>
                  <a:cubicBezTo>
                    <a:pt x="4389" y="9509"/>
                    <a:pt x="4388" y="9506"/>
                    <a:pt x="4387" y="9493"/>
                  </a:cubicBezTo>
                  <a:cubicBezTo>
                    <a:pt x="4384" y="9468"/>
                    <a:pt x="4365" y="9437"/>
                    <a:pt x="4336" y="9426"/>
                  </a:cubicBezTo>
                  <a:cubicBezTo>
                    <a:pt x="4308" y="9418"/>
                    <a:pt x="4282" y="9412"/>
                    <a:pt x="4258" y="9412"/>
                  </a:cubicBezTo>
                  <a:cubicBezTo>
                    <a:pt x="4225" y="9410"/>
                    <a:pt x="4196" y="9395"/>
                    <a:pt x="4170" y="9363"/>
                  </a:cubicBezTo>
                  <a:lnTo>
                    <a:pt x="4164" y="9357"/>
                  </a:lnTo>
                  <a:cubicBezTo>
                    <a:pt x="4144" y="9332"/>
                    <a:pt x="4122" y="9308"/>
                    <a:pt x="4112" y="9283"/>
                  </a:cubicBezTo>
                  <a:cubicBezTo>
                    <a:pt x="4083" y="9214"/>
                    <a:pt x="4034" y="9169"/>
                    <a:pt x="3986" y="9124"/>
                  </a:cubicBezTo>
                  <a:lnTo>
                    <a:pt x="3978" y="9116"/>
                  </a:lnTo>
                  <a:cubicBezTo>
                    <a:pt x="3965" y="9106"/>
                    <a:pt x="3950" y="9095"/>
                    <a:pt x="3936" y="9085"/>
                  </a:cubicBezTo>
                  <a:cubicBezTo>
                    <a:pt x="3927" y="9081"/>
                    <a:pt x="3918" y="9075"/>
                    <a:pt x="3910" y="9068"/>
                  </a:cubicBezTo>
                  <a:cubicBezTo>
                    <a:pt x="3895" y="9056"/>
                    <a:pt x="3889" y="9041"/>
                    <a:pt x="3889" y="9022"/>
                  </a:cubicBezTo>
                  <a:cubicBezTo>
                    <a:pt x="3889" y="9007"/>
                    <a:pt x="3891" y="8991"/>
                    <a:pt x="3892" y="8977"/>
                  </a:cubicBezTo>
                  <a:cubicBezTo>
                    <a:pt x="3894" y="8965"/>
                    <a:pt x="3894" y="8954"/>
                    <a:pt x="3894" y="8948"/>
                  </a:cubicBezTo>
                  <a:cubicBezTo>
                    <a:pt x="3905" y="8941"/>
                    <a:pt x="3918" y="8935"/>
                    <a:pt x="3930" y="8931"/>
                  </a:cubicBezTo>
                  <a:cubicBezTo>
                    <a:pt x="3930" y="8931"/>
                    <a:pt x="3930" y="8932"/>
                    <a:pt x="3930" y="8932"/>
                  </a:cubicBezTo>
                  <a:cubicBezTo>
                    <a:pt x="3933" y="8948"/>
                    <a:pt x="3937" y="8964"/>
                    <a:pt x="3943" y="8980"/>
                  </a:cubicBezTo>
                  <a:cubicBezTo>
                    <a:pt x="3959" y="9024"/>
                    <a:pt x="3991" y="9051"/>
                    <a:pt x="4028" y="9051"/>
                  </a:cubicBezTo>
                  <a:cubicBezTo>
                    <a:pt x="4035" y="9051"/>
                    <a:pt x="4042" y="9050"/>
                    <a:pt x="4050" y="9048"/>
                  </a:cubicBezTo>
                  <a:cubicBezTo>
                    <a:pt x="4051" y="9049"/>
                    <a:pt x="4058" y="9052"/>
                    <a:pt x="4063" y="9055"/>
                  </a:cubicBezTo>
                  <a:cubicBezTo>
                    <a:pt x="4076" y="9062"/>
                    <a:pt x="4094" y="9071"/>
                    <a:pt x="4115" y="9071"/>
                  </a:cubicBezTo>
                  <a:cubicBezTo>
                    <a:pt x="4120" y="9071"/>
                    <a:pt x="4124" y="9071"/>
                    <a:pt x="4129" y="9069"/>
                  </a:cubicBezTo>
                  <a:cubicBezTo>
                    <a:pt x="4155" y="9160"/>
                    <a:pt x="4222" y="9214"/>
                    <a:pt x="4282" y="9254"/>
                  </a:cubicBezTo>
                  <a:cubicBezTo>
                    <a:pt x="4291" y="9260"/>
                    <a:pt x="4301" y="9266"/>
                    <a:pt x="4310" y="9272"/>
                  </a:cubicBezTo>
                  <a:cubicBezTo>
                    <a:pt x="4348" y="9299"/>
                    <a:pt x="4391" y="9330"/>
                    <a:pt x="4449" y="9337"/>
                  </a:cubicBezTo>
                  <a:cubicBezTo>
                    <a:pt x="4450" y="9337"/>
                    <a:pt x="4452" y="9338"/>
                    <a:pt x="4453" y="9340"/>
                  </a:cubicBezTo>
                  <a:cubicBezTo>
                    <a:pt x="4475" y="9358"/>
                    <a:pt x="4502" y="9382"/>
                    <a:pt x="4543" y="9387"/>
                  </a:cubicBezTo>
                  <a:cubicBezTo>
                    <a:pt x="4567" y="9390"/>
                    <a:pt x="4586" y="9408"/>
                    <a:pt x="4611" y="9432"/>
                  </a:cubicBezTo>
                  <a:cubicBezTo>
                    <a:pt x="4625" y="9447"/>
                    <a:pt x="4639" y="9464"/>
                    <a:pt x="4654" y="9480"/>
                  </a:cubicBezTo>
                  <a:cubicBezTo>
                    <a:pt x="4668" y="9496"/>
                    <a:pt x="4683" y="9512"/>
                    <a:pt x="4697" y="9528"/>
                  </a:cubicBezTo>
                  <a:cubicBezTo>
                    <a:pt x="4719" y="9549"/>
                    <a:pt x="4722" y="9590"/>
                    <a:pt x="4726" y="9639"/>
                  </a:cubicBezTo>
                  <a:cubicBezTo>
                    <a:pt x="4730" y="9701"/>
                    <a:pt x="4736" y="9772"/>
                    <a:pt x="4785" y="9830"/>
                  </a:cubicBezTo>
                  <a:cubicBezTo>
                    <a:pt x="4806" y="9853"/>
                    <a:pt x="4827" y="9872"/>
                    <a:pt x="4849" y="9889"/>
                  </a:cubicBezTo>
                  <a:cubicBezTo>
                    <a:pt x="4874" y="9911"/>
                    <a:pt x="4897" y="9929"/>
                    <a:pt x="4913" y="9952"/>
                  </a:cubicBezTo>
                  <a:cubicBezTo>
                    <a:pt x="4937" y="9989"/>
                    <a:pt x="4947" y="10036"/>
                    <a:pt x="4959" y="10087"/>
                  </a:cubicBezTo>
                  <a:cubicBezTo>
                    <a:pt x="4972" y="10153"/>
                    <a:pt x="4986" y="10221"/>
                    <a:pt x="5037" y="10278"/>
                  </a:cubicBezTo>
                  <a:cubicBezTo>
                    <a:pt x="5080" y="10326"/>
                    <a:pt x="5142" y="10353"/>
                    <a:pt x="5206" y="10353"/>
                  </a:cubicBezTo>
                  <a:cubicBezTo>
                    <a:pt x="5211" y="10353"/>
                    <a:pt x="5216" y="10353"/>
                    <a:pt x="5220" y="10353"/>
                  </a:cubicBezTo>
                  <a:cubicBezTo>
                    <a:pt x="5265" y="10350"/>
                    <a:pt x="5288" y="10330"/>
                    <a:pt x="5298" y="10314"/>
                  </a:cubicBezTo>
                  <a:cubicBezTo>
                    <a:pt x="5311" y="10296"/>
                    <a:pt x="5314" y="10278"/>
                    <a:pt x="5317" y="10259"/>
                  </a:cubicBezTo>
                  <a:cubicBezTo>
                    <a:pt x="5319" y="10244"/>
                    <a:pt x="5330" y="10231"/>
                    <a:pt x="5345" y="10227"/>
                  </a:cubicBezTo>
                  <a:cubicBezTo>
                    <a:pt x="5401" y="10208"/>
                    <a:pt x="5462" y="10182"/>
                    <a:pt x="5476" y="10130"/>
                  </a:cubicBezTo>
                  <a:cubicBezTo>
                    <a:pt x="5491" y="10081"/>
                    <a:pt x="5457" y="10042"/>
                    <a:pt x="5430" y="10007"/>
                  </a:cubicBezTo>
                  <a:cubicBezTo>
                    <a:pt x="5400" y="9971"/>
                    <a:pt x="5379" y="9945"/>
                    <a:pt x="5385" y="9916"/>
                  </a:cubicBezTo>
                  <a:cubicBezTo>
                    <a:pt x="5387" y="9908"/>
                    <a:pt x="5400" y="9896"/>
                    <a:pt x="5416" y="9890"/>
                  </a:cubicBezTo>
                  <a:cubicBezTo>
                    <a:pt x="5427" y="9885"/>
                    <a:pt x="5442" y="9883"/>
                    <a:pt x="5458" y="9883"/>
                  </a:cubicBezTo>
                  <a:cubicBezTo>
                    <a:pt x="5520" y="9883"/>
                    <a:pt x="5607" y="9915"/>
                    <a:pt x="5629" y="9957"/>
                  </a:cubicBezTo>
                  <a:cubicBezTo>
                    <a:pt x="5631" y="9960"/>
                    <a:pt x="5631" y="9967"/>
                    <a:pt x="5631" y="9971"/>
                  </a:cubicBezTo>
                  <a:cubicBezTo>
                    <a:pt x="5631" y="9978"/>
                    <a:pt x="5629" y="9984"/>
                    <a:pt x="5631" y="9991"/>
                  </a:cubicBezTo>
                  <a:cubicBezTo>
                    <a:pt x="5632" y="10033"/>
                    <a:pt x="5661" y="10077"/>
                    <a:pt x="5707" y="10078"/>
                  </a:cubicBezTo>
                  <a:cubicBezTo>
                    <a:pt x="5693" y="10200"/>
                    <a:pt x="5729" y="10239"/>
                    <a:pt x="5803" y="10309"/>
                  </a:cubicBezTo>
                  <a:cubicBezTo>
                    <a:pt x="5814" y="10321"/>
                    <a:pt x="5827" y="10334"/>
                    <a:pt x="5842" y="10348"/>
                  </a:cubicBezTo>
                  <a:cubicBezTo>
                    <a:pt x="5863" y="10369"/>
                    <a:pt x="5890" y="10379"/>
                    <a:pt x="5918" y="10379"/>
                  </a:cubicBezTo>
                  <a:cubicBezTo>
                    <a:pt x="5929" y="10379"/>
                    <a:pt x="5939" y="10377"/>
                    <a:pt x="5950" y="10374"/>
                  </a:cubicBezTo>
                  <a:cubicBezTo>
                    <a:pt x="5957" y="10373"/>
                    <a:pt x="5963" y="10372"/>
                    <a:pt x="5969" y="10372"/>
                  </a:cubicBezTo>
                  <a:cubicBezTo>
                    <a:pt x="5985" y="10372"/>
                    <a:pt x="5998" y="10379"/>
                    <a:pt x="6011" y="10396"/>
                  </a:cubicBezTo>
                  <a:cubicBezTo>
                    <a:pt x="6025" y="10416"/>
                    <a:pt x="6044" y="10426"/>
                    <a:pt x="6066" y="10439"/>
                  </a:cubicBezTo>
                  <a:cubicBezTo>
                    <a:pt x="6085" y="10449"/>
                    <a:pt x="6102" y="10455"/>
                    <a:pt x="6118" y="10455"/>
                  </a:cubicBezTo>
                  <a:cubicBezTo>
                    <a:pt x="6122" y="10455"/>
                    <a:pt x="6125" y="10454"/>
                    <a:pt x="6128" y="10454"/>
                  </a:cubicBezTo>
                  <a:lnTo>
                    <a:pt x="6145" y="10451"/>
                  </a:lnTo>
                  <a:cubicBezTo>
                    <a:pt x="6199" y="10445"/>
                    <a:pt x="6264" y="10437"/>
                    <a:pt x="6307" y="10374"/>
                  </a:cubicBezTo>
                  <a:cubicBezTo>
                    <a:pt x="6312" y="10369"/>
                    <a:pt x="6316" y="10363"/>
                    <a:pt x="6330" y="10363"/>
                  </a:cubicBezTo>
                  <a:cubicBezTo>
                    <a:pt x="6336" y="10363"/>
                    <a:pt x="6345" y="10364"/>
                    <a:pt x="6356" y="10367"/>
                  </a:cubicBezTo>
                  <a:cubicBezTo>
                    <a:pt x="6387" y="10374"/>
                    <a:pt x="6410" y="10390"/>
                    <a:pt x="6436" y="10408"/>
                  </a:cubicBezTo>
                  <a:cubicBezTo>
                    <a:pt x="6471" y="10430"/>
                    <a:pt x="6511" y="10457"/>
                    <a:pt x="6566" y="10457"/>
                  </a:cubicBezTo>
                  <a:cubicBezTo>
                    <a:pt x="6589" y="10457"/>
                    <a:pt x="6614" y="10452"/>
                    <a:pt x="6643" y="10441"/>
                  </a:cubicBezTo>
                  <a:lnTo>
                    <a:pt x="6663" y="10434"/>
                  </a:lnTo>
                  <a:cubicBezTo>
                    <a:pt x="6704" y="10417"/>
                    <a:pt x="6733" y="10405"/>
                    <a:pt x="6759" y="10405"/>
                  </a:cubicBezTo>
                  <a:cubicBezTo>
                    <a:pt x="6785" y="10405"/>
                    <a:pt x="6809" y="10417"/>
                    <a:pt x="6839" y="10448"/>
                  </a:cubicBezTo>
                  <a:cubicBezTo>
                    <a:pt x="6920" y="10532"/>
                    <a:pt x="6891" y="10635"/>
                    <a:pt x="6839" y="10779"/>
                  </a:cubicBezTo>
                  <a:cubicBezTo>
                    <a:pt x="6822" y="10831"/>
                    <a:pt x="6801" y="10885"/>
                    <a:pt x="6793" y="10937"/>
                  </a:cubicBezTo>
                  <a:cubicBezTo>
                    <a:pt x="6787" y="10973"/>
                    <a:pt x="6768" y="11010"/>
                    <a:pt x="6731" y="11055"/>
                  </a:cubicBezTo>
                  <a:cubicBezTo>
                    <a:pt x="6719" y="11070"/>
                    <a:pt x="6715" y="11070"/>
                    <a:pt x="6715" y="11070"/>
                  </a:cubicBezTo>
                  <a:cubicBezTo>
                    <a:pt x="6699" y="11071"/>
                    <a:pt x="6683" y="11071"/>
                    <a:pt x="6667" y="11072"/>
                  </a:cubicBezTo>
                  <a:cubicBezTo>
                    <a:pt x="6646" y="11073"/>
                    <a:pt x="6626" y="11074"/>
                    <a:pt x="6606" y="11074"/>
                  </a:cubicBezTo>
                  <a:cubicBezTo>
                    <a:pt x="6567" y="11074"/>
                    <a:pt x="6530" y="11071"/>
                    <a:pt x="6495" y="11055"/>
                  </a:cubicBezTo>
                  <a:cubicBezTo>
                    <a:pt x="6463" y="11041"/>
                    <a:pt x="6432" y="11039"/>
                    <a:pt x="6403" y="11038"/>
                  </a:cubicBezTo>
                  <a:lnTo>
                    <a:pt x="6384" y="11036"/>
                  </a:lnTo>
                  <a:cubicBezTo>
                    <a:pt x="6375" y="11036"/>
                    <a:pt x="6366" y="11035"/>
                    <a:pt x="6356" y="11035"/>
                  </a:cubicBezTo>
                  <a:cubicBezTo>
                    <a:pt x="6288" y="11035"/>
                    <a:pt x="6219" y="11055"/>
                    <a:pt x="6153" y="11096"/>
                  </a:cubicBezTo>
                  <a:cubicBezTo>
                    <a:pt x="6142" y="11102"/>
                    <a:pt x="6132" y="11105"/>
                    <a:pt x="6120" y="11105"/>
                  </a:cubicBezTo>
                  <a:cubicBezTo>
                    <a:pt x="6112" y="11105"/>
                    <a:pt x="6104" y="11104"/>
                    <a:pt x="6095" y="11101"/>
                  </a:cubicBezTo>
                  <a:cubicBezTo>
                    <a:pt x="6062" y="11094"/>
                    <a:pt x="6027" y="11087"/>
                    <a:pt x="5994" y="11078"/>
                  </a:cubicBezTo>
                  <a:cubicBezTo>
                    <a:pt x="5911" y="11059"/>
                    <a:pt x="5827" y="11039"/>
                    <a:pt x="5738" y="11029"/>
                  </a:cubicBezTo>
                  <a:cubicBezTo>
                    <a:pt x="5702" y="11025"/>
                    <a:pt x="5661" y="11020"/>
                    <a:pt x="5637" y="11006"/>
                  </a:cubicBezTo>
                  <a:cubicBezTo>
                    <a:pt x="5576" y="10968"/>
                    <a:pt x="5515" y="10958"/>
                    <a:pt x="5449" y="10947"/>
                  </a:cubicBezTo>
                  <a:cubicBezTo>
                    <a:pt x="5404" y="10940"/>
                    <a:pt x="5372" y="10925"/>
                    <a:pt x="5348" y="10899"/>
                  </a:cubicBezTo>
                  <a:cubicBezTo>
                    <a:pt x="5327" y="10879"/>
                    <a:pt x="5297" y="10861"/>
                    <a:pt x="5265" y="10854"/>
                  </a:cubicBezTo>
                  <a:cubicBezTo>
                    <a:pt x="5225" y="10845"/>
                    <a:pt x="5187" y="10841"/>
                    <a:pt x="5149" y="10841"/>
                  </a:cubicBezTo>
                  <a:cubicBezTo>
                    <a:pt x="5083" y="10841"/>
                    <a:pt x="5021" y="10854"/>
                    <a:pt x="4963" y="10882"/>
                  </a:cubicBezTo>
                  <a:cubicBezTo>
                    <a:pt x="4887" y="10916"/>
                    <a:pt x="4823" y="11023"/>
                    <a:pt x="4852" y="11119"/>
                  </a:cubicBezTo>
                  <a:cubicBezTo>
                    <a:pt x="4853" y="11127"/>
                    <a:pt x="4856" y="11136"/>
                    <a:pt x="4859" y="11145"/>
                  </a:cubicBezTo>
                  <a:cubicBezTo>
                    <a:pt x="4863" y="11155"/>
                    <a:pt x="4868" y="11166"/>
                    <a:pt x="4869" y="11178"/>
                  </a:cubicBezTo>
                  <a:cubicBezTo>
                    <a:pt x="4871" y="11179"/>
                    <a:pt x="4872" y="11185"/>
                    <a:pt x="4862" y="11197"/>
                  </a:cubicBezTo>
                  <a:cubicBezTo>
                    <a:pt x="4855" y="11207"/>
                    <a:pt x="4845" y="11217"/>
                    <a:pt x="4835" y="11227"/>
                  </a:cubicBezTo>
                  <a:cubicBezTo>
                    <a:pt x="4826" y="11235"/>
                    <a:pt x="4815" y="11239"/>
                    <a:pt x="4805" y="11239"/>
                  </a:cubicBezTo>
                  <a:cubicBezTo>
                    <a:pt x="4800" y="11239"/>
                    <a:pt x="4795" y="11238"/>
                    <a:pt x="4791" y="11236"/>
                  </a:cubicBezTo>
                  <a:cubicBezTo>
                    <a:pt x="4781" y="11230"/>
                    <a:pt x="4771" y="11223"/>
                    <a:pt x="4761" y="11216"/>
                  </a:cubicBezTo>
                  <a:lnTo>
                    <a:pt x="4717" y="11185"/>
                  </a:lnTo>
                  <a:cubicBezTo>
                    <a:pt x="4696" y="11171"/>
                    <a:pt x="4676" y="11156"/>
                    <a:pt x="4654" y="11145"/>
                  </a:cubicBezTo>
                  <a:cubicBezTo>
                    <a:pt x="4593" y="11112"/>
                    <a:pt x="4508" y="11075"/>
                    <a:pt x="4413" y="11075"/>
                  </a:cubicBezTo>
                  <a:cubicBezTo>
                    <a:pt x="4407" y="11075"/>
                    <a:pt x="4394" y="11075"/>
                    <a:pt x="4384" y="11054"/>
                  </a:cubicBezTo>
                  <a:cubicBezTo>
                    <a:pt x="4376" y="11036"/>
                    <a:pt x="4371" y="11019"/>
                    <a:pt x="4362" y="10996"/>
                  </a:cubicBezTo>
                  <a:cubicBezTo>
                    <a:pt x="4346" y="10950"/>
                    <a:pt x="4311" y="10916"/>
                    <a:pt x="4265" y="10899"/>
                  </a:cubicBezTo>
                  <a:cubicBezTo>
                    <a:pt x="4189" y="10871"/>
                    <a:pt x="4102" y="10843"/>
                    <a:pt x="4007" y="10843"/>
                  </a:cubicBezTo>
                  <a:cubicBezTo>
                    <a:pt x="3990" y="10843"/>
                    <a:pt x="3973" y="10844"/>
                    <a:pt x="3956" y="10846"/>
                  </a:cubicBezTo>
                  <a:cubicBezTo>
                    <a:pt x="3952" y="10846"/>
                    <a:pt x="3947" y="10846"/>
                    <a:pt x="3943" y="10846"/>
                  </a:cubicBezTo>
                  <a:cubicBezTo>
                    <a:pt x="3913" y="10846"/>
                    <a:pt x="3882" y="10834"/>
                    <a:pt x="3847" y="10820"/>
                  </a:cubicBezTo>
                  <a:lnTo>
                    <a:pt x="3824" y="10809"/>
                  </a:lnTo>
                  <a:cubicBezTo>
                    <a:pt x="3784" y="10763"/>
                    <a:pt x="3732" y="10742"/>
                    <a:pt x="3684" y="10726"/>
                  </a:cubicBezTo>
                  <a:cubicBezTo>
                    <a:pt x="3691" y="10718"/>
                    <a:pt x="3699" y="10711"/>
                    <a:pt x="3704" y="10704"/>
                  </a:cubicBezTo>
                  <a:cubicBezTo>
                    <a:pt x="3719" y="10691"/>
                    <a:pt x="3733" y="10678"/>
                    <a:pt x="3746" y="10663"/>
                  </a:cubicBezTo>
                  <a:cubicBezTo>
                    <a:pt x="3788" y="10614"/>
                    <a:pt x="3797" y="10552"/>
                    <a:pt x="3771" y="10487"/>
                  </a:cubicBezTo>
                  <a:cubicBezTo>
                    <a:pt x="3762" y="10468"/>
                    <a:pt x="3749" y="10451"/>
                    <a:pt x="3739" y="10437"/>
                  </a:cubicBezTo>
                  <a:cubicBezTo>
                    <a:pt x="3735" y="10431"/>
                    <a:pt x="3730" y="10426"/>
                    <a:pt x="3726" y="10419"/>
                  </a:cubicBezTo>
                  <a:cubicBezTo>
                    <a:pt x="3732" y="10405"/>
                    <a:pt x="3738" y="10390"/>
                    <a:pt x="3745" y="10374"/>
                  </a:cubicBezTo>
                  <a:cubicBezTo>
                    <a:pt x="3749" y="10363"/>
                    <a:pt x="3755" y="10351"/>
                    <a:pt x="3759" y="10340"/>
                  </a:cubicBezTo>
                  <a:cubicBezTo>
                    <a:pt x="3769" y="10315"/>
                    <a:pt x="3765" y="10286"/>
                    <a:pt x="3746" y="10266"/>
                  </a:cubicBezTo>
                  <a:cubicBezTo>
                    <a:pt x="3733" y="10249"/>
                    <a:pt x="3713" y="10240"/>
                    <a:pt x="3692" y="10240"/>
                  </a:cubicBezTo>
                  <a:cubicBezTo>
                    <a:pt x="3685" y="10240"/>
                    <a:pt x="3679" y="10241"/>
                    <a:pt x="3673" y="10243"/>
                  </a:cubicBezTo>
                  <a:cubicBezTo>
                    <a:pt x="3665" y="10245"/>
                    <a:pt x="3661" y="10246"/>
                    <a:pt x="3658" y="10246"/>
                  </a:cubicBezTo>
                  <a:cubicBezTo>
                    <a:pt x="3655" y="10246"/>
                    <a:pt x="3653" y="10245"/>
                    <a:pt x="3652" y="10244"/>
                  </a:cubicBezTo>
                  <a:cubicBezTo>
                    <a:pt x="3625" y="10208"/>
                    <a:pt x="3587" y="10191"/>
                    <a:pt x="3542" y="10191"/>
                  </a:cubicBezTo>
                  <a:cubicBezTo>
                    <a:pt x="3523" y="10191"/>
                    <a:pt x="3503" y="10194"/>
                    <a:pt x="3482" y="10200"/>
                  </a:cubicBezTo>
                  <a:cubicBezTo>
                    <a:pt x="3460" y="10205"/>
                    <a:pt x="3438" y="10213"/>
                    <a:pt x="3417" y="10220"/>
                  </a:cubicBezTo>
                  <a:cubicBezTo>
                    <a:pt x="3398" y="10227"/>
                    <a:pt x="3379" y="10234"/>
                    <a:pt x="3359" y="10239"/>
                  </a:cubicBezTo>
                  <a:cubicBezTo>
                    <a:pt x="3346" y="10241"/>
                    <a:pt x="3332" y="10243"/>
                    <a:pt x="3314" y="10243"/>
                  </a:cubicBezTo>
                  <a:lnTo>
                    <a:pt x="3304" y="10243"/>
                  </a:lnTo>
                  <a:cubicBezTo>
                    <a:pt x="3288" y="10236"/>
                    <a:pt x="3272" y="10233"/>
                    <a:pt x="3257" y="10233"/>
                  </a:cubicBezTo>
                  <a:cubicBezTo>
                    <a:pt x="3241" y="10233"/>
                    <a:pt x="3225" y="10236"/>
                    <a:pt x="3213" y="10239"/>
                  </a:cubicBezTo>
                  <a:cubicBezTo>
                    <a:pt x="3206" y="10240"/>
                    <a:pt x="3196" y="10242"/>
                    <a:pt x="3191" y="10242"/>
                  </a:cubicBezTo>
                  <a:cubicBezTo>
                    <a:pt x="3190" y="10242"/>
                    <a:pt x="3189" y="10242"/>
                    <a:pt x="3188" y="10241"/>
                  </a:cubicBezTo>
                  <a:cubicBezTo>
                    <a:pt x="3169" y="10232"/>
                    <a:pt x="3151" y="10229"/>
                    <a:pt x="3134" y="10229"/>
                  </a:cubicBezTo>
                  <a:cubicBezTo>
                    <a:pt x="3106" y="10229"/>
                    <a:pt x="3082" y="10239"/>
                    <a:pt x="3064" y="10246"/>
                  </a:cubicBezTo>
                  <a:cubicBezTo>
                    <a:pt x="3053" y="10250"/>
                    <a:pt x="3042" y="10255"/>
                    <a:pt x="3035" y="10256"/>
                  </a:cubicBezTo>
                  <a:cubicBezTo>
                    <a:pt x="3017" y="10258"/>
                    <a:pt x="3000" y="10259"/>
                    <a:pt x="2985" y="10259"/>
                  </a:cubicBezTo>
                  <a:cubicBezTo>
                    <a:pt x="2973" y="10259"/>
                    <a:pt x="2962" y="10259"/>
                    <a:pt x="2951" y="10257"/>
                  </a:cubicBezTo>
                  <a:cubicBezTo>
                    <a:pt x="2918" y="10253"/>
                    <a:pt x="2886" y="10251"/>
                    <a:pt x="2855" y="10251"/>
                  </a:cubicBezTo>
                  <a:cubicBezTo>
                    <a:pt x="2796" y="10251"/>
                    <a:pt x="2741" y="10259"/>
                    <a:pt x="2688" y="10276"/>
                  </a:cubicBezTo>
                  <a:cubicBezTo>
                    <a:pt x="2661" y="10285"/>
                    <a:pt x="2632" y="10286"/>
                    <a:pt x="2600" y="10288"/>
                  </a:cubicBezTo>
                  <a:lnTo>
                    <a:pt x="2573" y="10288"/>
                  </a:lnTo>
                  <a:cubicBezTo>
                    <a:pt x="2522" y="10291"/>
                    <a:pt x="2480" y="10302"/>
                    <a:pt x="2441" y="10322"/>
                  </a:cubicBezTo>
                  <a:cubicBezTo>
                    <a:pt x="2375" y="10360"/>
                    <a:pt x="2321" y="10386"/>
                    <a:pt x="2272" y="10408"/>
                  </a:cubicBezTo>
                  <a:cubicBezTo>
                    <a:pt x="2236" y="10424"/>
                    <a:pt x="2206" y="10438"/>
                    <a:pt x="2178" y="10451"/>
                  </a:cubicBezTo>
                  <a:cubicBezTo>
                    <a:pt x="2095" y="10491"/>
                    <a:pt x="2047" y="10513"/>
                    <a:pt x="1942" y="10513"/>
                  </a:cubicBezTo>
                  <a:cubicBezTo>
                    <a:pt x="1935" y="10513"/>
                    <a:pt x="1929" y="10513"/>
                    <a:pt x="1922" y="10513"/>
                  </a:cubicBezTo>
                  <a:cubicBezTo>
                    <a:pt x="1913" y="10513"/>
                    <a:pt x="1903" y="10513"/>
                    <a:pt x="1894" y="10513"/>
                  </a:cubicBezTo>
                  <a:cubicBezTo>
                    <a:pt x="1712" y="10513"/>
                    <a:pt x="1567" y="10552"/>
                    <a:pt x="1450" y="10636"/>
                  </a:cubicBezTo>
                  <a:cubicBezTo>
                    <a:pt x="1440" y="10643"/>
                    <a:pt x="1427" y="10652"/>
                    <a:pt x="1412" y="10662"/>
                  </a:cubicBezTo>
                  <a:cubicBezTo>
                    <a:pt x="1253" y="10772"/>
                    <a:pt x="1097" y="10888"/>
                    <a:pt x="1097" y="11003"/>
                  </a:cubicBezTo>
                  <a:cubicBezTo>
                    <a:pt x="1097" y="11009"/>
                    <a:pt x="1089" y="11022"/>
                    <a:pt x="1080" y="11032"/>
                  </a:cubicBezTo>
                  <a:lnTo>
                    <a:pt x="1070" y="11045"/>
                  </a:lnTo>
                  <a:cubicBezTo>
                    <a:pt x="1035" y="11093"/>
                    <a:pt x="1021" y="11146"/>
                    <a:pt x="1026" y="11203"/>
                  </a:cubicBezTo>
                  <a:cubicBezTo>
                    <a:pt x="1029" y="11224"/>
                    <a:pt x="1029" y="11247"/>
                    <a:pt x="1031" y="11269"/>
                  </a:cubicBezTo>
                  <a:lnTo>
                    <a:pt x="1032" y="11297"/>
                  </a:lnTo>
                  <a:cubicBezTo>
                    <a:pt x="1032" y="11312"/>
                    <a:pt x="1028" y="11327"/>
                    <a:pt x="1018" y="11341"/>
                  </a:cubicBezTo>
                  <a:cubicBezTo>
                    <a:pt x="1010" y="11353"/>
                    <a:pt x="1002" y="11364"/>
                    <a:pt x="995" y="11376"/>
                  </a:cubicBezTo>
                  <a:cubicBezTo>
                    <a:pt x="982" y="11395"/>
                    <a:pt x="969" y="11415"/>
                    <a:pt x="954" y="11434"/>
                  </a:cubicBezTo>
                  <a:cubicBezTo>
                    <a:pt x="945" y="11444"/>
                    <a:pt x="932" y="11455"/>
                    <a:pt x="918" y="11467"/>
                  </a:cubicBezTo>
                  <a:cubicBezTo>
                    <a:pt x="908" y="11474"/>
                    <a:pt x="896" y="11481"/>
                    <a:pt x="885" y="11487"/>
                  </a:cubicBezTo>
                  <a:cubicBezTo>
                    <a:pt x="867" y="11499"/>
                    <a:pt x="850" y="11509"/>
                    <a:pt x="834" y="11522"/>
                  </a:cubicBezTo>
                  <a:cubicBezTo>
                    <a:pt x="805" y="11545"/>
                    <a:pt x="775" y="11558"/>
                    <a:pt x="743" y="11562"/>
                  </a:cubicBezTo>
                  <a:cubicBezTo>
                    <a:pt x="693" y="11568"/>
                    <a:pt x="652" y="11596"/>
                    <a:pt x="616" y="11646"/>
                  </a:cubicBezTo>
                  <a:lnTo>
                    <a:pt x="607" y="11658"/>
                  </a:lnTo>
                  <a:cubicBezTo>
                    <a:pt x="596" y="11672"/>
                    <a:pt x="584" y="11690"/>
                    <a:pt x="575" y="11710"/>
                  </a:cubicBezTo>
                  <a:cubicBezTo>
                    <a:pt x="562" y="11739"/>
                    <a:pt x="542" y="11760"/>
                    <a:pt x="510" y="11778"/>
                  </a:cubicBezTo>
                  <a:cubicBezTo>
                    <a:pt x="453" y="11811"/>
                    <a:pt x="424" y="11864"/>
                    <a:pt x="399" y="11909"/>
                  </a:cubicBezTo>
                  <a:lnTo>
                    <a:pt x="380" y="11944"/>
                  </a:lnTo>
                  <a:cubicBezTo>
                    <a:pt x="347" y="12008"/>
                    <a:pt x="317" y="12067"/>
                    <a:pt x="268" y="12112"/>
                  </a:cubicBezTo>
                  <a:cubicBezTo>
                    <a:pt x="249" y="12129"/>
                    <a:pt x="234" y="12152"/>
                    <a:pt x="220" y="12182"/>
                  </a:cubicBezTo>
                  <a:cubicBezTo>
                    <a:pt x="185" y="12259"/>
                    <a:pt x="146" y="12341"/>
                    <a:pt x="93" y="12415"/>
                  </a:cubicBezTo>
                  <a:cubicBezTo>
                    <a:pt x="64" y="12457"/>
                    <a:pt x="55" y="12505"/>
                    <a:pt x="51" y="12547"/>
                  </a:cubicBezTo>
                  <a:cubicBezTo>
                    <a:pt x="42" y="12619"/>
                    <a:pt x="67" y="12672"/>
                    <a:pt x="122" y="12707"/>
                  </a:cubicBezTo>
                  <a:cubicBezTo>
                    <a:pt x="164" y="12733"/>
                    <a:pt x="185" y="12973"/>
                    <a:pt x="171" y="13081"/>
                  </a:cubicBezTo>
                  <a:cubicBezTo>
                    <a:pt x="169" y="13103"/>
                    <a:pt x="164" y="13129"/>
                    <a:pt x="152" y="13149"/>
                  </a:cubicBezTo>
                  <a:cubicBezTo>
                    <a:pt x="145" y="13164"/>
                    <a:pt x="132" y="13177"/>
                    <a:pt x="117" y="13191"/>
                  </a:cubicBezTo>
                  <a:cubicBezTo>
                    <a:pt x="109" y="13201"/>
                    <a:pt x="99" y="13211"/>
                    <a:pt x="90" y="13223"/>
                  </a:cubicBezTo>
                  <a:cubicBezTo>
                    <a:pt x="25" y="13304"/>
                    <a:pt x="0" y="13412"/>
                    <a:pt x="21" y="13537"/>
                  </a:cubicBezTo>
                  <a:cubicBezTo>
                    <a:pt x="51" y="13717"/>
                    <a:pt x="172" y="13912"/>
                    <a:pt x="312" y="14002"/>
                  </a:cubicBezTo>
                  <a:cubicBezTo>
                    <a:pt x="324" y="14009"/>
                    <a:pt x="337" y="14016"/>
                    <a:pt x="350" y="14025"/>
                  </a:cubicBezTo>
                  <a:cubicBezTo>
                    <a:pt x="376" y="14041"/>
                    <a:pt x="402" y="14055"/>
                    <a:pt x="422" y="14074"/>
                  </a:cubicBezTo>
                  <a:cubicBezTo>
                    <a:pt x="474" y="14125"/>
                    <a:pt x="502" y="14203"/>
                    <a:pt x="531" y="14284"/>
                  </a:cubicBezTo>
                  <a:cubicBezTo>
                    <a:pt x="574" y="14408"/>
                    <a:pt x="625" y="14550"/>
                    <a:pt x="781" y="14609"/>
                  </a:cubicBezTo>
                  <a:cubicBezTo>
                    <a:pt x="823" y="14626"/>
                    <a:pt x="860" y="14652"/>
                    <a:pt x="891" y="14677"/>
                  </a:cubicBezTo>
                  <a:lnTo>
                    <a:pt x="945" y="14720"/>
                  </a:lnTo>
                  <a:cubicBezTo>
                    <a:pt x="1015" y="14778"/>
                    <a:pt x="1089" y="14836"/>
                    <a:pt x="1169" y="14885"/>
                  </a:cubicBezTo>
                  <a:cubicBezTo>
                    <a:pt x="1219" y="14914"/>
                    <a:pt x="1272" y="14937"/>
                    <a:pt x="1331" y="14954"/>
                  </a:cubicBezTo>
                  <a:cubicBezTo>
                    <a:pt x="1342" y="14957"/>
                    <a:pt x="1353" y="14959"/>
                    <a:pt x="1364" y="14959"/>
                  </a:cubicBezTo>
                  <a:cubicBezTo>
                    <a:pt x="1380" y="14959"/>
                    <a:pt x="1396" y="14956"/>
                    <a:pt x="1411" y="14950"/>
                  </a:cubicBezTo>
                  <a:cubicBezTo>
                    <a:pt x="1441" y="14938"/>
                    <a:pt x="1472" y="14924"/>
                    <a:pt x="1502" y="14910"/>
                  </a:cubicBezTo>
                  <a:lnTo>
                    <a:pt x="1518" y="14902"/>
                  </a:lnTo>
                  <a:cubicBezTo>
                    <a:pt x="1571" y="14876"/>
                    <a:pt x="1622" y="14865"/>
                    <a:pt x="1673" y="14865"/>
                  </a:cubicBezTo>
                  <a:cubicBezTo>
                    <a:pt x="1676" y="14865"/>
                    <a:pt x="1679" y="14865"/>
                    <a:pt x="1683" y="14865"/>
                  </a:cubicBezTo>
                  <a:cubicBezTo>
                    <a:pt x="1688" y="14865"/>
                    <a:pt x="1693" y="14865"/>
                    <a:pt x="1699" y="14865"/>
                  </a:cubicBezTo>
                  <a:cubicBezTo>
                    <a:pt x="1736" y="14865"/>
                    <a:pt x="1775" y="14861"/>
                    <a:pt x="1821" y="14853"/>
                  </a:cubicBezTo>
                  <a:cubicBezTo>
                    <a:pt x="1839" y="14851"/>
                    <a:pt x="1855" y="14849"/>
                    <a:pt x="1871" y="14849"/>
                  </a:cubicBezTo>
                  <a:cubicBezTo>
                    <a:pt x="1910" y="14849"/>
                    <a:pt x="1946" y="14857"/>
                    <a:pt x="1980" y="14873"/>
                  </a:cubicBezTo>
                  <a:cubicBezTo>
                    <a:pt x="1996" y="14881"/>
                    <a:pt x="2012" y="14885"/>
                    <a:pt x="2034" y="14891"/>
                  </a:cubicBezTo>
                  <a:cubicBezTo>
                    <a:pt x="2054" y="14897"/>
                    <a:pt x="2074" y="14900"/>
                    <a:pt x="2093" y="14900"/>
                  </a:cubicBezTo>
                  <a:cubicBezTo>
                    <a:pt x="2116" y="14900"/>
                    <a:pt x="2139" y="14896"/>
                    <a:pt x="2161" y="14888"/>
                  </a:cubicBezTo>
                  <a:cubicBezTo>
                    <a:pt x="2177" y="14882"/>
                    <a:pt x="2193" y="14876"/>
                    <a:pt x="2209" y="14872"/>
                  </a:cubicBezTo>
                  <a:cubicBezTo>
                    <a:pt x="2230" y="14865"/>
                    <a:pt x="2250" y="14859"/>
                    <a:pt x="2269" y="14850"/>
                  </a:cubicBezTo>
                  <a:lnTo>
                    <a:pt x="2281" y="14846"/>
                  </a:lnTo>
                  <a:cubicBezTo>
                    <a:pt x="2310" y="14836"/>
                    <a:pt x="2342" y="14824"/>
                    <a:pt x="2369" y="14804"/>
                  </a:cubicBezTo>
                  <a:cubicBezTo>
                    <a:pt x="2407" y="14778"/>
                    <a:pt x="2447" y="14764"/>
                    <a:pt x="2488" y="14752"/>
                  </a:cubicBezTo>
                  <a:cubicBezTo>
                    <a:pt x="2505" y="14746"/>
                    <a:pt x="2521" y="14740"/>
                    <a:pt x="2538" y="14733"/>
                  </a:cubicBezTo>
                  <a:cubicBezTo>
                    <a:pt x="2566" y="14723"/>
                    <a:pt x="2593" y="14713"/>
                    <a:pt x="2616" y="14710"/>
                  </a:cubicBezTo>
                  <a:cubicBezTo>
                    <a:pt x="2645" y="14707"/>
                    <a:pt x="2672" y="14701"/>
                    <a:pt x="2700" y="14694"/>
                  </a:cubicBezTo>
                  <a:cubicBezTo>
                    <a:pt x="2731" y="14687"/>
                    <a:pt x="2761" y="14679"/>
                    <a:pt x="2790" y="14679"/>
                  </a:cubicBezTo>
                  <a:cubicBezTo>
                    <a:pt x="2797" y="14679"/>
                    <a:pt x="2804" y="14680"/>
                    <a:pt x="2811" y="14681"/>
                  </a:cubicBezTo>
                  <a:cubicBezTo>
                    <a:pt x="2817" y="14683"/>
                    <a:pt x="2824" y="14684"/>
                    <a:pt x="2831" y="14684"/>
                  </a:cubicBezTo>
                  <a:cubicBezTo>
                    <a:pt x="2837" y="14686"/>
                    <a:pt x="2846" y="14686"/>
                    <a:pt x="2847" y="14687"/>
                  </a:cubicBezTo>
                  <a:cubicBezTo>
                    <a:pt x="2907" y="14710"/>
                    <a:pt x="2941" y="14743"/>
                    <a:pt x="2960" y="14788"/>
                  </a:cubicBezTo>
                  <a:lnTo>
                    <a:pt x="2970" y="14814"/>
                  </a:lnTo>
                  <a:cubicBezTo>
                    <a:pt x="2979" y="14837"/>
                    <a:pt x="2988" y="14860"/>
                    <a:pt x="2999" y="14882"/>
                  </a:cubicBezTo>
                  <a:cubicBezTo>
                    <a:pt x="3032" y="14950"/>
                    <a:pt x="3093" y="14988"/>
                    <a:pt x="3175" y="14989"/>
                  </a:cubicBezTo>
                  <a:cubicBezTo>
                    <a:pt x="3180" y="14989"/>
                    <a:pt x="3186" y="14990"/>
                    <a:pt x="3191" y="14990"/>
                  </a:cubicBezTo>
                  <a:cubicBezTo>
                    <a:pt x="3205" y="14990"/>
                    <a:pt x="3219" y="14988"/>
                    <a:pt x="3233" y="14986"/>
                  </a:cubicBezTo>
                  <a:lnTo>
                    <a:pt x="3281" y="14977"/>
                  </a:lnTo>
                  <a:cubicBezTo>
                    <a:pt x="3334" y="14969"/>
                    <a:pt x="3391" y="14959"/>
                    <a:pt x="3444" y="14946"/>
                  </a:cubicBezTo>
                  <a:cubicBezTo>
                    <a:pt x="3456" y="14943"/>
                    <a:pt x="3464" y="14942"/>
                    <a:pt x="3470" y="14942"/>
                  </a:cubicBezTo>
                  <a:cubicBezTo>
                    <a:pt x="3479" y="14942"/>
                    <a:pt x="3482" y="14946"/>
                    <a:pt x="3486" y="14953"/>
                  </a:cubicBezTo>
                  <a:cubicBezTo>
                    <a:pt x="3499" y="14976"/>
                    <a:pt x="3519" y="14996"/>
                    <a:pt x="3548" y="15015"/>
                  </a:cubicBezTo>
                  <a:cubicBezTo>
                    <a:pt x="3582" y="15035"/>
                    <a:pt x="3589" y="15069"/>
                    <a:pt x="3592" y="15129"/>
                  </a:cubicBezTo>
                  <a:cubicBezTo>
                    <a:pt x="3593" y="15157"/>
                    <a:pt x="3583" y="15190"/>
                    <a:pt x="3573" y="15223"/>
                  </a:cubicBezTo>
                  <a:cubicBezTo>
                    <a:pt x="3570" y="15232"/>
                    <a:pt x="3564" y="15243"/>
                    <a:pt x="3557" y="15253"/>
                  </a:cubicBezTo>
                  <a:cubicBezTo>
                    <a:pt x="3547" y="15272"/>
                    <a:pt x="3535" y="15293"/>
                    <a:pt x="3531" y="15317"/>
                  </a:cubicBezTo>
                  <a:cubicBezTo>
                    <a:pt x="3525" y="15340"/>
                    <a:pt x="3527" y="15363"/>
                    <a:pt x="3528" y="15384"/>
                  </a:cubicBezTo>
                  <a:cubicBezTo>
                    <a:pt x="3530" y="15399"/>
                    <a:pt x="3530" y="15415"/>
                    <a:pt x="3527" y="15425"/>
                  </a:cubicBezTo>
                  <a:cubicBezTo>
                    <a:pt x="3524" y="15437"/>
                    <a:pt x="3521" y="15449"/>
                    <a:pt x="3518" y="15462"/>
                  </a:cubicBezTo>
                  <a:cubicBezTo>
                    <a:pt x="3509" y="15504"/>
                    <a:pt x="3501" y="15541"/>
                    <a:pt x="3476" y="15566"/>
                  </a:cubicBezTo>
                  <a:cubicBezTo>
                    <a:pt x="3457" y="15584"/>
                    <a:pt x="3456" y="15608"/>
                    <a:pt x="3453" y="15625"/>
                  </a:cubicBezTo>
                  <a:cubicBezTo>
                    <a:pt x="3451" y="15642"/>
                    <a:pt x="3457" y="15657"/>
                    <a:pt x="3460" y="15667"/>
                  </a:cubicBezTo>
                  <a:cubicBezTo>
                    <a:pt x="3534" y="15849"/>
                    <a:pt x="3564" y="15894"/>
                    <a:pt x="3715" y="16032"/>
                  </a:cubicBezTo>
                  <a:cubicBezTo>
                    <a:pt x="3738" y="16054"/>
                    <a:pt x="3761" y="16076"/>
                    <a:pt x="3784" y="16096"/>
                  </a:cubicBezTo>
                  <a:cubicBezTo>
                    <a:pt x="3816" y="16122"/>
                    <a:pt x="3842" y="16158"/>
                    <a:pt x="3866" y="16209"/>
                  </a:cubicBezTo>
                  <a:cubicBezTo>
                    <a:pt x="3875" y="16230"/>
                    <a:pt x="3882" y="16252"/>
                    <a:pt x="3889" y="16277"/>
                  </a:cubicBezTo>
                  <a:cubicBezTo>
                    <a:pt x="3910" y="16346"/>
                    <a:pt x="3937" y="16408"/>
                    <a:pt x="3973" y="16467"/>
                  </a:cubicBezTo>
                  <a:cubicBezTo>
                    <a:pt x="3996" y="16504"/>
                    <a:pt x="4004" y="16550"/>
                    <a:pt x="4012" y="16598"/>
                  </a:cubicBezTo>
                  <a:cubicBezTo>
                    <a:pt x="4017" y="16619"/>
                    <a:pt x="4021" y="16639"/>
                    <a:pt x="4025" y="16661"/>
                  </a:cubicBezTo>
                  <a:cubicBezTo>
                    <a:pt x="4025" y="16661"/>
                    <a:pt x="4024" y="16663"/>
                    <a:pt x="4024" y="16664"/>
                  </a:cubicBezTo>
                  <a:cubicBezTo>
                    <a:pt x="4021" y="16673"/>
                    <a:pt x="4017" y="16683"/>
                    <a:pt x="4014" y="16702"/>
                  </a:cubicBezTo>
                  <a:cubicBezTo>
                    <a:pt x="4011" y="16725"/>
                    <a:pt x="4008" y="16749"/>
                    <a:pt x="4012" y="16777"/>
                  </a:cubicBezTo>
                  <a:cubicBezTo>
                    <a:pt x="4024" y="16829"/>
                    <a:pt x="4035" y="16881"/>
                    <a:pt x="4064" y="16930"/>
                  </a:cubicBezTo>
                  <a:cubicBezTo>
                    <a:pt x="4073" y="16946"/>
                    <a:pt x="4083" y="16962"/>
                    <a:pt x="4086" y="16976"/>
                  </a:cubicBezTo>
                  <a:cubicBezTo>
                    <a:pt x="4108" y="17069"/>
                    <a:pt x="4096" y="17122"/>
                    <a:pt x="4047" y="17164"/>
                  </a:cubicBezTo>
                  <a:cubicBezTo>
                    <a:pt x="4021" y="17186"/>
                    <a:pt x="4002" y="17209"/>
                    <a:pt x="3985" y="17232"/>
                  </a:cubicBezTo>
                  <a:cubicBezTo>
                    <a:pt x="3975" y="17244"/>
                    <a:pt x="3966" y="17255"/>
                    <a:pt x="3956" y="17265"/>
                  </a:cubicBezTo>
                  <a:cubicBezTo>
                    <a:pt x="3917" y="17309"/>
                    <a:pt x="3892" y="17356"/>
                    <a:pt x="3886" y="17410"/>
                  </a:cubicBezTo>
                  <a:cubicBezTo>
                    <a:pt x="3879" y="17475"/>
                    <a:pt x="3860" y="17537"/>
                    <a:pt x="3832" y="17593"/>
                  </a:cubicBezTo>
                  <a:cubicBezTo>
                    <a:pt x="3811" y="17632"/>
                    <a:pt x="3801" y="17676"/>
                    <a:pt x="3800" y="17726"/>
                  </a:cubicBezTo>
                  <a:cubicBezTo>
                    <a:pt x="3800" y="17791"/>
                    <a:pt x="3800" y="17856"/>
                    <a:pt x="3800" y="17923"/>
                  </a:cubicBezTo>
                  <a:cubicBezTo>
                    <a:pt x="3800" y="17973"/>
                    <a:pt x="3816" y="18015"/>
                    <a:pt x="3847" y="18047"/>
                  </a:cubicBezTo>
                  <a:cubicBezTo>
                    <a:pt x="3901" y="18101"/>
                    <a:pt x="3940" y="18167"/>
                    <a:pt x="3967" y="18249"/>
                  </a:cubicBezTo>
                  <a:cubicBezTo>
                    <a:pt x="3999" y="18339"/>
                    <a:pt x="4041" y="18421"/>
                    <a:pt x="4084" y="18508"/>
                  </a:cubicBezTo>
                  <a:cubicBezTo>
                    <a:pt x="4115" y="18566"/>
                    <a:pt x="4132" y="18612"/>
                    <a:pt x="4132" y="18669"/>
                  </a:cubicBezTo>
                  <a:cubicBezTo>
                    <a:pt x="4131" y="18738"/>
                    <a:pt x="4144" y="18812"/>
                    <a:pt x="4170" y="18895"/>
                  </a:cubicBezTo>
                  <a:cubicBezTo>
                    <a:pt x="4177" y="18917"/>
                    <a:pt x="4184" y="18937"/>
                    <a:pt x="4184" y="18955"/>
                  </a:cubicBezTo>
                  <a:cubicBezTo>
                    <a:pt x="4183" y="19018"/>
                    <a:pt x="4196" y="19078"/>
                    <a:pt x="4209" y="19134"/>
                  </a:cubicBezTo>
                  <a:cubicBezTo>
                    <a:pt x="4213" y="19153"/>
                    <a:pt x="4217" y="19171"/>
                    <a:pt x="4222" y="19190"/>
                  </a:cubicBezTo>
                  <a:cubicBezTo>
                    <a:pt x="4238" y="19273"/>
                    <a:pt x="4275" y="19351"/>
                    <a:pt x="4336" y="19429"/>
                  </a:cubicBezTo>
                  <a:cubicBezTo>
                    <a:pt x="4346" y="19440"/>
                    <a:pt x="4355" y="19453"/>
                    <a:pt x="4363" y="19465"/>
                  </a:cubicBezTo>
                  <a:cubicBezTo>
                    <a:pt x="4381" y="19488"/>
                    <a:pt x="4398" y="19511"/>
                    <a:pt x="4417" y="19534"/>
                  </a:cubicBezTo>
                  <a:cubicBezTo>
                    <a:pt x="4437" y="19557"/>
                    <a:pt x="4450" y="19585"/>
                    <a:pt x="4460" y="19628"/>
                  </a:cubicBezTo>
                  <a:cubicBezTo>
                    <a:pt x="4476" y="19702"/>
                    <a:pt x="4502" y="19799"/>
                    <a:pt x="4551" y="19887"/>
                  </a:cubicBezTo>
                  <a:cubicBezTo>
                    <a:pt x="4561" y="19903"/>
                    <a:pt x="4567" y="19922"/>
                    <a:pt x="4574" y="19939"/>
                  </a:cubicBezTo>
                  <a:cubicBezTo>
                    <a:pt x="4592" y="19987"/>
                    <a:pt x="4585" y="20007"/>
                    <a:pt x="4569" y="20026"/>
                  </a:cubicBezTo>
                  <a:cubicBezTo>
                    <a:pt x="4537" y="20060"/>
                    <a:pt x="4534" y="20111"/>
                    <a:pt x="4561" y="20150"/>
                  </a:cubicBezTo>
                  <a:cubicBezTo>
                    <a:pt x="4582" y="20176"/>
                    <a:pt x="4585" y="20211"/>
                    <a:pt x="4589" y="20250"/>
                  </a:cubicBezTo>
                  <a:lnTo>
                    <a:pt x="4590" y="20264"/>
                  </a:lnTo>
                  <a:cubicBezTo>
                    <a:pt x="4593" y="20287"/>
                    <a:pt x="4605" y="20316"/>
                    <a:pt x="4629" y="20331"/>
                  </a:cubicBezTo>
                  <a:cubicBezTo>
                    <a:pt x="4680" y="20359"/>
                    <a:pt x="4741" y="20394"/>
                    <a:pt x="4804" y="20424"/>
                  </a:cubicBezTo>
                  <a:cubicBezTo>
                    <a:pt x="4816" y="20430"/>
                    <a:pt x="4832" y="20435"/>
                    <a:pt x="4848" y="20435"/>
                  </a:cubicBezTo>
                  <a:cubicBezTo>
                    <a:pt x="4865" y="20435"/>
                    <a:pt x="4882" y="20430"/>
                    <a:pt x="4898" y="20422"/>
                  </a:cubicBezTo>
                  <a:cubicBezTo>
                    <a:pt x="4936" y="20401"/>
                    <a:pt x="4978" y="20382"/>
                    <a:pt x="5024" y="20382"/>
                  </a:cubicBezTo>
                  <a:cubicBezTo>
                    <a:pt x="5029" y="20382"/>
                    <a:pt x="5034" y="20382"/>
                    <a:pt x="5038" y="20383"/>
                  </a:cubicBezTo>
                  <a:cubicBezTo>
                    <a:pt x="5043" y="20383"/>
                    <a:pt x="5048" y="20383"/>
                    <a:pt x="5053" y="20383"/>
                  </a:cubicBezTo>
                  <a:cubicBezTo>
                    <a:pt x="5085" y="20383"/>
                    <a:pt x="5116" y="20372"/>
                    <a:pt x="5141" y="20361"/>
                  </a:cubicBezTo>
                  <a:cubicBezTo>
                    <a:pt x="5177" y="20345"/>
                    <a:pt x="5216" y="20339"/>
                    <a:pt x="5264" y="20339"/>
                  </a:cubicBezTo>
                  <a:cubicBezTo>
                    <a:pt x="5281" y="20339"/>
                    <a:pt x="5298" y="20336"/>
                    <a:pt x="5316" y="20335"/>
                  </a:cubicBezTo>
                  <a:cubicBezTo>
                    <a:pt x="5331" y="20334"/>
                    <a:pt x="5345" y="20332"/>
                    <a:pt x="5358" y="20332"/>
                  </a:cubicBezTo>
                  <a:cubicBezTo>
                    <a:pt x="5374" y="20332"/>
                    <a:pt x="5389" y="20334"/>
                    <a:pt x="5403" y="20341"/>
                  </a:cubicBezTo>
                  <a:cubicBezTo>
                    <a:pt x="5417" y="20347"/>
                    <a:pt x="5436" y="20352"/>
                    <a:pt x="5455" y="20352"/>
                  </a:cubicBezTo>
                  <a:cubicBezTo>
                    <a:pt x="5470" y="20352"/>
                    <a:pt x="5484" y="20350"/>
                    <a:pt x="5496" y="20342"/>
                  </a:cubicBezTo>
                  <a:cubicBezTo>
                    <a:pt x="5505" y="20336"/>
                    <a:pt x="5521" y="20335"/>
                    <a:pt x="5538" y="20335"/>
                  </a:cubicBezTo>
                  <a:cubicBezTo>
                    <a:pt x="5572" y="20332"/>
                    <a:pt x="5621" y="20329"/>
                    <a:pt x="5657" y="20286"/>
                  </a:cubicBezTo>
                  <a:cubicBezTo>
                    <a:pt x="5660" y="20286"/>
                    <a:pt x="5663" y="20284"/>
                    <a:pt x="5666" y="20284"/>
                  </a:cubicBezTo>
                  <a:cubicBezTo>
                    <a:pt x="5762" y="20283"/>
                    <a:pt x="5839" y="20238"/>
                    <a:pt x="5903" y="20196"/>
                  </a:cubicBezTo>
                  <a:cubicBezTo>
                    <a:pt x="5975" y="20150"/>
                    <a:pt x="6034" y="20092"/>
                    <a:pt x="6093" y="20037"/>
                  </a:cubicBezTo>
                  <a:cubicBezTo>
                    <a:pt x="6114" y="20017"/>
                    <a:pt x="6134" y="19998"/>
                    <a:pt x="6155" y="19979"/>
                  </a:cubicBezTo>
                  <a:cubicBezTo>
                    <a:pt x="6218" y="19922"/>
                    <a:pt x="6267" y="19867"/>
                    <a:pt x="6303" y="19809"/>
                  </a:cubicBezTo>
                  <a:cubicBezTo>
                    <a:pt x="6320" y="19780"/>
                    <a:pt x="6342" y="19752"/>
                    <a:pt x="6362" y="19725"/>
                  </a:cubicBezTo>
                  <a:cubicBezTo>
                    <a:pt x="6384" y="19696"/>
                    <a:pt x="6405" y="19667"/>
                    <a:pt x="6424" y="19638"/>
                  </a:cubicBezTo>
                  <a:cubicBezTo>
                    <a:pt x="6445" y="19608"/>
                    <a:pt x="6462" y="19585"/>
                    <a:pt x="6485" y="19570"/>
                  </a:cubicBezTo>
                  <a:cubicBezTo>
                    <a:pt x="6577" y="19515"/>
                    <a:pt x="6615" y="19424"/>
                    <a:pt x="6635" y="19359"/>
                  </a:cubicBezTo>
                  <a:cubicBezTo>
                    <a:pt x="6651" y="19307"/>
                    <a:pt x="6664" y="19254"/>
                    <a:pt x="6679" y="19200"/>
                  </a:cubicBezTo>
                  <a:cubicBezTo>
                    <a:pt x="6689" y="19157"/>
                    <a:pt x="6684" y="19118"/>
                    <a:pt x="6661" y="19079"/>
                  </a:cubicBezTo>
                  <a:cubicBezTo>
                    <a:pt x="6661" y="19079"/>
                    <a:pt x="6663" y="19073"/>
                    <a:pt x="6677" y="19062"/>
                  </a:cubicBezTo>
                  <a:cubicBezTo>
                    <a:pt x="6716" y="19028"/>
                    <a:pt x="6747" y="19011"/>
                    <a:pt x="6781" y="19002"/>
                  </a:cubicBezTo>
                  <a:cubicBezTo>
                    <a:pt x="6835" y="18989"/>
                    <a:pt x="6895" y="18973"/>
                    <a:pt x="6950" y="18936"/>
                  </a:cubicBezTo>
                  <a:cubicBezTo>
                    <a:pt x="6972" y="18921"/>
                    <a:pt x="7040" y="18875"/>
                    <a:pt x="7040" y="18790"/>
                  </a:cubicBezTo>
                  <a:cubicBezTo>
                    <a:pt x="7041" y="18749"/>
                    <a:pt x="7049" y="18710"/>
                    <a:pt x="7057" y="18667"/>
                  </a:cubicBezTo>
                  <a:lnTo>
                    <a:pt x="7063" y="18638"/>
                  </a:lnTo>
                  <a:cubicBezTo>
                    <a:pt x="7069" y="18605"/>
                    <a:pt x="7067" y="18570"/>
                    <a:pt x="7057" y="18536"/>
                  </a:cubicBezTo>
                  <a:cubicBezTo>
                    <a:pt x="7043" y="18488"/>
                    <a:pt x="7030" y="18439"/>
                    <a:pt x="7017" y="18391"/>
                  </a:cubicBezTo>
                  <a:cubicBezTo>
                    <a:pt x="7007" y="18355"/>
                    <a:pt x="6998" y="18320"/>
                    <a:pt x="6988" y="18284"/>
                  </a:cubicBezTo>
                  <a:cubicBezTo>
                    <a:pt x="6984" y="18273"/>
                    <a:pt x="6986" y="18264"/>
                    <a:pt x="6988" y="18262"/>
                  </a:cubicBezTo>
                  <a:cubicBezTo>
                    <a:pt x="7066" y="18200"/>
                    <a:pt x="7141" y="18137"/>
                    <a:pt x="7218" y="18072"/>
                  </a:cubicBezTo>
                  <a:cubicBezTo>
                    <a:pt x="7258" y="18038"/>
                    <a:pt x="7297" y="18005"/>
                    <a:pt x="7338" y="17972"/>
                  </a:cubicBezTo>
                  <a:cubicBezTo>
                    <a:pt x="7361" y="17952"/>
                    <a:pt x="7394" y="17934"/>
                    <a:pt x="7437" y="17917"/>
                  </a:cubicBezTo>
                  <a:cubicBezTo>
                    <a:pt x="7475" y="17903"/>
                    <a:pt x="7508" y="17884"/>
                    <a:pt x="7540" y="17865"/>
                  </a:cubicBezTo>
                  <a:lnTo>
                    <a:pt x="7573" y="17846"/>
                  </a:lnTo>
                  <a:cubicBezTo>
                    <a:pt x="7672" y="17791"/>
                    <a:pt x="7744" y="17709"/>
                    <a:pt x="7791" y="17592"/>
                  </a:cubicBezTo>
                  <a:cubicBezTo>
                    <a:pt x="7810" y="17547"/>
                    <a:pt x="7828" y="17491"/>
                    <a:pt x="7816" y="17423"/>
                  </a:cubicBezTo>
                  <a:cubicBezTo>
                    <a:pt x="7812" y="17395"/>
                    <a:pt x="7813" y="17364"/>
                    <a:pt x="7815" y="17330"/>
                  </a:cubicBezTo>
                  <a:cubicBezTo>
                    <a:pt x="7815" y="17316"/>
                    <a:pt x="7816" y="17300"/>
                    <a:pt x="7816" y="17285"/>
                  </a:cubicBezTo>
                  <a:cubicBezTo>
                    <a:pt x="7816" y="17274"/>
                    <a:pt x="7817" y="17262"/>
                    <a:pt x="7817" y="17251"/>
                  </a:cubicBezTo>
                  <a:cubicBezTo>
                    <a:pt x="7820" y="17223"/>
                    <a:pt x="7823" y="17193"/>
                    <a:pt x="7816" y="17161"/>
                  </a:cubicBezTo>
                  <a:cubicBezTo>
                    <a:pt x="7806" y="17111"/>
                    <a:pt x="7809" y="17060"/>
                    <a:pt x="7825" y="16989"/>
                  </a:cubicBezTo>
                  <a:cubicBezTo>
                    <a:pt x="7838" y="16933"/>
                    <a:pt x="7815" y="16878"/>
                    <a:pt x="7767" y="16850"/>
                  </a:cubicBezTo>
                  <a:cubicBezTo>
                    <a:pt x="7726" y="16827"/>
                    <a:pt x="7711" y="16787"/>
                    <a:pt x="7693" y="16733"/>
                  </a:cubicBezTo>
                  <a:cubicBezTo>
                    <a:pt x="7682" y="16696"/>
                    <a:pt x="7680" y="16657"/>
                    <a:pt x="7677" y="16615"/>
                  </a:cubicBezTo>
                  <a:cubicBezTo>
                    <a:pt x="7676" y="16583"/>
                    <a:pt x="7674" y="16550"/>
                    <a:pt x="7669" y="16518"/>
                  </a:cubicBezTo>
                  <a:cubicBezTo>
                    <a:pt x="7669" y="16518"/>
                    <a:pt x="7669" y="16512"/>
                    <a:pt x="7674" y="16501"/>
                  </a:cubicBezTo>
                  <a:cubicBezTo>
                    <a:pt x="7703" y="16441"/>
                    <a:pt x="7693" y="16385"/>
                    <a:pt x="7647" y="16350"/>
                  </a:cubicBezTo>
                  <a:cubicBezTo>
                    <a:pt x="7609" y="16322"/>
                    <a:pt x="7605" y="16300"/>
                    <a:pt x="7627" y="16255"/>
                  </a:cubicBezTo>
                  <a:cubicBezTo>
                    <a:pt x="7632" y="16242"/>
                    <a:pt x="7637" y="16230"/>
                    <a:pt x="7643" y="16217"/>
                  </a:cubicBezTo>
                  <a:cubicBezTo>
                    <a:pt x="7657" y="16183"/>
                    <a:pt x="7670" y="16152"/>
                    <a:pt x="7693" y="16129"/>
                  </a:cubicBezTo>
                  <a:cubicBezTo>
                    <a:pt x="7731" y="16092"/>
                    <a:pt x="7750" y="16045"/>
                    <a:pt x="7765" y="16005"/>
                  </a:cubicBezTo>
                  <a:cubicBezTo>
                    <a:pt x="7774" y="15985"/>
                    <a:pt x="7781" y="15965"/>
                    <a:pt x="7793" y="15946"/>
                  </a:cubicBezTo>
                  <a:cubicBezTo>
                    <a:pt x="7807" y="15920"/>
                    <a:pt x="7819" y="15904"/>
                    <a:pt x="7836" y="15894"/>
                  </a:cubicBezTo>
                  <a:cubicBezTo>
                    <a:pt x="7894" y="15862"/>
                    <a:pt x="7945" y="15817"/>
                    <a:pt x="7985" y="15761"/>
                  </a:cubicBezTo>
                  <a:cubicBezTo>
                    <a:pt x="8073" y="15638"/>
                    <a:pt x="8180" y="15535"/>
                    <a:pt x="8302" y="15424"/>
                  </a:cubicBezTo>
                  <a:lnTo>
                    <a:pt x="8335" y="15392"/>
                  </a:lnTo>
                  <a:cubicBezTo>
                    <a:pt x="8388" y="15342"/>
                    <a:pt x="8439" y="15294"/>
                    <a:pt x="8504" y="15268"/>
                  </a:cubicBezTo>
                  <a:cubicBezTo>
                    <a:pt x="8518" y="15262"/>
                    <a:pt x="8530" y="15253"/>
                    <a:pt x="8544" y="15243"/>
                  </a:cubicBezTo>
                  <a:cubicBezTo>
                    <a:pt x="8768" y="15067"/>
                    <a:pt x="8926" y="14866"/>
                    <a:pt x="9029" y="14629"/>
                  </a:cubicBezTo>
                  <a:lnTo>
                    <a:pt x="9039" y="14606"/>
                  </a:lnTo>
                  <a:cubicBezTo>
                    <a:pt x="9073" y="14525"/>
                    <a:pt x="9105" y="14449"/>
                    <a:pt x="9159" y="14383"/>
                  </a:cubicBezTo>
                  <a:cubicBezTo>
                    <a:pt x="9203" y="14327"/>
                    <a:pt x="9227" y="14259"/>
                    <a:pt x="9247" y="14190"/>
                  </a:cubicBezTo>
                  <a:cubicBezTo>
                    <a:pt x="9267" y="14123"/>
                    <a:pt x="9268" y="14060"/>
                    <a:pt x="9270" y="13996"/>
                  </a:cubicBezTo>
                  <a:cubicBezTo>
                    <a:pt x="9271" y="13972"/>
                    <a:pt x="9271" y="13947"/>
                    <a:pt x="9273" y="13921"/>
                  </a:cubicBezTo>
                  <a:cubicBezTo>
                    <a:pt x="9274" y="13895"/>
                    <a:pt x="9261" y="13870"/>
                    <a:pt x="9234" y="13850"/>
                  </a:cubicBezTo>
                  <a:cubicBezTo>
                    <a:pt x="9217" y="13838"/>
                    <a:pt x="9193" y="13826"/>
                    <a:pt x="9168" y="13826"/>
                  </a:cubicBezTo>
                  <a:cubicBezTo>
                    <a:pt x="9159" y="13826"/>
                    <a:pt x="9149" y="13828"/>
                    <a:pt x="9140" y="13831"/>
                  </a:cubicBezTo>
                  <a:cubicBezTo>
                    <a:pt x="9134" y="13834"/>
                    <a:pt x="9124" y="13837"/>
                    <a:pt x="9112" y="13846"/>
                  </a:cubicBezTo>
                  <a:cubicBezTo>
                    <a:pt x="9063" y="13886"/>
                    <a:pt x="8998" y="13898"/>
                    <a:pt x="8926" y="13909"/>
                  </a:cubicBezTo>
                  <a:cubicBezTo>
                    <a:pt x="8898" y="13914"/>
                    <a:pt x="8871" y="13918"/>
                    <a:pt x="8844" y="13922"/>
                  </a:cubicBezTo>
                  <a:cubicBezTo>
                    <a:pt x="8763" y="13933"/>
                    <a:pt x="8679" y="13944"/>
                    <a:pt x="8598" y="13976"/>
                  </a:cubicBezTo>
                  <a:cubicBezTo>
                    <a:pt x="8594" y="13977"/>
                    <a:pt x="8588" y="13978"/>
                    <a:pt x="8582" y="13978"/>
                  </a:cubicBezTo>
                  <a:cubicBezTo>
                    <a:pt x="8580" y="13978"/>
                    <a:pt x="8577" y="13978"/>
                    <a:pt x="8575" y="13977"/>
                  </a:cubicBezTo>
                  <a:cubicBezTo>
                    <a:pt x="8565" y="13976"/>
                    <a:pt x="8555" y="13976"/>
                    <a:pt x="8546" y="13976"/>
                  </a:cubicBezTo>
                  <a:cubicBezTo>
                    <a:pt x="8481" y="13976"/>
                    <a:pt x="8426" y="14000"/>
                    <a:pt x="8375" y="14025"/>
                  </a:cubicBezTo>
                  <a:cubicBezTo>
                    <a:pt x="8364" y="14031"/>
                    <a:pt x="8351" y="14035"/>
                    <a:pt x="8338" y="14040"/>
                  </a:cubicBezTo>
                  <a:cubicBezTo>
                    <a:pt x="8336" y="14040"/>
                    <a:pt x="8335" y="14040"/>
                    <a:pt x="8333" y="14040"/>
                  </a:cubicBezTo>
                  <a:cubicBezTo>
                    <a:pt x="8328" y="14040"/>
                    <a:pt x="8321" y="14038"/>
                    <a:pt x="8316" y="14035"/>
                  </a:cubicBezTo>
                  <a:cubicBezTo>
                    <a:pt x="8307" y="14031"/>
                    <a:pt x="8299" y="14024"/>
                    <a:pt x="8287" y="14012"/>
                  </a:cubicBezTo>
                  <a:cubicBezTo>
                    <a:pt x="8265" y="13990"/>
                    <a:pt x="8245" y="13969"/>
                    <a:pt x="8224" y="13947"/>
                  </a:cubicBezTo>
                  <a:lnTo>
                    <a:pt x="8183" y="13907"/>
                  </a:lnTo>
                  <a:cubicBezTo>
                    <a:pt x="8216" y="13836"/>
                    <a:pt x="8219" y="13794"/>
                    <a:pt x="8153" y="13739"/>
                  </a:cubicBezTo>
                  <a:cubicBezTo>
                    <a:pt x="8122" y="13714"/>
                    <a:pt x="8099" y="13694"/>
                    <a:pt x="8083" y="13670"/>
                  </a:cubicBezTo>
                  <a:cubicBezTo>
                    <a:pt x="8050" y="13622"/>
                    <a:pt x="8010" y="13583"/>
                    <a:pt x="7972" y="13545"/>
                  </a:cubicBezTo>
                  <a:cubicBezTo>
                    <a:pt x="7950" y="13526"/>
                    <a:pt x="7930" y="13506"/>
                    <a:pt x="7911" y="13486"/>
                  </a:cubicBezTo>
                  <a:cubicBezTo>
                    <a:pt x="7872" y="13444"/>
                    <a:pt x="7825" y="13418"/>
                    <a:pt x="7774" y="13395"/>
                  </a:cubicBezTo>
                  <a:cubicBezTo>
                    <a:pt x="7695" y="13356"/>
                    <a:pt x="7651" y="13310"/>
                    <a:pt x="7637" y="13243"/>
                  </a:cubicBezTo>
                  <a:cubicBezTo>
                    <a:pt x="7630" y="13207"/>
                    <a:pt x="7618" y="13172"/>
                    <a:pt x="7606" y="13138"/>
                  </a:cubicBezTo>
                  <a:lnTo>
                    <a:pt x="7593" y="13099"/>
                  </a:lnTo>
                  <a:cubicBezTo>
                    <a:pt x="7578" y="13045"/>
                    <a:pt x="7543" y="12996"/>
                    <a:pt x="7492" y="12957"/>
                  </a:cubicBezTo>
                  <a:lnTo>
                    <a:pt x="7484" y="12950"/>
                  </a:lnTo>
                  <a:cubicBezTo>
                    <a:pt x="7452" y="12925"/>
                    <a:pt x="7421" y="12901"/>
                    <a:pt x="7390" y="12876"/>
                  </a:cubicBezTo>
                  <a:cubicBezTo>
                    <a:pt x="7374" y="12865"/>
                    <a:pt x="7367" y="12850"/>
                    <a:pt x="7365" y="12831"/>
                  </a:cubicBezTo>
                  <a:cubicBezTo>
                    <a:pt x="7364" y="12763"/>
                    <a:pt x="7349" y="12700"/>
                    <a:pt x="7335" y="12638"/>
                  </a:cubicBezTo>
                  <a:cubicBezTo>
                    <a:pt x="7328" y="12609"/>
                    <a:pt x="7322" y="12580"/>
                    <a:pt x="7316" y="12551"/>
                  </a:cubicBezTo>
                  <a:cubicBezTo>
                    <a:pt x="7299" y="12457"/>
                    <a:pt x="7245" y="12383"/>
                    <a:pt x="7153" y="12328"/>
                  </a:cubicBezTo>
                  <a:cubicBezTo>
                    <a:pt x="7144" y="12323"/>
                    <a:pt x="7134" y="12318"/>
                    <a:pt x="7125" y="12315"/>
                  </a:cubicBezTo>
                  <a:cubicBezTo>
                    <a:pt x="7121" y="12314"/>
                    <a:pt x="7118" y="12312"/>
                    <a:pt x="7115" y="12312"/>
                  </a:cubicBezTo>
                  <a:cubicBezTo>
                    <a:pt x="7112" y="12310"/>
                    <a:pt x="7106" y="12302"/>
                    <a:pt x="7104" y="12292"/>
                  </a:cubicBezTo>
                  <a:cubicBezTo>
                    <a:pt x="7099" y="12281"/>
                    <a:pt x="7098" y="12272"/>
                    <a:pt x="7098" y="12268"/>
                  </a:cubicBezTo>
                  <a:cubicBezTo>
                    <a:pt x="7105" y="12200"/>
                    <a:pt x="7085" y="12138"/>
                    <a:pt x="7040" y="12081"/>
                  </a:cubicBezTo>
                  <a:cubicBezTo>
                    <a:pt x="7031" y="12071"/>
                    <a:pt x="7024" y="12058"/>
                    <a:pt x="7018" y="12047"/>
                  </a:cubicBezTo>
                  <a:cubicBezTo>
                    <a:pt x="7012" y="12036"/>
                    <a:pt x="7007" y="12026"/>
                    <a:pt x="7001" y="12018"/>
                  </a:cubicBezTo>
                  <a:lnTo>
                    <a:pt x="6984" y="11992"/>
                  </a:lnTo>
                  <a:cubicBezTo>
                    <a:pt x="6926" y="11901"/>
                    <a:pt x="6871" y="11815"/>
                    <a:pt x="6848" y="11716"/>
                  </a:cubicBezTo>
                  <a:cubicBezTo>
                    <a:pt x="6845" y="11704"/>
                    <a:pt x="6841" y="11695"/>
                    <a:pt x="6838" y="11687"/>
                  </a:cubicBezTo>
                  <a:cubicBezTo>
                    <a:pt x="6854" y="11684"/>
                    <a:pt x="6872" y="11677"/>
                    <a:pt x="6888" y="11661"/>
                  </a:cubicBezTo>
                  <a:cubicBezTo>
                    <a:pt x="6893" y="11658"/>
                    <a:pt x="6903" y="11648"/>
                    <a:pt x="6907" y="11646"/>
                  </a:cubicBezTo>
                  <a:cubicBezTo>
                    <a:pt x="6913" y="11646"/>
                    <a:pt x="6920" y="11651"/>
                    <a:pt x="6936" y="11669"/>
                  </a:cubicBezTo>
                  <a:cubicBezTo>
                    <a:pt x="6942" y="11677"/>
                    <a:pt x="6947" y="11684"/>
                    <a:pt x="6953" y="11692"/>
                  </a:cubicBezTo>
                  <a:cubicBezTo>
                    <a:pt x="6959" y="11703"/>
                    <a:pt x="6966" y="11713"/>
                    <a:pt x="6975" y="11721"/>
                  </a:cubicBezTo>
                  <a:cubicBezTo>
                    <a:pt x="7005" y="11759"/>
                    <a:pt x="7030" y="11801"/>
                    <a:pt x="7057" y="11844"/>
                  </a:cubicBezTo>
                  <a:cubicBezTo>
                    <a:pt x="7082" y="11883"/>
                    <a:pt x="7106" y="11925"/>
                    <a:pt x="7137" y="11963"/>
                  </a:cubicBezTo>
                  <a:cubicBezTo>
                    <a:pt x="7170" y="12005"/>
                    <a:pt x="7189" y="12044"/>
                    <a:pt x="7197" y="12087"/>
                  </a:cubicBezTo>
                  <a:cubicBezTo>
                    <a:pt x="7209" y="12139"/>
                    <a:pt x="7244" y="12178"/>
                    <a:pt x="7294" y="12194"/>
                  </a:cubicBezTo>
                  <a:cubicBezTo>
                    <a:pt x="7343" y="12208"/>
                    <a:pt x="7377" y="12242"/>
                    <a:pt x="7397" y="12295"/>
                  </a:cubicBezTo>
                  <a:cubicBezTo>
                    <a:pt x="7404" y="12315"/>
                    <a:pt x="7414" y="12337"/>
                    <a:pt x="7429" y="12360"/>
                  </a:cubicBezTo>
                  <a:cubicBezTo>
                    <a:pt x="7443" y="12388"/>
                    <a:pt x="7449" y="12414"/>
                    <a:pt x="7447" y="12443"/>
                  </a:cubicBezTo>
                  <a:cubicBezTo>
                    <a:pt x="7446" y="12456"/>
                    <a:pt x="7447" y="12470"/>
                    <a:pt x="7449" y="12483"/>
                  </a:cubicBezTo>
                  <a:lnTo>
                    <a:pt x="7449" y="12497"/>
                  </a:lnTo>
                  <a:cubicBezTo>
                    <a:pt x="7453" y="12593"/>
                    <a:pt x="7500" y="12674"/>
                    <a:pt x="7586" y="12739"/>
                  </a:cubicBezTo>
                  <a:cubicBezTo>
                    <a:pt x="7601" y="12750"/>
                    <a:pt x="7617" y="12761"/>
                    <a:pt x="7632" y="12769"/>
                  </a:cubicBezTo>
                  <a:cubicBezTo>
                    <a:pt x="7644" y="12776"/>
                    <a:pt x="7657" y="12784"/>
                    <a:pt x="7669" y="12792"/>
                  </a:cubicBezTo>
                  <a:cubicBezTo>
                    <a:pt x="7799" y="12892"/>
                    <a:pt x="7872" y="13037"/>
                    <a:pt x="7949" y="13191"/>
                  </a:cubicBezTo>
                  <a:cubicBezTo>
                    <a:pt x="8014" y="13318"/>
                    <a:pt x="8081" y="13451"/>
                    <a:pt x="8183" y="13555"/>
                  </a:cubicBezTo>
                  <a:cubicBezTo>
                    <a:pt x="8272" y="13645"/>
                    <a:pt x="8428" y="13727"/>
                    <a:pt x="8570" y="13727"/>
                  </a:cubicBezTo>
                  <a:cubicBezTo>
                    <a:pt x="8629" y="13727"/>
                    <a:pt x="8686" y="13713"/>
                    <a:pt x="8735" y="13678"/>
                  </a:cubicBezTo>
                  <a:cubicBezTo>
                    <a:pt x="8758" y="13661"/>
                    <a:pt x="8784" y="13655"/>
                    <a:pt x="8820" y="13648"/>
                  </a:cubicBezTo>
                  <a:cubicBezTo>
                    <a:pt x="8870" y="13641"/>
                    <a:pt x="8909" y="13619"/>
                    <a:pt x="8936" y="13587"/>
                  </a:cubicBezTo>
                  <a:cubicBezTo>
                    <a:pt x="8953" y="13567"/>
                    <a:pt x="8977" y="13557"/>
                    <a:pt x="9010" y="13547"/>
                  </a:cubicBezTo>
                  <a:cubicBezTo>
                    <a:pt x="9027" y="13541"/>
                    <a:pt x="9046" y="13535"/>
                    <a:pt x="9065" y="13529"/>
                  </a:cubicBezTo>
                  <a:cubicBezTo>
                    <a:pt x="9104" y="13516"/>
                    <a:pt x="9144" y="13505"/>
                    <a:pt x="9182" y="13490"/>
                  </a:cubicBezTo>
                  <a:cubicBezTo>
                    <a:pt x="9216" y="13477"/>
                    <a:pt x="9250" y="13461"/>
                    <a:pt x="9283" y="13446"/>
                  </a:cubicBezTo>
                  <a:lnTo>
                    <a:pt x="9318" y="13428"/>
                  </a:lnTo>
                  <a:cubicBezTo>
                    <a:pt x="9355" y="13411"/>
                    <a:pt x="9380" y="13380"/>
                    <a:pt x="9387" y="13343"/>
                  </a:cubicBezTo>
                  <a:cubicBezTo>
                    <a:pt x="9391" y="13320"/>
                    <a:pt x="9401" y="13298"/>
                    <a:pt x="9448" y="13285"/>
                  </a:cubicBezTo>
                  <a:lnTo>
                    <a:pt x="9490" y="13272"/>
                  </a:lnTo>
                  <a:cubicBezTo>
                    <a:pt x="9545" y="13256"/>
                    <a:pt x="9595" y="13242"/>
                    <a:pt x="9647" y="13233"/>
                  </a:cubicBezTo>
                  <a:cubicBezTo>
                    <a:pt x="9675" y="13227"/>
                    <a:pt x="9758" y="13213"/>
                    <a:pt x="9780" y="13119"/>
                  </a:cubicBezTo>
                  <a:cubicBezTo>
                    <a:pt x="9784" y="13104"/>
                    <a:pt x="9787" y="13104"/>
                    <a:pt x="9792" y="13103"/>
                  </a:cubicBezTo>
                  <a:cubicBezTo>
                    <a:pt x="9871" y="13091"/>
                    <a:pt x="9926" y="13048"/>
                    <a:pt x="9952" y="12974"/>
                  </a:cubicBezTo>
                  <a:cubicBezTo>
                    <a:pt x="9954" y="12969"/>
                    <a:pt x="9964" y="12961"/>
                    <a:pt x="9981" y="12956"/>
                  </a:cubicBezTo>
                  <a:cubicBezTo>
                    <a:pt x="9987" y="12953"/>
                    <a:pt x="9993" y="12951"/>
                    <a:pt x="10000" y="12950"/>
                  </a:cubicBezTo>
                  <a:cubicBezTo>
                    <a:pt x="10016" y="12945"/>
                    <a:pt x="10033" y="12941"/>
                    <a:pt x="10050" y="12932"/>
                  </a:cubicBezTo>
                  <a:cubicBezTo>
                    <a:pt x="10076" y="12918"/>
                    <a:pt x="10098" y="12886"/>
                    <a:pt x="10101" y="12857"/>
                  </a:cubicBezTo>
                  <a:cubicBezTo>
                    <a:pt x="10104" y="12837"/>
                    <a:pt x="10104" y="12818"/>
                    <a:pt x="10104" y="12800"/>
                  </a:cubicBezTo>
                  <a:cubicBezTo>
                    <a:pt x="10102" y="12787"/>
                    <a:pt x="10102" y="12772"/>
                    <a:pt x="10104" y="12758"/>
                  </a:cubicBezTo>
                  <a:cubicBezTo>
                    <a:pt x="10105" y="12747"/>
                    <a:pt x="10108" y="12734"/>
                    <a:pt x="10120" y="12727"/>
                  </a:cubicBezTo>
                  <a:cubicBezTo>
                    <a:pt x="10221" y="12664"/>
                    <a:pt x="10329" y="12528"/>
                    <a:pt x="10331" y="12404"/>
                  </a:cubicBezTo>
                  <a:cubicBezTo>
                    <a:pt x="10331" y="12333"/>
                    <a:pt x="10299" y="12273"/>
                    <a:pt x="10237" y="12232"/>
                  </a:cubicBezTo>
                  <a:cubicBezTo>
                    <a:pt x="10192" y="12203"/>
                    <a:pt x="10138" y="12194"/>
                    <a:pt x="10092" y="12187"/>
                  </a:cubicBezTo>
                  <a:cubicBezTo>
                    <a:pt x="10052" y="12181"/>
                    <a:pt x="10014" y="12175"/>
                    <a:pt x="9988" y="12158"/>
                  </a:cubicBezTo>
                  <a:cubicBezTo>
                    <a:pt x="9959" y="12139"/>
                    <a:pt x="9945" y="12109"/>
                    <a:pt x="9927" y="12075"/>
                  </a:cubicBezTo>
                  <a:cubicBezTo>
                    <a:pt x="9909" y="12041"/>
                    <a:pt x="9888" y="12000"/>
                    <a:pt x="9851" y="11969"/>
                  </a:cubicBezTo>
                  <a:cubicBezTo>
                    <a:pt x="9817" y="11941"/>
                    <a:pt x="9774" y="11927"/>
                    <a:pt x="9727" y="11927"/>
                  </a:cubicBezTo>
                  <a:cubicBezTo>
                    <a:pt x="9698" y="11927"/>
                    <a:pt x="9668" y="11932"/>
                    <a:pt x="9638" y="11944"/>
                  </a:cubicBezTo>
                  <a:cubicBezTo>
                    <a:pt x="9589" y="11963"/>
                    <a:pt x="9553" y="11996"/>
                    <a:pt x="9521" y="12026"/>
                  </a:cubicBezTo>
                  <a:cubicBezTo>
                    <a:pt x="9479" y="12066"/>
                    <a:pt x="9454" y="12087"/>
                    <a:pt x="9413" y="12087"/>
                  </a:cubicBezTo>
                  <a:cubicBezTo>
                    <a:pt x="9411" y="12087"/>
                    <a:pt x="9410" y="12087"/>
                    <a:pt x="9409" y="12087"/>
                  </a:cubicBezTo>
                  <a:cubicBezTo>
                    <a:pt x="9393" y="12086"/>
                    <a:pt x="9377" y="12085"/>
                    <a:pt x="9360" y="12085"/>
                  </a:cubicBezTo>
                  <a:cubicBezTo>
                    <a:pt x="9319" y="12085"/>
                    <a:pt x="9275" y="12090"/>
                    <a:pt x="9231" y="12109"/>
                  </a:cubicBezTo>
                  <a:cubicBezTo>
                    <a:pt x="9229" y="12107"/>
                    <a:pt x="9227" y="12106"/>
                    <a:pt x="9224" y="12103"/>
                  </a:cubicBezTo>
                  <a:cubicBezTo>
                    <a:pt x="9208" y="12086"/>
                    <a:pt x="9201" y="12074"/>
                    <a:pt x="9201" y="12062"/>
                  </a:cubicBezTo>
                  <a:lnTo>
                    <a:pt x="9198" y="12035"/>
                  </a:lnTo>
                  <a:cubicBezTo>
                    <a:pt x="9193" y="11990"/>
                    <a:pt x="9190" y="11945"/>
                    <a:pt x="9185" y="11901"/>
                  </a:cubicBezTo>
                  <a:cubicBezTo>
                    <a:pt x="9182" y="11875"/>
                    <a:pt x="9169" y="11854"/>
                    <a:pt x="9162" y="11844"/>
                  </a:cubicBezTo>
                  <a:cubicBezTo>
                    <a:pt x="9149" y="11830"/>
                    <a:pt x="9128" y="11811"/>
                    <a:pt x="9102" y="11808"/>
                  </a:cubicBezTo>
                  <a:cubicBezTo>
                    <a:pt x="9100" y="11808"/>
                    <a:pt x="9098" y="11808"/>
                    <a:pt x="9095" y="11808"/>
                  </a:cubicBezTo>
                  <a:cubicBezTo>
                    <a:pt x="9069" y="11808"/>
                    <a:pt x="9040" y="11822"/>
                    <a:pt x="9027" y="11843"/>
                  </a:cubicBezTo>
                  <a:cubicBezTo>
                    <a:pt x="9021" y="11851"/>
                    <a:pt x="9017" y="11860"/>
                    <a:pt x="9011" y="11870"/>
                  </a:cubicBezTo>
                  <a:cubicBezTo>
                    <a:pt x="9004" y="11857"/>
                    <a:pt x="9001" y="11846"/>
                    <a:pt x="9000" y="11834"/>
                  </a:cubicBezTo>
                  <a:cubicBezTo>
                    <a:pt x="8990" y="11756"/>
                    <a:pt x="8945" y="11700"/>
                    <a:pt x="8912" y="11665"/>
                  </a:cubicBezTo>
                  <a:cubicBezTo>
                    <a:pt x="8888" y="11639"/>
                    <a:pt x="8864" y="11616"/>
                    <a:pt x="8839" y="11593"/>
                  </a:cubicBezTo>
                  <a:lnTo>
                    <a:pt x="8829" y="11583"/>
                  </a:lnTo>
                  <a:cubicBezTo>
                    <a:pt x="8823" y="11575"/>
                    <a:pt x="8815" y="11571"/>
                    <a:pt x="8807" y="11565"/>
                  </a:cubicBezTo>
                  <a:cubicBezTo>
                    <a:pt x="8805" y="11564"/>
                    <a:pt x="8802" y="11561"/>
                    <a:pt x="8802" y="11561"/>
                  </a:cubicBezTo>
                  <a:cubicBezTo>
                    <a:pt x="8768" y="11505"/>
                    <a:pt x="8737" y="11448"/>
                    <a:pt x="8709" y="11395"/>
                  </a:cubicBezTo>
                  <a:cubicBezTo>
                    <a:pt x="8709" y="11393"/>
                    <a:pt x="8709" y="11389"/>
                    <a:pt x="8711" y="11375"/>
                  </a:cubicBezTo>
                  <a:cubicBezTo>
                    <a:pt x="8712" y="11360"/>
                    <a:pt x="8714" y="11346"/>
                    <a:pt x="8718" y="11333"/>
                  </a:cubicBezTo>
                  <a:cubicBezTo>
                    <a:pt x="8738" y="11329"/>
                    <a:pt x="8758" y="11326"/>
                    <a:pt x="8777" y="11326"/>
                  </a:cubicBezTo>
                  <a:cubicBezTo>
                    <a:pt x="8781" y="11326"/>
                    <a:pt x="8785" y="11327"/>
                    <a:pt x="8789" y="11327"/>
                  </a:cubicBezTo>
                  <a:cubicBezTo>
                    <a:pt x="8810" y="11327"/>
                    <a:pt x="8842" y="11328"/>
                    <a:pt x="8859" y="11337"/>
                  </a:cubicBezTo>
                  <a:cubicBezTo>
                    <a:pt x="8864" y="11340"/>
                    <a:pt x="8872" y="11354"/>
                    <a:pt x="8877" y="11363"/>
                  </a:cubicBezTo>
                  <a:cubicBezTo>
                    <a:pt x="8881" y="11370"/>
                    <a:pt x="8884" y="11377"/>
                    <a:pt x="8888" y="11383"/>
                  </a:cubicBezTo>
                  <a:cubicBezTo>
                    <a:pt x="8929" y="11447"/>
                    <a:pt x="8969" y="11510"/>
                    <a:pt x="9008" y="11575"/>
                  </a:cubicBezTo>
                  <a:cubicBezTo>
                    <a:pt x="9033" y="11617"/>
                    <a:pt x="9069" y="11643"/>
                    <a:pt x="9115" y="11655"/>
                  </a:cubicBezTo>
                  <a:lnTo>
                    <a:pt x="9136" y="11661"/>
                  </a:lnTo>
                  <a:cubicBezTo>
                    <a:pt x="9146" y="11664"/>
                    <a:pt x="9154" y="11665"/>
                    <a:pt x="9163" y="11668"/>
                  </a:cubicBezTo>
                  <a:cubicBezTo>
                    <a:pt x="9198" y="11675"/>
                    <a:pt x="9216" y="11685"/>
                    <a:pt x="9231" y="11705"/>
                  </a:cubicBezTo>
                  <a:cubicBezTo>
                    <a:pt x="9248" y="11727"/>
                    <a:pt x="9270" y="11740"/>
                    <a:pt x="9290" y="11753"/>
                  </a:cubicBezTo>
                  <a:cubicBezTo>
                    <a:pt x="9296" y="11756"/>
                    <a:pt x="9302" y="11760"/>
                    <a:pt x="9306" y="11763"/>
                  </a:cubicBezTo>
                  <a:cubicBezTo>
                    <a:pt x="9364" y="11802"/>
                    <a:pt x="9425" y="11817"/>
                    <a:pt x="9485" y="11830"/>
                  </a:cubicBezTo>
                  <a:lnTo>
                    <a:pt x="9521" y="11838"/>
                  </a:lnTo>
                  <a:cubicBezTo>
                    <a:pt x="9535" y="11842"/>
                    <a:pt x="9548" y="11844"/>
                    <a:pt x="9562" y="11844"/>
                  </a:cubicBezTo>
                  <a:cubicBezTo>
                    <a:pt x="9588" y="11844"/>
                    <a:pt x="9613" y="11837"/>
                    <a:pt x="9640" y="11823"/>
                  </a:cubicBezTo>
                  <a:cubicBezTo>
                    <a:pt x="9676" y="11802"/>
                    <a:pt x="9711" y="11784"/>
                    <a:pt x="9747" y="11769"/>
                  </a:cubicBezTo>
                  <a:cubicBezTo>
                    <a:pt x="9753" y="11766"/>
                    <a:pt x="9759" y="11765"/>
                    <a:pt x="9765" y="11765"/>
                  </a:cubicBezTo>
                  <a:cubicBezTo>
                    <a:pt x="9777" y="11765"/>
                    <a:pt x="9786" y="11772"/>
                    <a:pt x="9792" y="11785"/>
                  </a:cubicBezTo>
                  <a:cubicBezTo>
                    <a:pt x="9808" y="11818"/>
                    <a:pt x="9822" y="11853"/>
                    <a:pt x="9836" y="11886"/>
                  </a:cubicBezTo>
                  <a:cubicBezTo>
                    <a:pt x="9851" y="11922"/>
                    <a:pt x="9883" y="11964"/>
                    <a:pt x="9955" y="11969"/>
                  </a:cubicBezTo>
                  <a:cubicBezTo>
                    <a:pt x="10056" y="11976"/>
                    <a:pt x="10159" y="11995"/>
                    <a:pt x="10257" y="12012"/>
                  </a:cubicBezTo>
                  <a:cubicBezTo>
                    <a:pt x="10305" y="12021"/>
                    <a:pt x="10352" y="12029"/>
                    <a:pt x="10400" y="12038"/>
                  </a:cubicBezTo>
                  <a:cubicBezTo>
                    <a:pt x="10443" y="12044"/>
                    <a:pt x="10479" y="12047"/>
                    <a:pt x="10513" y="12047"/>
                  </a:cubicBezTo>
                  <a:cubicBezTo>
                    <a:pt x="10534" y="12047"/>
                    <a:pt x="10554" y="12046"/>
                    <a:pt x="10575" y="12044"/>
                  </a:cubicBezTo>
                  <a:cubicBezTo>
                    <a:pt x="10600" y="12041"/>
                    <a:pt x="10623" y="12036"/>
                    <a:pt x="10647" y="12032"/>
                  </a:cubicBezTo>
                  <a:cubicBezTo>
                    <a:pt x="10688" y="12026"/>
                    <a:pt x="10728" y="12019"/>
                    <a:pt x="10766" y="12019"/>
                  </a:cubicBezTo>
                  <a:cubicBezTo>
                    <a:pt x="10788" y="12019"/>
                    <a:pt x="10810" y="12021"/>
                    <a:pt x="10831" y="12026"/>
                  </a:cubicBezTo>
                  <a:cubicBezTo>
                    <a:pt x="10839" y="12028"/>
                    <a:pt x="10846" y="12029"/>
                    <a:pt x="10854" y="12029"/>
                  </a:cubicBezTo>
                  <a:cubicBezTo>
                    <a:pt x="10876" y="12029"/>
                    <a:pt x="10898" y="12022"/>
                    <a:pt x="10920" y="12015"/>
                  </a:cubicBezTo>
                  <a:cubicBezTo>
                    <a:pt x="10960" y="12004"/>
                    <a:pt x="11001" y="12001"/>
                    <a:pt x="11047" y="12001"/>
                  </a:cubicBezTo>
                  <a:cubicBezTo>
                    <a:pt x="11063" y="12001"/>
                    <a:pt x="11080" y="12001"/>
                    <a:pt x="11098" y="12002"/>
                  </a:cubicBezTo>
                  <a:cubicBezTo>
                    <a:pt x="11104" y="12002"/>
                    <a:pt x="11105" y="12005"/>
                    <a:pt x="11107" y="12006"/>
                  </a:cubicBezTo>
                  <a:cubicBezTo>
                    <a:pt x="11121" y="12036"/>
                    <a:pt x="11141" y="12060"/>
                    <a:pt x="11169" y="12075"/>
                  </a:cubicBezTo>
                  <a:cubicBezTo>
                    <a:pt x="11179" y="12081"/>
                    <a:pt x="11192" y="12091"/>
                    <a:pt x="11195" y="12106"/>
                  </a:cubicBezTo>
                  <a:cubicBezTo>
                    <a:pt x="11215" y="12194"/>
                    <a:pt x="11287" y="12221"/>
                    <a:pt x="11341" y="12242"/>
                  </a:cubicBezTo>
                  <a:cubicBezTo>
                    <a:pt x="11386" y="12259"/>
                    <a:pt x="11412" y="12269"/>
                    <a:pt x="11423" y="12298"/>
                  </a:cubicBezTo>
                  <a:cubicBezTo>
                    <a:pt x="11426" y="12307"/>
                    <a:pt x="11428" y="12318"/>
                    <a:pt x="11429" y="12331"/>
                  </a:cubicBezTo>
                  <a:cubicBezTo>
                    <a:pt x="11431" y="12340"/>
                    <a:pt x="11432" y="12350"/>
                    <a:pt x="11435" y="12359"/>
                  </a:cubicBezTo>
                  <a:cubicBezTo>
                    <a:pt x="11457" y="12467"/>
                    <a:pt x="11543" y="12542"/>
                    <a:pt x="11607" y="12599"/>
                  </a:cubicBezTo>
                  <a:cubicBezTo>
                    <a:pt x="11629" y="12616"/>
                    <a:pt x="11659" y="12642"/>
                    <a:pt x="11701" y="12646"/>
                  </a:cubicBezTo>
                  <a:cubicBezTo>
                    <a:pt x="11706" y="12647"/>
                    <a:pt x="11710" y="12647"/>
                    <a:pt x="11715" y="12647"/>
                  </a:cubicBezTo>
                  <a:cubicBezTo>
                    <a:pt x="11752" y="12647"/>
                    <a:pt x="11782" y="12629"/>
                    <a:pt x="11806" y="12615"/>
                  </a:cubicBezTo>
                  <a:cubicBezTo>
                    <a:pt x="11818" y="12607"/>
                    <a:pt x="11828" y="12602"/>
                    <a:pt x="11840" y="12597"/>
                  </a:cubicBezTo>
                  <a:cubicBezTo>
                    <a:pt x="11847" y="12594"/>
                    <a:pt x="11855" y="12593"/>
                    <a:pt x="11864" y="12593"/>
                  </a:cubicBezTo>
                  <a:cubicBezTo>
                    <a:pt x="11901" y="12593"/>
                    <a:pt x="11941" y="12622"/>
                    <a:pt x="11961" y="12658"/>
                  </a:cubicBezTo>
                  <a:cubicBezTo>
                    <a:pt x="11998" y="12723"/>
                    <a:pt x="12013" y="12817"/>
                    <a:pt x="12027" y="12908"/>
                  </a:cubicBezTo>
                  <a:cubicBezTo>
                    <a:pt x="12035" y="12956"/>
                    <a:pt x="12042" y="13000"/>
                    <a:pt x="12052" y="13044"/>
                  </a:cubicBezTo>
                  <a:cubicBezTo>
                    <a:pt x="12061" y="13077"/>
                    <a:pt x="12074" y="13107"/>
                    <a:pt x="12085" y="13138"/>
                  </a:cubicBezTo>
                  <a:cubicBezTo>
                    <a:pt x="12104" y="13181"/>
                    <a:pt x="12120" y="13223"/>
                    <a:pt x="12121" y="13265"/>
                  </a:cubicBezTo>
                  <a:cubicBezTo>
                    <a:pt x="12121" y="13289"/>
                    <a:pt x="12133" y="13310"/>
                    <a:pt x="12142" y="13324"/>
                  </a:cubicBezTo>
                  <a:lnTo>
                    <a:pt x="12166" y="13370"/>
                  </a:lnTo>
                  <a:cubicBezTo>
                    <a:pt x="12185" y="13407"/>
                    <a:pt x="12205" y="13444"/>
                    <a:pt x="12230" y="13479"/>
                  </a:cubicBezTo>
                  <a:cubicBezTo>
                    <a:pt x="12263" y="13526"/>
                    <a:pt x="12283" y="13581"/>
                    <a:pt x="12306" y="13644"/>
                  </a:cubicBezTo>
                  <a:lnTo>
                    <a:pt x="12312" y="13662"/>
                  </a:lnTo>
                  <a:cubicBezTo>
                    <a:pt x="12321" y="13684"/>
                    <a:pt x="12329" y="13707"/>
                    <a:pt x="12335" y="13730"/>
                  </a:cubicBezTo>
                  <a:cubicBezTo>
                    <a:pt x="12355" y="13808"/>
                    <a:pt x="12390" y="13870"/>
                    <a:pt x="12442" y="13922"/>
                  </a:cubicBezTo>
                  <a:cubicBezTo>
                    <a:pt x="12467" y="13947"/>
                    <a:pt x="12484" y="13973"/>
                    <a:pt x="12494" y="13999"/>
                  </a:cubicBezTo>
                  <a:cubicBezTo>
                    <a:pt x="12503" y="14022"/>
                    <a:pt x="12513" y="14045"/>
                    <a:pt x="12525" y="14068"/>
                  </a:cubicBezTo>
                  <a:cubicBezTo>
                    <a:pt x="12546" y="14118"/>
                    <a:pt x="12568" y="14164"/>
                    <a:pt x="12574" y="14216"/>
                  </a:cubicBezTo>
                  <a:cubicBezTo>
                    <a:pt x="12581" y="14281"/>
                    <a:pt x="12616" y="14333"/>
                    <a:pt x="12643" y="14370"/>
                  </a:cubicBezTo>
                  <a:cubicBezTo>
                    <a:pt x="12660" y="14394"/>
                    <a:pt x="12681" y="14411"/>
                    <a:pt x="12698" y="14427"/>
                  </a:cubicBezTo>
                  <a:cubicBezTo>
                    <a:pt x="12724" y="14448"/>
                    <a:pt x="12756" y="14458"/>
                    <a:pt x="12789" y="14458"/>
                  </a:cubicBezTo>
                  <a:cubicBezTo>
                    <a:pt x="12795" y="14458"/>
                    <a:pt x="12801" y="14458"/>
                    <a:pt x="12806" y="14457"/>
                  </a:cubicBezTo>
                  <a:cubicBezTo>
                    <a:pt x="12844" y="14451"/>
                    <a:pt x="12879" y="14430"/>
                    <a:pt x="12900" y="14399"/>
                  </a:cubicBezTo>
                  <a:cubicBezTo>
                    <a:pt x="12909" y="14386"/>
                    <a:pt x="12916" y="14373"/>
                    <a:pt x="12923" y="14360"/>
                  </a:cubicBezTo>
                  <a:lnTo>
                    <a:pt x="12928" y="14350"/>
                  </a:lnTo>
                  <a:cubicBezTo>
                    <a:pt x="12939" y="14326"/>
                    <a:pt x="12952" y="14321"/>
                    <a:pt x="12957" y="14320"/>
                  </a:cubicBezTo>
                  <a:cubicBezTo>
                    <a:pt x="13019" y="14298"/>
                    <a:pt x="13036" y="14246"/>
                    <a:pt x="13046" y="14217"/>
                  </a:cubicBezTo>
                  <a:cubicBezTo>
                    <a:pt x="13058" y="14185"/>
                    <a:pt x="13077" y="14162"/>
                    <a:pt x="13103" y="14148"/>
                  </a:cubicBezTo>
                  <a:cubicBezTo>
                    <a:pt x="13145" y="14126"/>
                    <a:pt x="13166" y="14081"/>
                    <a:pt x="13160" y="14028"/>
                  </a:cubicBezTo>
                  <a:cubicBezTo>
                    <a:pt x="13158" y="14000"/>
                    <a:pt x="13152" y="13972"/>
                    <a:pt x="13147" y="13944"/>
                  </a:cubicBezTo>
                  <a:cubicBezTo>
                    <a:pt x="13142" y="13918"/>
                    <a:pt x="13143" y="13898"/>
                    <a:pt x="13152" y="13881"/>
                  </a:cubicBezTo>
                  <a:cubicBezTo>
                    <a:pt x="13158" y="13868"/>
                    <a:pt x="13163" y="13856"/>
                    <a:pt x="13168" y="13843"/>
                  </a:cubicBezTo>
                  <a:cubicBezTo>
                    <a:pt x="13171" y="13836"/>
                    <a:pt x="13175" y="13827"/>
                    <a:pt x="13178" y="13818"/>
                  </a:cubicBezTo>
                  <a:cubicBezTo>
                    <a:pt x="13205" y="13758"/>
                    <a:pt x="13207" y="13697"/>
                    <a:pt x="13181" y="13636"/>
                  </a:cubicBezTo>
                  <a:cubicBezTo>
                    <a:pt x="13172" y="13618"/>
                    <a:pt x="13171" y="13593"/>
                    <a:pt x="13171" y="13576"/>
                  </a:cubicBezTo>
                  <a:cubicBezTo>
                    <a:pt x="13169" y="13521"/>
                    <a:pt x="13169" y="13463"/>
                    <a:pt x="13171" y="13401"/>
                  </a:cubicBezTo>
                  <a:cubicBezTo>
                    <a:pt x="13171" y="13389"/>
                    <a:pt x="13172" y="13385"/>
                    <a:pt x="13192" y="13379"/>
                  </a:cubicBezTo>
                  <a:cubicBezTo>
                    <a:pt x="13214" y="13375"/>
                    <a:pt x="13247" y="13369"/>
                    <a:pt x="13265" y="13340"/>
                  </a:cubicBezTo>
                  <a:cubicBezTo>
                    <a:pt x="13283" y="13311"/>
                    <a:pt x="13312" y="13300"/>
                    <a:pt x="13357" y="13284"/>
                  </a:cubicBezTo>
                  <a:cubicBezTo>
                    <a:pt x="13390" y="13272"/>
                    <a:pt x="13416" y="13243"/>
                    <a:pt x="13429" y="13203"/>
                  </a:cubicBezTo>
                  <a:lnTo>
                    <a:pt x="13432" y="13191"/>
                  </a:lnTo>
                  <a:cubicBezTo>
                    <a:pt x="13435" y="13183"/>
                    <a:pt x="13438" y="13167"/>
                    <a:pt x="13442" y="13164"/>
                  </a:cubicBezTo>
                  <a:cubicBezTo>
                    <a:pt x="13489" y="13138"/>
                    <a:pt x="13523" y="13103"/>
                    <a:pt x="13556" y="13070"/>
                  </a:cubicBezTo>
                  <a:cubicBezTo>
                    <a:pt x="13577" y="13047"/>
                    <a:pt x="13597" y="13026"/>
                    <a:pt x="13620" y="13011"/>
                  </a:cubicBezTo>
                  <a:cubicBezTo>
                    <a:pt x="13647" y="12989"/>
                    <a:pt x="13672" y="12961"/>
                    <a:pt x="13697" y="12924"/>
                  </a:cubicBezTo>
                  <a:cubicBezTo>
                    <a:pt x="13707" y="12906"/>
                    <a:pt x="13720" y="12891"/>
                    <a:pt x="13733" y="12875"/>
                  </a:cubicBezTo>
                  <a:cubicBezTo>
                    <a:pt x="13744" y="12862"/>
                    <a:pt x="13754" y="12850"/>
                    <a:pt x="13763" y="12837"/>
                  </a:cubicBezTo>
                  <a:cubicBezTo>
                    <a:pt x="13772" y="12824"/>
                    <a:pt x="13786" y="12817"/>
                    <a:pt x="13808" y="12808"/>
                  </a:cubicBezTo>
                  <a:cubicBezTo>
                    <a:pt x="13926" y="12755"/>
                    <a:pt x="13989" y="12669"/>
                    <a:pt x="13991" y="12554"/>
                  </a:cubicBezTo>
                  <a:cubicBezTo>
                    <a:pt x="13991" y="12550"/>
                    <a:pt x="13999" y="12542"/>
                    <a:pt x="14013" y="12535"/>
                  </a:cubicBezTo>
                  <a:cubicBezTo>
                    <a:pt x="14035" y="12522"/>
                    <a:pt x="14062" y="12516"/>
                    <a:pt x="14099" y="12516"/>
                  </a:cubicBezTo>
                  <a:cubicBezTo>
                    <a:pt x="14103" y="12516"/>
                    <a:pt x="14107" y="12516"/>
                    <a:pt x="14111" y="12516"/>
                  </a:cubicBezTo>
                  <a:cubicBezTo>
                    <a:pt x="14121" y="12517"/>
                    <a:pt x="14131" y="12517"/>
                    <a:pt x="14141" y="12517"/>
                  </a:cubicBezTo>
                  <a:cubicBezTo>
                    <a:pt x="14247" y="12517"/>
                    <a:pt x="14340" y="12488"/>
                    <a:pt x="14419" y="12431"/>
                  </a:cubicBezTo>
                  <a:cubicBezTo>
                    <a:pt x="14428" y="12425"/>
                    <a:pt x="14441" y="12421"/>
                    <a:pt x="14455" y="12417"/>
                  </a:cubicBezTo>
                  <a:cubicBezTo>
                    <a:pt x="14468" y="12414"/>
                    <a:pt x="14483" y="12409"/>
                    <a:pt x="14497" y="12402"/>
                  </a:cubicBezTo>
                  <a:cubicBezTo>
                    <a:pt x="14503" y="12418"/>
                    <a:pt x="14507" y="12432"/>
                    <a:pt x="14512" y="12448"/>
                  </a:cubicBezTo>
                  <a:lnTo>
                    <a:pt x="14515" y="12457"/>
                  </a:lnTo>
                  <a:cubicBezTo>
                    <a:pt x="14557" y="12594"/>
                    <a:pt x="14630" y="12685"/>
                    <a:pt x="14737" y="12736"/>
                  </a:cubicBezTo>
                  <a:lnTo>
                    <a:pt x="14746" y="12740"/>
                  </a:lnTo>
                  <a:cubicBezTo>
                    <a:pt x="14756" y="12745"/>
                    <a:pt x="14768" y="12750"/>
                    <a:pt x="14776" y="12750"/>
                  </a:cubicBezTo>
                  <a:cubicBezTo>
                    <a:pt x="14776" y="12750"/>
                    <a:pt x="14776" y="12755"/>
                    <a:pt x="14773" y="12769"/>
                  </a:cubicBezTo>
                  <a:cubicBezTo>
                    <a:pt x="14760" y="12831"/>
                    <a:pt x="14769" y="12880"/>
                    <a:pt x="14848" y="12914"/>
                  </a:cubicBezTo>
                  <a:cubicBezTo>
                    <a:pt x="14938" y="12950"/>
                    <a:pt x="14940" y="13104"/>
                    <a:pt x="14940" y="13207"/>
                  </a:cubicBezTo>
                  <a:lnTo>
                    <a:pt x="14940" y="13224"/>
                  </a:lnTo>
                  <a:cubicBezTo>
                    <a:pt x="14940" y="13353"/>
                    <a:pt x="14989" y="13446"/>
                    <a:pt x="15072" y="13476"/>
                  </a:cubicBezTo>
                  <a:cubicBezTo>
                    <a:pt x="15123" y="13495"/>
                    <a:pt x="15168" y="13486"/>
                    <a:pt x="15211" y="13490"/>
                  </a:cubicBezTo>
                  <a:cubicBezTo>
                    <a:pt x="15218" y="13492"/>
                    <a:pt x="15224" y="13492"/>
                    <a:pt x="15230" y="13493"/>
                  </a:cubicBezTo>
                  <a:cubicBezTo>
                    <a:pt x="15315" y="13515"/>
                    <a:pt x="15375" y="13607"/>
                    <a:pt x="15395" y="13690"/>
                  </a:cubicBezTo>
                  <a:cubicBezTo>
                    <a:pt x="15414" y="13765"/>
                    <a:pt x="15412" y="13843"/>
                    <a:pt x="15412" y="13925"/>
                  </a:cubicBezTo>
                  <a:cubicBezTo>
                    <a:pt x="15411" y="13960"/>
                    <a:pt x="15411" y="13993"/>
                    <a:pt x="15412" y="14028"/>
                  </a:cubicBezTo>
                  <a:cubicBezTo>
                    <a:pt x="15414" y="14106"/>
                    <a:pt x="15435" y="14369"/>
                    <a:pt x="15617" y="14444"/>
                  </a:cubicBezTo>
                  <a:lnTo>
                    <a:pt x="15656" y="14490"/>
                  </a:lnTo>
                  <a:cubicBezTo>
                    <a:pt x="15705" y="14553"/>
                    <a:pt x="15756" y="14615"/>
                    <a:pt x="15804" y="14678"/>
                  </a:cubicBezTo>
                  <a:cubicBezTo>
                    <a:pt x="15818" y="14699"/>
                    <a:pt x="15821" y="14725"/>
                    <a:pt x="15824" y="14756"/>
                  </a:cubicBezTo>
                  <a:cubicBezTo>
                    <a:pt x="15824" y="14769"/>
                    <a:pt x="15825" y="14782"/>
                    <a:pt x="15827" y="14795"/>
                  </a:cubicBezTo>
                  <a:cubicBezTo>
                    <a:pt x="15830" y="14816"/>
                    <a:pt x="15840" y="14834"/>
                    <a:pt x="15847" y="14844"/>
                  </a:cubicBezTo>
                  <a:cubicBezTo>
                    <a:pt x="15857" y="14862"/>
                    <a:pt x="15860" y="14882"/>
                    <a:pt x="15859" y="14910"/>
                  </a:cubicBezTo>
                  <a:cubicBezTo>
                    <a:pt x="15856" y="14956"/>
                    <a:pt x="15873" y="15002"/>
                    <a:pt x="15909" y="15038"/>
                  </a:cubicBezTo>
                  <a:cubicBezTo>
                    <a:pt x="15940" y="15069"/>
                    <a:pt x="15966" y="15096"/>
                    <a:pt x="15973" y="15131"/>
                  </a:cubicBezTo>
                  <a:cubicBezTo>
                    <a:pt x="15979" y="15160"/>
                    <a:pt x="16000" y="15177"/>
                    <a:pt x="16019" y="15194"/>
                  </a:cubicBezTo>
                  <a:cubicBezTo>
                    <a:pt x="16026" y="15201"/>
                    <a:pt x="16035" y="15209"/>
                    <a:pt x="16045" y="15214"/>
                  </a:cubicBezTo>
                  <a:cubicBezTo>
                    <a:pt x="16049" y="15217"/>
                    <a:pt x="16058" y="15223"/>
                    <a:pt x="16060" y="15225"/>
                  </a:cubicBezTo>
                  <a:cubicBezTo>
                    <a:pt x="16093" y="15281"/>
                    <a:pt x="16143" y="15307"/>
                    <a:pt x="16194" y="15332"/>
                  </a:cubicBezTo>
                  <a:cubicBezTo>
                    <a:pt x="16223" y="15346"/>
                    <a:pt x="16250" y="15360"/>
                    <a:pt x="16278" y="15375"/>
                  </a:cubicBezTo>
                  <a:lnTo>
                    <a:pt x="16291" y="15382"/>
                  </a:lnTo>
                  <a:cubicBezTo>
                    <a:pt x="16313" y="15395"/>
                    <a:pt x="16341" y="15413"/>
                    <a:pt x="16374" y="15413"/>
                  </a:cubicBezTo>
                  <a:cubicBezTo>
                    <a:pt x="16378" y="15413"/>
                    <a:pt x="16381" y="15413"/>
                    <a:pt x="16385" y="15412"/>
                  </a:cubicBezTo>
                  <a:cubicBezTo>
                    <a:pt x="16414" y="15410"/>
                    <a:pt x="16441" y="15391"/>
                    <a:pt x="16460" y="15360"/>
                  </a:cubicBezTo>
                  <a:cubicBezTo>
                    <a:pt x="16479" y="15329"/>
                    <a:pt x="16482" y="15293"/>
                    <a:pt x="16470" y="15265"/>
                  </a:cubicBezTo>
                  <a:cubicBezTo>
                    <a:pt x="16464" y="15253"/>
                    <a:pt x="16460" y="15242"/>
                    <a:pt x="16456" y="15230"/>
                  </a:cubicBezTo>
                  <a:cubicBezTo>
                    <a:pt x="16441" y="15193"/>
                    <a:pt x="16427" y="15155"/>
                    <a:pt x="16399" y="15123"/>
                  </a:cubicBezTo>
                  <a:cubicBezTo>
                    <a:pt x="16372" y="15090"/>
                    <a:pt x="16364" y="15053"/>
                    <a:pt x="16362" y="15005"/>
                  </a:cubicBezTo>
                  <a:cubicBezTo>
                    <a:pt x="16362" y="14975"/>
                    <a:pt x="16362" y="14944"/>
                    <a:pt x="16363" y="14911"/>
                  </a:cubicBezTo>
                  <a:cubicBezTo>
                    <a:pt x="16363" y="14856"/>
                    <a:pt x="16347" y="14808"/>
                    <a:pt x="16317" y="14772"/>
                  </a:cubicBezTo>
                  <a:cubicBezTo>
                    <a:pt x="16286" y="14736"/>
                    <a:pt x="16253" y="14703"/>
                    <a:pt x="16221" y="14671"/>
                  </a:cubicBezTo>
                  <a:cubicBezTo>
                    <a:pt x="16208" y="14657"/>
                    <a:pt x="16195" y="14644"/>
                    <a:pt x="16182" y="14631"/>
                  </a:cubicBezTo>
                  <a:lnTo>
                    <a:pt x="16174" y="14622"/>
                  </a:lnTo>
                  <a:lnTo>
                    <a:pt x="16164" y="14618"/>
                  </a:lnTo>
                  <a:cubicBezTo>
                    <a:pt x="16071" y="14584"/>
                    <a:pt x="16048" y="14516"/>
                    <a:pt x="16013" y="14424"/>
                  </a:cubicBezTo>
                  <a:cubicBezTo>
                    <a:pt x="16002" y="14391"/>
                    <a:pt x="15990" y="14356"/>
                    <a:pt x="15973" y="14321"/>
                  </a:cubicBezTo>
                  <a:cubicBezTo>
                    <a:pt x="15955" y="14285"/>
                    <a:pt x="15934" y="14251"/>
                    <a:pt x="15912" y="14219"/>
                  </a:cubicBezTo>
                  <a:cubicBezTo>
                    <a:pt x="15888" y="14184"/>
                    <a:pt x="15866" y="14151"/>
                    <a:pt x="15851" y="14115"/>
                  </a:cubicBezTo>
                  <a:cubicBezTo>
                    <a:pt x="15836" y="14074"/>
                    <a:pt x="15836" y="13869"/>
                    <a:pt x="15854" y="13761"/>
                  </a:cubicBezTo>
                  <a:cubicBezTo>
                    <a:pt x="15879" y="13801"/>
                    <a:pt x="15922" y="13823"/>
                    <a:pt x="15980" y="13823"/>
                  </a:cubicBezTo>
                  <a:lnTo>
                    <a:pt x="16000" y="13823"/>
                  </a:lnTo>
                  <a:cubicBezTo>
                    <a:pt x="16015" y="13833"/>
                    <a:pt x="16029" y="13842"/>
                    <a:pt x="16044" y="13852"/>
                  </a:cubicBezTo>
                  <a:cubicBezTo>
                    <a:pt x="16084" y="13878"/>
                    <a:pt x="16120" y="13899"/>
                    <a:pt x="16139" y="13940"/>
                  </a:cubicBezTo>
                  <a:cubicBezTo>
                    <a:pt x="16174" y="14016"/>
                    <a:pt x="16236" y="14068"/>
                    <a:pt x="16295" y="14118"/>
                  </a:cubicBezTo>
                  <a:lnTo>
                    <a:pt x="16350" y="14162"/>
                  </a:lnTo>
                  <a:lnTo>
                    <a:pt x="16379" y="14151"/>
                  </a:lnTo>
                  <a:cubicBezTo>
                    <a:pt x="16385" y="14149"/>
                    <a:pt x="16391" y="14145"/>
                    <a:pt x="16396" y="14142"/>
                  </a:cubicBezTo>
                  <a:cubicBezTo>
                    <a:pt x="16417" y="14155"/>
                    <a:pt x="16417" y="14158"/>
                    <a:pt x="16415" y="14168"/>
                  </a:cubicBezTo>
                  <a:cubicBezTo>
                    <a:pt x="16414" y="14203"/>
                    <a:pt x="16415" y="14236"/>
                    <a:pt x="16417" y="14269"/>
                  </a:cubicBezTo>
                  <a:lnTo>
                    <a:pt x="16418" y="14303"/>
                  </a:lnTo>
                  <a:cubicBezTo>
                    <a:pt x="16419" y="14326"/>
                    <a:pt x="16432" y="14344"/>
                    <a:pt x="16454" y="14357"/>
                  </a:cubicBezTo>
                  <a:cubicBezTo>
                    <a:pt x="16466" y="14364"/>
                    <a:pt x="16483" y="14370"/>
                    <a:pt x="16500" y="14370"/>
                  </a:cubicBezTo>
                  <a:cubicBezTo>
                    <a:pt x="16511" y="14370"/>
                    <a:pt x="16522" y="14368"/>
                    <a:pt x="16532" y="14362"/>
                  </a:cubicBezTo>
                  <a:cubicBezTo>
                    <a:pt x="16538" y="14360"/>
                    <a:pt x="16549" y="14356"/>
                    <a:pt x="16560" y="14347"/>
                  </a:cubicBezTo>
                  <a:lnTo>
                    <a:pt x="16596" y="14313"/>
                  </a:lnTo>
                  <a:cubicBezTo>
                    <a:pt x="16646" y="14264"/>
                    <a:pt x="16697" y="14214"/>
                    <a:pt x="16752" y="14161"/>
                  </a:cubicBezTo>
                  <a:cubicBezTo>
                    <a:pt x="16760" y="14152"/>
                    <a:pt x="16768" y="14144"/>
                    <a:pt x="16772" y="14142"/>
                  </a:cubicBezTo>
                  <a:cubicBezTo>
                    <a:pt x="16867" y="14123"/>
                    <a:pt x="16932" y="14064"/>
                    <a:pt x="16996" y="14008"/>
                  </a:cubicBezTo>
                  <a:lnTo>
                    <a:pt x="17002" y="14002"/>
                  </a:lnTo>
                  <a:cubicBezTo>
                    <a:pt x="17168" y="13853"/>
                    <a:pt x="17097" y="13684"/>
                    <a:pt x="17039" y="13548"/>
                  </a:cubicBezTo>
                  <a:lnTo>
                    <a:pt x="17022" y="13506"/>
                  </a:lnTo>
                  <a:cubicBezTo>
                    <a:pt x="17012" y="13480"/>
                    <a:pt x="17003" y="13435"/>
                    <a:pt x="16996" y="13389"/>
                  </a:cubicBezTo>
                  <a:cubicBezTo>
                    <a:pt x="16974" y="13269"/>
                    <a:pt x="16948" y="13120"/>
                    <a:pt x="16837" y="13084"/>
                  </a:cubicBezTo>
                  <a:cubicBezTo>
                    <a:pt x="16821" y="13078"/>
                    <a:pt x="16804" y="13077"/>
                    <a:pt x="16786" y="13074"/>
                  </a:cubicBezTo>
                  <a:cubicBezTo>
                    <a:pt x="16772" y="13073"/>
                    <a:pt x="16759" y="13071"/>
                    <a:pt x="16750" y="13067"/>
                  </a:cubicBezTo>
                  <a:cubicBezTo>
                    <a:pt x="16736" y="13061"/>
                    <a:pt x="16721" y="13042"/>
                    <a:pt x="16708" y="13011"/>
                  </a:cubicBezTo>
                  <a:cubicBezTo>
                    <a:pt x="16643" y="12856"/>
                    <a:pt x="16682" y="12632"/>
                    <a:pt x="16791" y="12541"/>
                  </a:cubicBezTo>
                  <a:cubicBezTo>
                    <a:pt x="16822" y="12515"/>
                    <a:pt x="16857" y="12502"/>
                    <a:pt x="16895" y="12502"/>
                  </a:cubicBezTo>
                  <a:cubicBezTo>
                    <a:pt x="16937" y="12502"/>
                    <a:pt x="16983" y="12517"/>
                    <a:pt x="17034" y="12548"/>
                  </a:cubicBezTo>
                  <a:cubicBezTo>
                    <a:pt x="17063" y="12567"/>
                    <a:pt x="17101" y="12581"/>
                    <a:pt x="17138" y="12581"/>
                  </a:cubicBezTo>
                  <a:cubicBezTo>
                    <a:pt x="17166" y="12581"/>
                    <a:pt x="17193" y="12574"/>
                    <a:pt x="17217" y="12554"/>
                  </a:cubicBezTo>
                  <a:cubicBezTo>
                    <a:pt x="17236" y="12538"/>
                    <a:pt x="17248" y="12518"/>
                    <a:pt x="17256" y="12502"/>
                  </a:cubicBezTo>
                  <a:cubicBezTo>
                    <a:pt x="17259" y="12497"/>
                    <a:pt x="17262" y="12493"/>
                    <a:pt x="17265" y="12489"/>
                  </a:cubicBezTo>
                  <a:cubicBezTo>
                    <a:pt x="17301" y="12432"/>
                    <a:pt x="17383" y="12412"/>
                    <a:pt x="17461" y="12392"/>
                  </a:cubicBezTo>
                  <a:lnTo>
                    <a:pt x="17493" y="12385"/>
                  </a:lnTo>
                  <a:cubicBezTo>
                    <a:pt x="17853" y="12291"/>
                    <a:pt x="18092" y="12074"/>
                    <a:pt x="18222" y="11721"/>
                  </a:cubicBezTo>
                  <a:cubicBezTo>
                    <a:pt x="18242" y="11669"/>
                    <a:pt x="18264" y="11616"/>
                    <a:pt x="18285" y="11562"/>
                  </a:cubicBezTo>
                  <a:cubicBezTo>
                    <a:pt x="18330" y="11454"/>
                    <a:pt x="18376" y="11341"/>
                    <a:pt x="18405" y="11227"/>
                  </a:cubicBezTo>
                  <a:cubicBezTo>
                    <a:pt x="18434" y="11119"/>
                    <a:pt x="18424" y="11051"/>
                    <a:pt x="18412" y="10974"/>
                  </a:cubicBezTo>
                  <a:cubicBezTo>
                    <a:pt x="18408" y="10944"/>
                    <a:pt x="18402" y="10909"/>
                    <a:pt x="18399" y="10870"/>
                  </a:cubicBezTo>
                  <a:lnTo>
                    <a:pt x="18398" y="10837"/>
                  </a:lnTo>
                  <a:cubicBezTo>
                    <a:pt x="18395" y="10798"/>
                    <a:pt x="18392" y="10757"/>
                    <a:pt x="18382" y="10716"/>
                  </a:cubicBezTo>
                  <a:cubicBezTo>
                    <a:pt x="18363" y="10646"/>
                    <a:pt x="18318" y="10610"/>
                    <a:pt x="18284" y="10581"/>
                  </a:cubicBezTo>
                  <a:cubicBezTo>
                    <a:pt x="18258" y="10559"/>
                    <a:pt x="18236" y="10542"/>
                    <a:pt x="18223" y="10515"/>
                  </a:cubicBezTo>
                  <a:cubicBezTo>
                    <a:pt x="18207" y="10481"/>
                    <a:pt x="18191" y="10450"/>
                    <a:pt x="18174" y="10418"/>
                  </a:cubicBezTo>
                  <a:cubicBezTo>
                    <a:pt x="18162" y="10398"/>
                    <a:pt x="18151" y="10376"/>
                    <a:pt x="18141" y="10354"/>
                  </a:cubicBezTo>
                  <a:cubicBezTo>
                    <a:pt x="18123" y="10322"/>
                    <a:pt x="18096" y="10276"/>
                    <a:pt x="18040" y="10252"/>
                  </a:cubicBezTo>
                  <a:cubicBezTo>
                    <a:pt x="18028" y="10246"/>
                    <a:pt x="18016" y="10240"/>
                    <a:pt x="18005" y="10233"/>
                  </a:cubicBezTo>
                  <a:lnTo>
                    <a:pt x="17983" y="10223"/>
                  </a:lnTo>
                  <a:cubicBezTo>
                    <a:pt x="17964" y="10213"/>
                    <a:pt x="17954" y="10200"/>
                    <a:pt x="17959" y="10159"/>
                  </a:cubicBezTo>
                  <a:cubicBezTo>
                    <a:pt x="17961" y="10129"/>
                    <a:pt x="17963" y="10111"/>
                    <a:pt x="17974" y="10098"/>
                  </a:cubicBezTo>
                  <a:cubicBezTo>
                    <a:pt x="17992" y="10077"/>
                    <a:pt x="18012" y="10049"/>
                    <a:pt x="18025" y="10019"/>
                  </a:cubicBezTo>
                  <a:cubicBezTo>
                    <a:pt x="18038" y="9987"/>
                    <a:pt x="18061" y="9964"/>
                    <a:pt x="18105" y="9937"/>
                  </a:cubicBezTo>
                  <a:cubicBezTo>
                    <a:pt x="18144" y="9911"/>
                    <a:pt x="18178" y="9899"/>
                    <a:pt x="18214" y="9899"/>
                  </a:cubicBezTo>
                  <a:cubicBezTo>
                    <a:pt x="18229" y="9899"/>
                    <a:pt x="18277" y="9893"/>
                    <a:pt x="18294" y="9828"/>
                  </a:cubicBezTo>
                  <a:cubicBezTo>
                    <a:pt x="18298" y="9808"/>
                    <a:pt x="18301" y="9789"/>
                    <a:pt x="18301" y="9767"/>
                  </a:cubicBezTo>
                  <a:cubicBezTo>
                    <a:pt x="18301" y="9713"/>
                    <a:pt x="18256" y="9662"/>
                    <a:pt x="18206" y="9659"/>
                  </a:cubicBezTo>
                  <a:cubicBezTo>
                    <a:pt x="18190" y="9659"/>
                    <a:pt x="18174" y="9659"/>
                    <a:pt x="18159" y="9661"/>
                  </a:cubicBezTo>
                  <a:lnTo>
                    <a:pt x="18125" y="9661"/>
                  </a:lnTo>
                  <a:cubicBezTo>
                    <a:pt x="18109" y="9661"/>
                    <a:pt x="18090" y="9659"/>
                    <a:pt x="18076" y="9655"/>
                  </a:cubicBezTo>
                  <a:cubicBezTo>
                    <a:pt x="18068" y="9652"/>
                    <a:pt x="18058" y="9646"/>
                    <a:pt x="18048" y="9640"/>
                  </a:cubicBezTo>
                  <a:cubicBezTo>
                    <a:pt x="18042" y="9636"/>
                    <a:pt x="18035" y="9630"/>
                    <a:pt x="18028" y="9627"/>
                  </a:cubicBezTo>
                  <a:cubicBezTo>
                    <a:pt x="18011" y="9618"/>
                    <a:pt x="17994" y="9614"/>
                    <a:pt x="17979" y="9614"/>
                  </a:cubicBezTo>
                  <a:cubicBezTo>
                    <a:pt x="17950" y="9614"/>
                    <a:pt x="17927" y="9626"/>
                    <a:pt x="17918" y="9632"/>
                  </a:cubicBezTo>
                  <a:cubicBezTo>
                    <a:pt x="17879" y="9650"/>
                    <a:pt x="17855" y="9681"/>
                    <a:pt x="17831" y="9707"/>
                  </a:cubicBezTo>
                  <a:cubicBezTo>
                    <a:pt x="17826" y="9715"/>
                    <a:pt x="17818" y="9724"/>
                    <a:pt x="17811" y="9731"/>
                  </a:cubicBezTo>
                  <a:cubicBezTo>
                    <a:pt x="17811" y="9731"/>
                    <a:pt x="17808" y="9733"/>
                    <a:pt x="17798" y="9733"/>
                  </a:cubicBezTo>
                  <a:cubicBezTo>
                    <a:pt x="17795" y="9733"/>
                    <a:pt x="17792" y="9733"/>
                    <a:pt x="17788" y="9733"/>
                  </a:cubicBezTo>
                  <a:cubicBezTo>
                    <a:pt x="17769" y="9685"/>
                    <a:pt x="17739" y="9635"/>
                    <a:pt x="17668" y="9614"/>
                  </a:cubicBezTo>
                  <a:cubicBezTo>
                    <a:pt x="17635" y="9606"/>
                    <a:pt x="17607" y="9575"/>
                    <a:pt x="17580" y="9543"/>
                  </a:cubicBezTo>
                  <a:cubicBezTo>
                    <a:pt x="17578" y="9538"/>
                    <a:pt x="17583" y="9522"/>
                    <a:pt x="17586" y="9519"/>
                  </a:cubicBezTo>
                  <a:cubicBezTo>
                    <a:pt x="17594" y="9517"/>
                    <a:pt x="17603" y="9517"/>
                    <a:pt x="17612" y="9517"/>
                  </a:cubicBezTo>
                  <a:lnTo>
                    <a:pt x="17631" y="9516"/>
                  </a:lnTo>
                  <a:cubicBezTo>
                    <a:pt x="17690" y="9512"/>
                    <a:pt x="17732" y="9478"/>
                    <a:pt x="17746" y="9425"/>
                  </a:cubicBezTo>
                  <a:lnTo>
                    <a:pt x="17752" y="9403"/>
                  </a:lnTo>
                  <a:cubicBezTo>
                    <a:pt x="17768" y="9347"/>
                    <a:pt x="17778" y="9315"/>
                    <a:pt x="17817" y="9299"/>
                  </a:cubicBezTo>
                  <a:cubicBezTo>
                    <a:pt x="17846" y="9286"/>
                    <a:pt x="17860" y="9257"/>
                    <a:pt x="17870" y="9237"/>
                  </a:cubicBezTo>
                  <a:cubicBezTo>
                    <a:pt x="17872" y="9233"/>
                    <a:pt x="17875" y="9228"/>
                    <a:pt x="17876" y="9226"/>
                  </a:cubicBezTo>
                  <a:cubicBezTo>
                    <a:pt x="17883" y="9214"/>
                    <a:pt x="17889" y="9201"/>
                    <a:pt x="17895" y="9189"/>
                  </a:cubicBezTo>
                  <a:cubicBezTo>
                    <a:pt x="17904" y="9173"/>
                    <a:pt x="17912" y="9158"/>
                    <a:pt x="17921" y="9143"/>
                  </a:cubicBezTo>
                  <a:cubicBezTo>
                    <a:pt x="17922" y="9142"/>
                    <a:pt x="17927" y="9139"/>
                    <a:pt x="17931" y="9139"/>
                  </a:cubicBezTo>
                  <a:cubicBezTo>
                    <a:pt x="17934" y="9138"/>
                    <a:pt x="17936" y="9138"/>
                    <a:pt x="17939" y="9138"/>
                  </a:cubicBezTo>
                  <a:cubicBezTo>
                    <a:pt x="17948" y="9138"/>
                    <a:pt x="17961" y="9143"/>
                    <a:pt x="17982" y="9165"/>
                  </a:cubicBezTo>
                  <a:cubicBezTo>
                    <a:pt x="17982" y="9165"/>
                    <a:pt x="17982" y="9169"/>
                    <a:pt x="17976" y="9181"/>
                  </a:cubicBezTo>
                  <a:lnTo>
                    <a:pt x="17967" y="9197"/>
                  </a:lnTo>
                  <a:cubicBezTo>
                    <a:pt x="17966" y="9201"/>
                    <a:pt x="17963" y="9205"/>
                    <a:pt x="17961" y="9208"/>
                  </a:cubicBezTo>
                  <a:cubicBezTo>
                    <a:pt x="17930" y="9262"/>
                    <a:pt x="17927" y="9314"/>
                    <a:pt x="17950" y="9364"/>
                  </a:cubicBezTo>
                  <a:cubicBezTo>
                    <a:pt x="17953" y="9370"/>
                    <a:pt x="17954" y="9376"/>
                    <a:pt x="17957" y="9382"/>
                  </a:cubicBezTo>
                  <a:cubicBezTo>
                    <a:pt x="17959" y="9389"/>
                    <a:pt x="17960" y="9395"/>
                    <a:pt x="17963" y="9400"/>
                  </a:cubicBezTo>
                  <a:cubicBezTo>
                    <a:pt x="17961" y="9400"/>
                    <a:pt x="17961" y="9402"/>
                    <a:pt x="17960" y="9403"/>
                  </a:cubicBezTo>
                  <a:lnTo>
                    <a:pt x="17951" y="9413"/>
                  </a:lnTo>
                  <a:cubicBezTo>
                    <a:pt x="17944" y="9422"/>
                    <a:pt x="17933" y="9439"/>
                    <a:pt x="17934" y="9465"/>
                  </a:cubicBezTo>
                  <a:cubicBezTo>
                    <a:pt x="17935" y="9480"/>
                    <a:pt x="17940" y="9506"/>
                    <a:pt x="17961" y="9525"/>
                  </a:cubicBezTo>
                  <a:cubicBezTo>
                    <a:pt x="17974" y="9536"/>
                    <a:pt x="17994" y="9543"/>
                    <a:pt x="18014" y="9543"/>
                  </a:cubicBezTo>
                  <a:cubicBezTo>
                    <a:pt x="18024" y="9543"/>
                    <a:pt x="18033" y="9541"/>
                    <a:pt x="18042" y="9538"/>
                  </a:cubicBezTo>
                  <a:cubicBezTo>
                    <a:pt x="18084" y="9520"/>
                    <a:pt x="18119" y="9489"/>
                    <a:pt x="18148" y="9444"/>
                  </a:cubicBezTo>
                  <a:cubicBezTo>
                    <a:pt x="18187" y="9386"/>
                    <a:pt x="18245" y="9354"/>
                    <a:pt x="18346" y="9337"/>
                  </a:cubicBezTo>
                  <a:cubicBezTo>
                    <a:pt x="18349" y="9337"/>
                    <a:pt x="18356" y="9338"/>
                    <a:pt x="18362" y="9340"/>
                  </a:cubicBezTo>
                  <a:lnTo>
                    <a:pt x="18373" y="9344"/>
                  </a:lnTo>
                  <a:cubicBezTo>
                    <a:pt x="18382" y="9345"/>
                    <a:pt x="18391" y="9348"/>
                    <a:pt x="18399" y="9351"/>
                  </a:cubicBezTo>
                  <a:lnTo>
                    <a:pt x="18417" y="9358"/>
                  </a:lnTo>
                  <a:cubicBezTo>
                    <a:pt x="18427" y="9361"/>
                    <a:pt x="18438" y="9364"/>
                    <a:pt x="18446" y="9367"/>
                  </a:cubicBezTo>
                  <a:cubicBezTo>
                    <a:pt x="18446" y="9374"/>
                    <a:pt x="18446" y="9386"/>
                    <a:pt x="18446" y="9396"/>
                  </a:cubicBezTo>
                  <a:cubicBezTo>
                    <a:pt x="18444" y="9442"/>
                    <a:pt x="18444" y="9487"/>
                    <a:pt x="18444" y="9532"/>
                  </a:cubicBezTo>
                  <a:lnTo>
                    <a:pt x="18444" y="9561"/>
                  </a:lnTo>
                  <a:cubicBezTo>
                    <a:pt x="18444" y="9598"/>
                    <a:pt x="18459" y="9633"/>
                    <a:pt x="18489" y="9666"/>
                  </a:cubicBezTo>
                  <a:cubicBezTo>
                    <a:pt x="18517" y="9697"/>
                    <a:pt x="18546" y="9707"/>
                    <a:pt x="18570" y="9707"/>
                  </a:cubicBezTo>
                  <a:cubicBezTo>
                    <a:pt x="18580" y="9707"/>
                    <a:pt x="18589" y="9705"/>
                    <a:pt x="18597" y="9702"/>
                  </a:cubicBezTo>
                  <a:cubicBezTo>
                    <a:pt x="18605" y="9701"/>
                    <a:pt x="18610" y="9700"/>
                    <a:pt x="18618" y="9697"/>
                  </a:cubicBezTo>
                  <a:cubicBezTo>
                    <a:pt x="18625" y="9694"/>
                    <a:pt x="18633" y="9692"/>
                    <a:pt x="18641" y="9691"/>
                  </a:cubicBezTo>
                  <a:cubicBezTo>
                    <a:pt x="18645" y="9690"/>
                    <a:pt x="18648" y="9690"/>
                    <a:pt x="18652" y="9690"/>
                  </a:cubicBezTo>
                  <a:cubicBezTo>
                    <a:pt x="18660" y="9690"/>
                    <a:pt x="18668" y="9692"/>
                    <a:pt x="18674" y="9698"/>
                  </a:cubicBezTo>
                  <a:cubicBezTo>
                    <a:pt x="18690" y="9711"/>
                    <a:pt x="18704" y="9727"/>
                    <a:pt x="18719" y="9744"/>
                  </a:cubicBezTo>
                  <a:cubicBezTo>
                    <a:pt x="18717" y="9747"/>
                    <a:pt x="18714" y="9750"/>
                    <a:pt x="18712" y="9754"/>
                  </a:cubicBezTo>
                  <a:cubicBezTo>
                    <a:pt x="18694" y="9776"/>
                    <a:pt x="18655" y="9827"/>
                    <a:pt x="18710" y="9879"/>
                  </a:cubicBezTo>
                  <a:cubicBezTo>
                    <a:pt x="18753" y="9921"/>
                    <a:pt x="18769" y="9971"/>
                    <a:pt x="18761" y="10044"/>
                  </a:cubicBezTo>
                  <a:cubicBezTo>
                    <a:pt x="18758" y="10064"/>
                    <a:pt x="18755" y="10090"/>
                    <a:pt x="18756" y="10116"/>
                  </a:cubicBezTo>
                  <a:cubicBezTo>
                    <a:pt x="18758" y="10163"/>
                    <a:pt x="18779" y="10201"/>
                    <a:pt x="18798" y="10234"/>
                  </a:cubicBezTo>
                  <a:cubicBezTo>
                    <a:pt x="18803" y="10241"/>
                    <a:pt x="18807" y="10249"/>
                    <a:pt x="18810" y="10255"/>
                  </a:cubicBezTo>
                  <a:cubicBezTo>
                    <a:pt x="18822" y="10277"/>
                    <a:pt x="18846" y="10285"/>
                    <a:pt x="18867" y="10285"/>
                  </a:cubicBezTo>
                  <a:cubicBezTo>
                    <a:pt x="18870" y="10285"/>
                    <a:pt x="18873" y="10285"/>
                    <a:pt x="18876" y="10285"/>
                  </a:cubicBezTo>
                  <a:cubicBezTo>
                    <a:pt x="18920" y="10281"/>
                    <a:pt x="18950" y="10256"/>
                    <a:pt x="18975" y="10231"/>
                  </a:cubicBezTo>
                  <a:cubicBezTo>
                    <a:pt x="18992" y="10214"/>
                    <a:pt x="19008" y="10206"/>
                    <a:pt x="19027" y="10206"/>
                  </a:cubicBezTo>
                  <a:cubicBezTo>
                    <a:pt x="19030" y="10206"/>
                    <a:pt x="19033" y="10206"/>
                    <a:pt x="19037" y="10207"/>
                  </a:cubicBezTo>
                  <a:cubicBezTo>
                    <a:pt x="19040" y="10207"/>
                    <a:pt x="19043" y="10207"/>
                    <a:pt x="19047" y="10207"/>
                  </a:cubicBezTo>
                  <a:cubicBezTo>
                    <a:pt x="19053" y="10207"/>
                    <a:pt x="19060" y="10207"/>
                    <a:pt x="19066" y="10207"/>
                  </a:cubicBezTo>
                  <a:lnTo>
                    <a:pt x="19083" y="10207"/>
                  </a:lnTo>
                  <a:cubicBezTo>
                    <a:pt x="19090" y="10208"/>
                    <a:pt x="19097" y="10209"/>
                    <a:pt x="19104" y="10209"/>
                  </a:cubicBezTo>
                  <a:cubicBezTo>
                    <a:pt x="19159" y="10209"/>
                    <a:pt x="19191" y="10169"/>
                    <a:pt x="19210" y="10145"/>
                  </a:cubicBezTo>
                  <a:cubicBezTo>
                    <a:pt x="19268" y="10072"/>
                    <a:pt x="19281" y="9996"/>
                    <a:pt x="19252" y="9913"/>
                  </a:cubicBezTo>
                  <a:cubicBezTo>
                    <a:pt x="19246" y="9896"/>
                    <a:pt x="19242" y="9879"/>
                    <a:pt x="19236" y="9861"/>
                  </a:cubicBezTo>
                  <a:cubicBezTo>
                    <a:pt x="19233" y="9848"/>
                    <a:pt x="19230" y="9835"/>
                    <a:pt x="19225" y="9815"/>
                  </a:cubicBezTo>
                  <a:cubicBezTo>
                    <a:pt x="19186" y="9687"/>
                    <a:pt x="19181" y="9678"/>
                    <a:pt x="19092" y="9577"/>
                  </a:cubicBezTo>
                  <a:cubicBezTo>
                    <a:pt x="19061" y="9542"/>
                    <a:pt x="19032" y="9510"/>
                    <a:pt x="19014" y="9473"/>
                  </a:cubicBezTo>
                  <a:cubicBezTo>
                    <a:pt x="18990" y="9426"/>
                    <a:pt x="18956" y="9389"/>
                    <a:pt x="18907" y="9358"/>
                  </a:cubicBezTo>
                  <a:cubicBezTo>
                    <a:pt x="18881" y="9341"/>
                    <a:pt x="18855" y="9324"/>
                    <a:pt x="18830" y="9305"/>
                  </a:cubicBezTo>
                  <a:cubicBezTo>
                    <a:pt x="18824" y="9299"/>
                    <a:pt x="18821" y="9278"/>
                    <a:pt x="18829" y="9266"/>
                  </a:cubicBezTo>
                  <a:cubicBezTo>
                    <a:pt x="18837" y="9253"/>
                    <a:pt x="18846" y="9240"/>
                    <a:pt x="18855" y="9234"/>
                  </a:cubicBezTo>
                  <a:cubicBezTo>
                    <a:pt x="18884" y="9213"/>
                    <a:pt x="18904" y="9189"/>
                    <a:pt x="18924" y="9166"/>
                  </a:cubicBezTo>
                  <a:lnTo>
                    <a:pt x="18941" y="9146"/>
                  </a:lnTo>
                  <a:cubicBezTo>
                    <a:pt x="19024" y="9055"/>
                    <a:pt x="19045" y="8964"/>
                    <a:pt x="19008" y="8858"/>
                  </a:cubicBezTo>
                  <a:cubicBezTo>
                    <a:pt x="19002" y="8843"/>
                    <a:pt x="18985" y="8795"/>
                    <a:pt x="19047" y="8734"/>
                  </a:cubicBezTo>
                  <a:cubicBezTo>
                    <a:pt x="19054" y="8728"/>
                    <a:pt x="19060" y="8723"/>
                    <a:pt x="19066" y="8717"/>
                  </a:cubicBezTo>
                  <a:cubicBezTo>
                    <a:pt x="19076" y="8708"/>
                    <a:pt x="19086" y="8699"/>
                    <a:pt x="19096" y="8689"/>
                  </a:cubicBezTo>
                  <a:cubicBezTo>
                    <a:pt x="19112" y="8672"/>
                    <a:pt x="19129" y="8655"/>
                    <a:pt x="19144" y="8636"/>
                  </a:cubicBezTo>
                  <a:cubicBezTo>
                    <a:pt x="19154" y="8623"/>
                    <a:pt x="19160" y="8608"/>
                    <a:pt x="19165" y="8595"/>
                  </a:cubicBezTo>
                  <a:cubicBezTo>
                    <a:pt x="19167" y="8590"/>
                    <a:pt x="19173" y="8578"/>
                    <a:pt x="19175" y="8575"/>
                  </a:cubicBezTo>
                  <a:cubicBezTo>
                    <a:pt x="19178" y="8577"/>
                    <a:pt x="19187" y="8584"/>
                    <a:pt x="19191" y="8588"/>
                  </a:cubicBezTo>
                  <a:cubicBezTo>
                    <a:pt x="19203" y="8600"/>
                    <a:pt x="19217" y="8611"/>
                    <a:pt x="19236" y="8620"/>
                  </a:cubicBezTo>
                  <a:cubicBezTo>
                    <a:pt x="19264" y="8632"/>
                    <a:pt x="19290" y="8637"/>
                    <a:pt x="19316" y="8637"/>
                  </a:cubicBezTo>
                  <a:cubicBezTo>
                    <a:pt x="19341" y="8637"/>
                    <a:pt x="19364" y="8632"/>
                    <a:pt x="19388" y="8621"/>
                  </a:cubicBezTo>
                  <a:cubicBezTo>
                    <a:pt x="19433" y="8600"/>
                    <a:pt x="19467" y="8574"/>
                    <a:pt x="19495" y="8539"/>
                  </a:cubicBezTo>
                  <a:cubicBezTo>
                    <a:pt x="19541" y="8481"/>
                    <a:pt x="19577" y="8419"/>
                    <a:pt x="19599" y="8355"/>
                  </a:cubicBezTo>
                  <a:cubicBezTo>
                    <a:pt x="19612" y="8321"/>
                    <a:pt x="19626" y="8288"/>
                    <a:pt x="19642" y="8254"/>
                  </a:cubicBezTo>
                  <a:cubicBezTo>
                    <a:pt x="19671" y="8194"/>
                    <a:pt x="19700" y="8131"/>
                    <a:pt x="19712" y="8059"/>
                  </a:cubicBezTo>
                  <a:cubicBezTo>
                    <a:pt x="19715" y="8043"/>
                    <a:pt x="19720" y="8030"/>
                    <a:pt x="19726" y="8022"/>
                  </a:cubicBezTo>
                  <a:cubicBezTo>
                    <a:pt x="19801" y="7926"/>
                    <a:pt x="19810" y="7819"/>
                    <a:pt x="19820" y="7715"/>
                  </a:cubicBezTo>
                  <a:lnTo>
                    <a:pt x="19820" y="7704"/>
                  </a:lnTo>
                  <a:cubicBezTo>
                    <a:pt x="19823" y="7670"/>
                    <a:pt x="19832" y="7637"/>
                    <a:pt x="19840" y="7603"/>
                  </a:cubicBezTo>
                  <a:cubicBezTo>
                    <a:pt x="19852" y="7552"/>
                    <a:pt x="19865" y="7500"/>
                    <a:pt x="19863" y="7442"/>
                  </a:cubicBezTo>
                  <a:cubicBezTo>
                    <a:pt x="19863" y="7438"/>
                    <a:pt x="19865" y="7429"/>
                    <a:pt x="19868" y="7426"/>
                  </a:cubicBezTo>
                  <a:cubicBezTo>
                    <a:pt x="19913" y="7361"/>
                    <a:pt x="19904" y="7293"/>
                    <a:pt x="19898" y="7240"/>
                  </a:cubicBezTo>
                  <a:lnTo>
                    <a:pt x="19895" y="7220"/>
                  </a:lnTo>
                  <a:cubicBezTo>
                    <a:pt x="19884" y="7097"/>
                    <a:pt x="19849" y="6987"/>
                    <a:pt x="19793" y="6891"/>
                  </a:cubicBezTo>
                  <a:cubicBezTo>
                    <a:pt x="19772" y="6858"/>
                    <a:pt x="19764" y="6828"/>
                    <a:pt x="19762" y="6792"/>
                  </a:cubicBezTo>
                  <a:cubicBezTo>
                    <a:pt x="19758" y="6634"/>
                    <a:pt x="19739" y="6496"/>
                    <a:pt x="19700" y="6328"/>
                  </a:cubicBezTo>
                  <a:cubicBezTo>
                    <a:pt x="19683" y="6253"/>
                    <a:pt x="19660" y="6150"/>
                    <a:pt x="19584" y="6081"/>
                  </a:cubicBezTo>
                  <a:cubicBezTo>
                    <a:pt x="19534" y="6034"/>
                    <a:pt x="19363" y="5954"/>
                    <a:pt x="19284" y="5954"/>
                  </a:cubicBezTo>
                  <a:cubicBezTo>
                    <a:pt x="19268" y="5954"/>
                    <a:pt x="19251" y="5955"/>
                    <a:pt x="19235" y="5956"/>
                  </a:cubicBezTo>
                  <a:cubicBezTo>
                    <a:pt x="19223" y="5958"/>
                    <a:pt x="19213" y="5959"/>
                    <a:pt x="19201" y="5959"/>
                  </a:cubicBezTo>
                  <a:cubicBezTo>
                    <a:pt x="19129" y="5962"/>
                    <a:pt x="19105" y="6007"/>
                    <a:pt x="19097" y="6045"/>
                  </a:cubicBezTo>
                  <a:cubicBezTo>
                    <a:pt x="19096" y="6050"/>
                    <a:pt x="19095" y="6058"/>
                    <a:pt x="19093" y="6062"/>
                  </a:cubicBezTo>
                  <a:cubicBezTo>
                    <a:pt x="19092" y="6060"/>
                    <a:pt x="19092" y="6059"/>
                    <a:pt x="19090" y="6056"/>
                  </a:cubicBezTo>
                  <a:lnTo>
                    <a:pt x="19063" y="6000"/>
                  </a:lnTo>
                  <a:cubicBezTo>
                    <a:pt x="19058" y="5990"/>
                    <a:pt x="19042" y="5969"/>
                    <a:pt x="19022" y="5964"/>
                  </a:cubicBezTo>
                  <a:lnTo>
                    <a:pt x="19001" y="5958"/>
                  </a:lnTo>
                  <a:lnTo>
                    <a:pt x="18982" y="5968"/>
                  </a:lnTo>
                  <a:cubicBezTo>
                    <a:pt x="18972" y="5974"/>
                    <a:pt x="18959" y="5981"/>
                    <a:pt x="18947" y="5993"/>
                  </a:cubicBezTo>
                  <a:cubicBezTo>
                    <a:pt x="18943" y="5984"/>
                    <a:pt x="18940" y="5975"/>
                    <a:pt x="18936" y="5967"/>
                  </a:cubicBezTo>
                  <a:cubicBezTo>
                    <a:pt x="18913" y="5909"/>
                    <a:pt x="18875" y="5896"/>
                    <a:pt x="18843" y="5896"/>
                  </a:cubicBezTo>
                  <a:cubicBezTo>
                    <a:pt x="18824" y="5896"/>
                    <a:pt x="18807" y="5900"/>
                    <a:pt x="18798" y="5903"/>
                  </a:cubicBezTo>
                  <a:cubicBezTo>
                    <a:pt x="18790" y="5906"/>
                    <a:pt x="18782" y="5909"/>
                    <a:pt x="18774" y="5912"/>
                  </a:cubicBezTo>
                  <a:cubicBezTo>
                    <a:pt x="18768" y="5915"/>
                    <a:pt x="18761" y="5917"/>
                    <a:pt x="18758" y="5917"/>
                  </a:cubicBezTo>
                  <a:cubicBezTo>
                    <a:pt x="18755" y="5918"/>
                    <a:pt x="18753" y="5918"/>
                    <a:pt x="18750" y="5918"/>
                  </a:cubicBezTo>
                  <a:cubicBezTo>
                    <a:pt x="18743" y="5918"/>
                    <a:pt x="18736" y="5917"/>
                    <a:pt x="18726" y="5917"/>
                  </a:cubicBezTo>
                  <a:lnTo>
                    <a:pt x="18727" y="5915"/>
                  </a:lnTo>
                  <a:cubicBezTo>
                    <a:pt x="18730" y="5906"/>
                    <a:pt x="18733" y="5897"/>
                    <a:pt x="18738" y="5889"/>
                  </a:cubicBezTo>
                  <a:cubicBezTo>
                    <a:pt x="18755" y="5854"/>
                    <a:pt x="18774" y="5821"/>
                    <a:pt x="18792" y="5787"/>
                  </a:cubicBezTo>
                  <a:lnTo>
                    <a:pt x="18820" y="5735"/>
                  </a:lnTo>
                  <a:cubicBezTo>
                    <a:pt x="18847" y="5685"/>
                    <a:pt x="18879" y="5627"/>
                    <a:pt x="18885" y="5560"/>
                  </a:cubicBezTo>
                  <a:cubicBezTo>
                    <a:pt x="18894" y="5471"/>
                    <a:pt x="18921" y="5380"/>
                    <a:pt x="18975" y="5267"/>
                  </a:cubicBezTo>
                  <a:cubicBezTo>
                    <a:pt x="19006" y="5196"/>
                    <a:pt x="19041" y="5112"/>
                    <a:pt x="19021" y="5017"/>
                  </a:cubicBezTo>
                  <a:cubicBezTo>
                    <a:pt x="19016" y="4994"/>
                    <a:pt x="19027" y="4975"/>
                    <a:pt x="19035" y="4962"/>
                  </a:cubicBezTo>
                  <a:cubicBezTo>
                    <a:pt x="19076" y="4903"/>
                    <a:pt x="19084" y="4841"/>
                    <a:pt x="19061" y="4779"/>
                  </a:cubicBezTo>
                  <a:cubicBezTo>
                    <a:pt x="19061" y="4779"/>
                    <a:pt x="19061" y="4773"/>
                    <a:pt x="19070" y="4760"/>
                  </a:cubicBezTo>
                  <a:cubicBezTo>
                    <a:pt x="19092" y="4725"/>
                    <a:pt x="19115" y="4708"/>
                    <a:pt x="19149" y="4701"/>
                  </a:cubicBezTo>
                  <a:cubicBezTo>
                    <a:pt x="19196" y="4692"/>
                    <a:pt x="19239" y="4675"/>
                    <a:pt x="19281" y="4657"/>
                  </a:cubicBezTo>
                  <a:cubicBezTo>
                    <a:pt x="19301" y="4650"/>
                    <a:pt x="19320" y="4641"/>
                    <a:pt x="19340" y="4634"/>
                  </a:cubicBezTo>
                  <a:cubicBezTo>
                    <a:pt x="19345" y="4632"/>
                    <a:pt x="19350" y="4632"/>
                    <a:pt x="19355" y="4632"/>
                  </a:cubicBezTo>
                  <a:cubicBezTo>
                    <a:pt x="19363" y="4632"/>
                    <a:pt x="19370" y="4633"/>
                    <a:pt x="19378" y="4637"/>
                  </a:cubicBezTo>
                  <a:cubicBezTo>
                    <a:pt x="19398" y="4649"/>
                    <a:pt x="19417" y="4653"/>
                    <a:pt x="19432" y="4653"/>
                  </a:cubicBezTo>
                  <a:cubicBezTo>
                    <a:pt x="19442" y="4653"/>
                    <a:pt x="19451" y="4652"/>
                    <a:pt x="19457" y="4650"/>
                  </a:cubicBezTo>
                  <a:cubicBezTo>
                    <a:pt x="19475" y="4644"/>
                    <a:pt x="19499" y="4631"/>
                    <a:pt x="19515" y="4599"/>
                  </a:cubicBezTo>
                  <a:cubicBezTo>
                    <a:pt x="19525" y="4581"/>
                    <a:pt x="19539" y="4577"/>
                    <a:pt x="19549" y="4577"/>
                  </a:cubicBezTo>
                  <a:cubicBezTo>
                    <a:pt x="19551" y="4577"/>
                    <a:pt x="19554" y="4577"/>
                    <a:pt x="19556" y="4578"/>
                  </a:cubicBezTo>
                  <a:cubicBezTo>
                    <a:pt x="19568" y="4580"/>
                    <a:pt x="19579" y="4581"/>
                    <a:pt x="19590" y="4581"/>
                  </a:cubicBezTo>
                  <a:cubicBezTo>
                    <a:pt x="19624" y="4581"/>
                    <a:pt x="19654" y="4572"/>
                    <a:pt x="19683" y="4565"/>
                  </a:cubicBezTo>
                  <a:cubicBezTo>
                    <a:pt x="19703" y="4559"/>
                    <a:pt x="19723" y="4553"/>
                    <a:pt x="19742" y="4552"/>
                  </a:cubicBezTo>
                  <a:cubicBezTo>
                    <a:pt x="19777" y="4552"/>
                    <a:pt x="19803" y="4518"/>
                    <a:pt x="19810" y="4495"/>
                  </a:cubicBezTo>
                  <a:cubicBezTo>
                    <a:pt x="19816" y="4481"/>
                    <a:pt x="19819" y="4465"/>
                    <a:pt x="19821" y="4449"/>
                  </a:cubicBezTo>
                  <a:cubicBezTo>
                    <a:pt x="19824" y="4438"/>
                    <a:pt x="19827" y="4426"/>
                    <a:pt x="19830" y="4416"/>
                  </a:cubicBezTo>
                  <a:cubicBezTo>
                    <a:pt x="19830" y="4413"/>
                    <a:pt x="19836" y="4409"/>
                    <a:pt x="19839" y="4409"/>
                  </a:cubicBezTo>
                  <a:lnTo>
                    <a:pt x="19855" y="4410"/>
                  </a:lnTo>
                  <a:cubicBezTo>
                    <a:pt x="19924" y="4417"/>
                    <a:pt x="19992" y="4423"/>
                    <a:pt x="20060" y="4432"/>
                  </a:cubicBezTo>
                  <a:cubicBezTo>
                    <a:pt x="20058" y="4433"/>
                    <a:pt x="20058" y="4436"/>
                    <a:pt x="20057" y="4438"/>
                  </a:cubicBezTo>
                  <a:cubicBezTo>
                    <a:pt x="20038" y="4479"/>
                    <a:pt x="20045" y="4518"/>
                    <a:pt x="20079" y="4552"/>
                  </a:cubicBezTo>
                  <a:cubicBezTo>
                    <a:pt x="20103" y="4576"/>
                    <a:pt x="20130" y="4589"/>
                    <a:pt x="20157" y="4589"/>
                  </a:cubicBezTo>
                  <a:cubicBezTo>
                    <a:pt x="20172" y="4589"/>
                    <a:pt x="20187" y="4585"/>
                    <a:pt x="20200" y="4576"/>
                  </a:cubicBezTo>
                  <a:cubicBezTo>
                    <a:pt x="20215" y="4568"/>
                    <a:pt x="20229" y="4559"/>
                    <a:pt x="20245" y="4552"/>
                  </a:cubicBezTo>
                  <a:cubicBezTo>
                    <a:pt x="20287" y="4529"/>
                    <a:pt x="20335" y="4504"/>
                    <a:pt x="20369" y="4455"/>
                  </a:cubicBezTo>
                  <a:cubicBezTo>
                    <a:pt x="20380" y="4459"/>
                    <a:pt x="20392" y="4461"/>
                    <a:pt x="20403" y="4461"/>
                  </a:cubicBezTo>
                  <a:cubicBezTo>
                    <a:pt x="20435" y="4461"/>
                    <a:pt x="20464" y="4447"/>
                    <a:pt x="20483" y="4420"/>
                  </a:cubicBezTo>
                  <a:cubicBezTo>
                    <a:pt x="20486" y="4417"/>
                    <a:pt x="20492" y="4413"/>
                    <a:pt x="20496" y="4409"/>
                  </a:cubicBezTo>
                  <a:cubicBezTo>
                    <a:pt x="20517" y="4393"/>
                    <a:pt x="20557" y="4361"/>
                    <a:pt x="20546" y="4305"/>
                  </a:cubicBezTo>
                  <a:cubicBezTo>
                    <a:pt x="20531" y="4231"/>
                    <a:pt x="20466" y="4224"/>
                    <a:pt x="20434" y="4221"/>
                  </a:cubicBezTo>
                  <a:lnTo>
                    <a:pt x="20417" y="4219"/>
                  </a:lnTo>
                  <a:lnTo>
                    <a:pt x="20414" y="4221"/>
                  </a:lnTo>
                  <a:cubicBezTo>
                    <a:pt x="20394" y="4169"/>
                    <a:pt x="20391" y="4124"/>
                    <a:pt x="20408" y="4083"/>
                  </a:cubicBezTo>
                  <a:cubicBezTo>
                    <a:pt x="20411" y="4076"/>
                    <a:pt x="20413" y="4070"/>
                    <a:pt x="20414" y="4063"/>
                  </a:cubicBezTo>
                  <a:cubicBezTo>
                    <a:pt x="20415" y="4060"/>
                    <a:pt x="20415" y="4057"/>
                    <a:pt x="20417" y="4055"/>
                  </a:cubicBezTo>
                  <a:cubicBezTo>
                    <a:pt x="20444" y="3997"/>
                    <a:pt x="20447" y="3937"/>
                    <a:pt x="20444" y="3888"/>
                  </a:cubicBezTo>
                  <a:cubicBezTo>
                    <a:pt x="20444" y="3864"/>
                    <a:pt x="20444" y="3838"/>
                    <a:pt x="20444" y="3813"/>
                  </a:cubicBezTo>
                  <a:cubicBezTo>
                    <a:pt x="20446" y="3773"/>
                    <a:pt x="20446" y="3732"/>
                    <a:pt x="20441" y="3692"/>
                  </a:cubicBezTo>
                  <a:cubicBezTo>
                    <a:pt x="20441" y="3683"/>
                    <a:pt x="20439" y="3656"/>
                    <a:pt x="20476" y="3641"/>
                  </a:cubicBezTo>
                  <a:cubicBezTo>
                    <a:pt x="20488" y="3637"/>
                    <a:pt x="20499" y="3633"/>
                    <a:pt x="20511" y="3628"/>
                  </a:cubicBezTo>
                  <a:cubicBezTo>
                    <a:pt x="20537" y="3620"/>
                    <a:pt x="20563" y="3611"/>
                    <a:pt x="20589" y="3596"/>
                  </a:cubicBezTo>
                  <a:cubicBezTo>
                    <a:pt x="20608" y="3586"/>
                    <a:pt x="20623" y="3581"/>
                    <a:pt x="20637" y="3581"/>
                  </a:cubicBezTo>
                  <a:cubicBezTo>
                    <a:pt x="20659" y="3581"/>
                    <a:pt x="20679" y="3592"/>
                    <a:pt x="20706" y="3608"/>
                  </a:cubicBezTo>
                  <a:cubicBezTo>
                    <a:pt x="20739" y="3627"/>
                    <a:pt x="20780" y="3650"/>
                    <a:pt x="20832" y="3650"/>
                  </a:cubicBezTo>
                  <a:lnTo>
                    <a:pt x="20833" y="3650"/>
                  </a:lnTo>
                  <a:cubicBezTo>
                    <a:pt x="20902" y="3650"/>
                    <a:pt x="20968" y="3599"/>
                    <a:pt x="20983" y="3531"/>
                  </a:cubicBezTo>
                  <a:cubicBezTo>
                    <a:pt x="20996" y="3479"/>
                    <a:pt x="20981" y="3433"/>
                    <a:pt x="20968" y="3391"/>
                  </a:cubicBezTo>
                  <a:cubicBezTo>
                    <a:pt x="20960" y="3371"/>
                    <a:pt x="20955" y="3352"/>
                    <a:pt x="20952" y="3335"/>
                  </a:cubicBezTo>
                  <a:cubicBezTo>
                    <a:pt x="20947" y="3303"/>
                    <a:pt x="20968" y="3244"/>
                    <a:pt x="21007" y="3209"/>
                  </a:cubicBezTo>
                  <a:cubicBezTo>
                    <a:pt x="21019" y="3198"/>
                    <a:pt x="21036" y="3186"/>
                    <a:pt x="21056" y="3186"/>
                  </a:cubicBezTo>
                  <a:cubicBezTo>
                    <a:pt x="21060" y="3186"/>
                    <a:pt x="21063" y="3187"/>
                    <a:pt x="21067" y="3187"/>
                  </a:cubicBezTo>
                  <a:cubicBezTo>
                    <a:pt x="21069" y="3187"/>
                    <a:pt x="21080" y="3192"/>
                    <a:pt x="21099" y="3225"/>
                  </a:cubicBezTo>
                  <a:cubicBezTo>
                    <a:pt x="21166" y="3339"/>
                    <a:pt x="21192" y="3614"/>
                    <a:pt x="21173" y="3677"/>
                  </a:cubicBezTo>
                  <a:cubicBezTo>
                    <a:pt x="21166" y="3703"/>
                    <a:pt x="21155" y="3726"/>
                    <a:pt x="21144" y="3752"/>
                  </a:cubicBezTo>
                  <a:cubicBezTo>
                    <a:pt x="21126" y="3792"/>
                    <a:pt x="21109" y="3832"/>
                    <a:pt x="21100" y="3881"/>
                  </a:cubicBezTo>
                  <a:cubicBezTo>
                    <a:pt x="21096" y="3909"/>
                    <a:pt x="21095" y="3936"/>
                    <a:pt x="21093" y="3963"/>
                  </a:cubicBezTo>
                  <a:cubicBezTo>
                    <a:pt x="21090" y="4008"/>
                    <a:pt x="21087" y="4052"/>
                    <a:pt x="21070" y="4091"/>
                  </a:cubicBezTo>
                  <a:cubicBezTo>
                    <a:pt x="21059" y="4117"/>
                    <a:pt x="21059" y="4144"/>
                    <a:pt x="21059" y="4166"/>
                  </a:cubicBezTo>
                  <a:lnTo>
                    <a:pt x="21056" y="4231"/>
                  </a:lnTo>
                  <a:cubicBezTo>
                    <a:pt x="21054" y="4293"/>
                    <a:pt x="21051" y="4358"/>
                    <a:pt x="21056" y="4422"/>
                  </a:cubicBezTo>
                  <a:cubicBezTo>
                    <a:pt x="21059" y="4491"/>
                    <a:pt x="21048" y="4531"/>
                    <a:pt x="21017" y="4566"/>
                  </a:cubicBezTo>
                  <a:cubicBezTo>
                    <a:pt x="21005" y="4579"/>
                    <a:pt x="20999" y="4592"/>
                    <a:pt x="20994" y="4604"/>
                  </a:cubicBezTo>
                  <a:cubicBezTo>
                    <a:pt x="20994" y="4607"/>
                    <a:pt x="20992" y="4610"/>
                    <a:pt x="20989" y="4612"/>
                  </a:cubicBezTo>
                  <a:cubicBezTo>
                    <a:pt x="20985" y="4620"/>
                    <a:pt x="20975" y="4627"/>
                    <a:pt x="20965" y="4637"/>
                  </a:cubicBezTo>
                  <a:cubicBezTo>
                    <a:pt x="20934" y="4660"/>
                    <a:pt x="20913" y="4677"/>
                    <a:pt x="20908" y="4709"/>
                  </a:cubicBezTo>
                  <a:cubicBezTo>
                    <a:pt x="20905" y="4740"/>
                    <a:pt x="20923" y="4761"/>
                    <a:pt x="20937" y="4777"/>
                  </a:cubicBezTo>
                  <a:cubicBezTo>
                    <a:pt x="20957" y="4803"/>
                    <a:pt x="20963" y="4832"/>
                    <a:pt x="20955" y="4874"/>
                  </a:cubicBezTo>
                  <a:cubicBezTo>
                    <a:pt x="20952" y="4891"/>
                    <a:pt x="20943" y="4912"/>
                    <a:pt x="20936" y="4932"/>
                  </a:cubicBezTo>
                  <a:lnTo>
                    <a:pt x="20931" y="4943"/>
                  </a:lnTo>
                  <a:cubicBezTo>
                    <a:pt x="20917" y="4984"/>
                    <a:pt x="20913" y="5026"/>
                    <a:pt x="20920" y="5079"/>
                  </a:cubicBezTo>
                  <a:cubicBezTo>
                    <a:pt x="20926" y="5127"/>
                    <a:pt x="20940" y="5169"/>
                    <a:pt x="20955" y="5209"/>
                  </a:cubicBezTo>
                  <a:cubicBezTo>
                    <a:pt x="20963" y="5229"/>
                    <a:pt x="20970" y="5251"/>
                    <a:pt x="20976" y="5273"/>
                  </a:cubicBezTo>
                  <a:cubicBezTo>
                    <a:pt x="21031" y="5471"/>
                    <a:pt x="21141" y="5640"/>
                    <a:pt x="21246" y="5803"/>
                  </a:cubicBezTo>
                  <a:lnTo>
                    <a:pt x="21275" y="5845"/>
                  </a:lnTo>
                  <a:cubicBezTo>
                    <a:pt x="21287" y="5864"/>
                    <a:pt x="21298" y="5881"/>
                    <a:pt x="21310" y="5899"/>
                  </a:cubicBezTo>
                  <a:cubicBezTo>
                    <a:pt x="21330" y="5930"/>
                    <a:pt x="21352" y="5961"/>
                    <a:pt x="21371" y="5994"/>
                  </a:cubicBezTo>
                  <a:lnTo>
                    <a:pt x="21381" y="6013"/>
                  </a:lnTo>
                  <a:cubicBezTo>
                    <a:pt x="21397" y="6042"/>
                    <a:pt x="21416" y="6076"/>
                    <a:pt x="21446" y="6101"/>
                  </a:cubicBezTo>
                  <a:cubicBezTo>
                    <a:pt x="21478" y="6127"/>
                    <a:pt x="21496" y="6163"/>
                    <a:pt x="21514" y="6201"/>
                  </a:cubicBezTo>
                  <a:cubicBezTo>
                    <a:pt x="21530" y="6235"/>
                    <a:pt x="21543" y="6271"/>
                    <a:pt x="21557" y="6308"/>
                  </a:cubicBezTo>
                  <a:lnTo>
                    <a:pt x="21567" y="6334"/>
                  </a:lnTo>
                  <a:cubicBezTo>
                    <a:pt x="21590" y="6391"/>
                    <a:pt x="21638" y="6420"/>
                    <a:pt x="21676" y="6442"/>
                  </a:cubicBezTo>
                  <a:lnTo>
                    <a:pt x="21696" y="6454"/>
                  </a:lnTo>
                  <a:cubicBezTo>
                    <a:pt x="21704" y="6458"/>
                    <a:pt x="21713" y="6460"/>
                    <a:pt x="21722" y="6460"/>
                  </a:cubicBezTo>
                  <a:cubicBezTo>
                    <a:pt x="21738" y="6460"/>
                    <a:pt x="21754" y="6453"/>
                    <a:pt x="21765" y="6443"/>
                  </a:cubicBezTo>
                  <a:cubicBezTo>
                    <a:pt x="21799" y="6417"/>
                    <a:pt x="21810" y="6384"/>
                    <a:pt x="21819" y="6357"/>
                  </a:cubicBezTo>
                  <a:cubicBezTo>
                    <a:pt x="21822" y="6347"/>
                    <a:pt x="21826" y="6337"/>
                    <a:pt x="21830" y="6328"/>
                  </a:cubicBezTo>
                  <a:cubicBezTo>
                    <a:pt x="21881" y="6234"/>
                    <a:pt x="21887" y="6133"/>
                    <a:pt x="21846" y="6017"/>
                  </a:cubicBezTo>
                  <a:cubicBezTo>
                    <a:pt x="21817" y="5936"/>
                    <a:pt x="21817" y="5936"/>
                    <a:pt x="21885" y="5902"/>
                  </a:cubicBezTo>
                  <a:cubicBezTo>
                    <a:pt x="21891" y="5899"/>
                    <a:pt x="21897" y="5896"/>
                    <a:pt x="21905" y="5890"/>
                  </a:cubicBezTo>
                  <a:cubicBezTo>
                    <a:pt x="21946" y="5864"/>
                    <a:pt x="21955" y="5821"/>
                    <a:pt x="21930" y="5782"/>
                  </a:cubicBezTo>
                  <a:cubicBezTo>
                    <a:pt x="21924" y="5773"/>
                    <a:pt x="21918" y="5763"/>
                    <a:pt x="21913" y="5754"/>
                  </a:cubicBezTo>
                  <a:cubicBezTo>
                    <a:pt x="21904" y="5743"/>
                    <a:pt x="21895" y="5730"/>
                    <a:pt x="21888" y="5717"/>
                  </a:cubicBezTo>
                  <a:cubicBezTo>
                    <a:pt x="21884" y="5708"/>
                    <a:pt x="21875" y="5689"/>
                    <a:pt x="21874" y="5678"/>
                  </a:cubicBezTo>
                  <a:cubicBezTo>
                    <a:pt x="21874" y="5627"/>
                    <a:pt x="21877" y="5581"/>
                    <a:pt x="21881" y="5539"/>
                  </a:cubicBezTo>
                  <a:cubicBezTo>
                    <a:pt x="21882" y="5530"/>
                    <a:pt x="21887" y="5517"/>
                    <a:pt x="21908" y="5508"/>
                  </a:cubicBezTo>
                  <a:cubicBezTo>
                    <a:pt x="21937" y="5497"/>
                    <a:pt x="21963" y="5485"/>
                    <a:pt x="21988" y="5471"/>
                  </a:cubicBezTo>
                  <a:cubicBezTo>
                    <a:pt x="22011" y="5458"/>
                    <a:pt x="22027" y="5433"/>
                    <a:pt x="22033" y="5403"/>
                  </a:cubicBezTo>
                  <a:cubicBezTo>
                    <a:pt x="22038" y="5373"/>
                    <a:pt x="22033" y="5344"/>
                    <a:pt x="22015" y="5323"/>
                  </a:cubicBezTo>
                  <a:cubicBezTo>
                    <a:pt x="21994" y="5295"/>
                    <a:pt x="21969" y="5263"/>
                    <a:pt x="21939" y="5232"/>
                  </a:cubicBezTo>
                  <a:cubicBezTo>
                    <a:pt x="21888" y="5179"/>
                    <a:pt x="21868" y="5117"/>
                    <a:pt x="21875" y="5040"/>
                  </a:cubicBezTo>
                  <a:lnTo>
                    <a:pt x="21875" y="5040"/>
                  </a:lnTo>
                  <a:cubicBezTo>
                    <a:pt x="21879" y="5040"/>
                    <a:pt x="21885" y="5042"/>
                    <a:pt x="21891" y="5042"/>
                  </a:cubicBezTo>
                  <a:cubicBezTo>
                    <a:pt x="21892" y="5042"/>
                    <a:pt x="21893" y="5042"/>
                    <a:pt x="21895" y="5042"/>
                  </a:cubicBezTo>
                  <a:cubicBezTo>
                    <a:pt x="21928" y="5042"/>
                    <a:pt x="21961" y="5022"/>
                    <a:pt x="21981" y="4991"/>
                  </a:cubicBezTo>
                  <a:cubicBezTo>
                    <a:pt x="21998" y="4961"/>
                    <a:pt x="22001" y="4927"/>
                    <a:pt x="21985" y="4900"/>
                  </a:cubicBezTo>
                  <a:cubicBezTo>
                    <a:pt x="21976" y="4884"/>
                    <a:pt x="21966" y="4868"/>
                    <a:pt x="21955" y="4852"/>
                  </a:cubicBezTo>
                  <a:cubicBezTo>
                    <a:pt x="21942" y="4832"/>
                    <a:pt x="21929" y="4813"/>
                    <a:pt x="21920" y="4794"/>
                  </a:cubicBezTo>
                  <a:cubicBezTo>
                    <a:pt x="21899" y="4745"/>
                    <a:pt x="21864" y="4722"/>
                    <a:pt x="21816" y="4722"/>
                  </a:cubicBezTo>
                  <a:cubicBezTo>
                    <a:pt x="21811" y="4722"/>
                    <a:pt x="21807" y="4722"/>
                    <a:pt x="21803" y="4722"/>
                  </a:cubicBezTo>
                  <a:cubicBezTo>
                    <a:pt x="21796" y="4702"/>
                    <a:pt x="21791" y="4660"/>
                    <a:pt x="21788" y="4638"/>
                  </a:cubicBezTo>
                  <a:cubicBezTo>
                    <a:pt x="21784" y="4598"/>
                    <a:pt x="21780" y="4569"/>
                    <a:pt x="21767" y="4549"/>
                  </a:cubicBezTo>
                  <a:cubicBezTo>
                    <a:pt x="21736" y="4497"/>
                    <a:pt x="21687" y="4479"/>
                    <a:pt x="21647" y="4465"/>
                  </a:cubicBezTo>
                  <a:cubicBezTo>
                    <a:pt x="21619" y="4456"/>
                    <a:pt x="21596" y="4448"/>
                    <a:pt x="21580" y="4429"/>
                  </a:cubicBezTo>
                  <a:cubicBezTo>
                    <a:pt x="21541" y="4383"/>
                    <a:pt x="21541" y="4312"/>
                    <a:pt x="21541" y="4238"/>
                  </a:cubicBezTo>
                  <a:cubicBezTo>
                    <a:pt x="21543" y="4160"/>
                    <a:pt x="21543" y="4073"/>
                    <a:pt x="21495" y="3995"/>
                  </a:cubicBezTo>
                  <a:cubicBezTo>
                    <a:pt x="21494" y="3991"/>
                    <a:pt x="21492" y="3985"/>
                    <a:pt x="21491" y="3982"/>
                  </a:cubicBezTo>
                  <a:cubicBezTo>
                    <a:pt x="21488" y="3972"/>
                    <a:pt x="21486" y="3958"/>
                    <a:pt x="21492" y="3946"/>
                  </a:cubicBezTo>
                  <a:cubicBezTo>
                    <a:pt x="21499" y="3933"/>
                    <a:pt x="21517" y="3926"/>
                    <a:pt x="21525" y="3924"/>
                  </a:cubicBezTo>
                  <a:cubicBezTo>
                    <a:pt x="21530" y="3925"/>
                    <a:pt x="21537" y="3927"/>
                    <a:pt x="21544" y="3927"/>
                  </a:cubicBezTo>
                  <a:cubicBezTo>
                    <a:pt x="21547" y="3927"/>
                    <a:pt x="21550" y="3926"/>
                    <a:pt x="21553" y="3926"/>
                  </a:cubicBezTo>
                  <a:cubicBezTo>
                    <a:pt x="21601" y="3922"/>
                    <a:pt x="21631" y="3907"/>
                    <a:pt x="21642" y="3849"/>
                  </a:cubicBezTo>
                  <a:lnTo>
                    <a:pt x="21644" y="3841"/>
                  </a:lnTo>
                  <a:cubicBezTo>
                    <a:pt x="21648" y="3848"/>
                    <a:pt x="21653" y="3855"/>
                    <a:pt x="21657" y="3862"/>
                  </a:cubicBezTo>
                  <a:cubicBezTo>
                    <a:pt x="21672" y="3883"/>
                    <a:pt x="21699" y="3893"/>
                    <a:pt x="21723" y="3893"/>
                  </a:cubicBezTo>
                  <a:cubicBezTo>
                    <a:pt x="21729" y="3893"/>
                    <a:pt x="21734" y="3892"/>
                    <a:pt x="21739" y="3891"/>
                  </a:cubicBezTo>
                  <a:cubicBezTo>
                    <a:pt x="21762" y="3885"/>
                    <a:pt x="21791" y="3865"/>
                    <a:pt x="21799" y="3836"/>
                  </a:cubicBezTo>
                  <a:cubicBezTo>
                    <a:pt x="21806" y="3812"/>
                    <a:pt x="21812" y="3787"/>
                    <a:pt x="21816" y="3761"/>
                  </a:cubicBezTo>
                  <a:lnTo>
                    <a:pt x="21817" y="3752"/>
                  </a:lnTo>
                  <a:cubicBezTo>
                    <a:pt x="21822" y="3728"/>
                    <a:pt x="21833" y="3706"/>
                    <a:pt x="21859" y="3676"/>
                  </a:cubicBezTo>
                  <a:cubicBezTo>
                    <a:pt x="21878" y="3653"/>
                    <a:pt x="21907" y="3640"/>
                    <a:pt x="21959" y="3631"/>
                  </a:cubicBezTo>
                  <a:cubicBezTo>
                    <a:pt x="21960" y="3631"/>
                    <a:pt x="21961" y="3631"/>
                    <a:pt x="21962" y="3631"/>
                  </a:cubicBezTo>
                  <a:cubicBezTo>
                    <a:pt x="21972" y="3631"/>
                    <a:pt x="21986" y="3642"/>
                    <a:pt x="22001" y="3651"/>
                  </a:cubicBezTo>
                  <a:lnTo>
                    <a:pt x="22010" y="3657"/>
                  </a:lnTo>
                  <a:cubicBezTo>
                    <a:pt x="22027" y="3670"/>
                    <a:pt x="22043" y="3682"/>
                    <a:pt x="22060" y="3693"/>
                  </a:cubicBezTo>
                  <a:lnTo>
                    <a:pt x="22092" y="3718"/>
                  </a:lnTo>
                  <a:cubicBezTo>
                    <a:pt x="22102" y="3725"/>
                    <a:pt x="22114" y="3734"/>
                    <a:pt x="22131" y="3739"/>
                  </a:cubicBezTo>
                  <a:cubicBezTo>
                    <a:pt x="22147" y="3744"/>
                    <a:pt x="22166" y="3747"/>
                    <a:pt x="22187" y="3748"/>
                  </a:cubicBezTo>
                  <a:cubicBezTo>
                    <a:pt x="22190" y="3749"/>
                    <a:pt x="22193" y="3749"/>
                    <a:pt x="22196" y="3749"/>
                  </a:cubicBezTo>
                  <a:cubicBezTo>
                    <a:pt x="22214" y="3749"/>
                    <a:pt x="22232" y="3742"/>
                    <a:pt x="22247" y="3728"/>
                  </a:cubicBezTo>
                  <a:cubicBezTo>
                    <a:pt x="22264" y="3711"/>
                    <a:pt x="22274" y="3687"/>
                    <a:pt x="22274" y="3666"/>
                  </a:cubicBezTo>
                  <a:cubicBezTo>
                    <a:pt x="22273" y="3643"/>
                    <a:pt x="22265" y="3621"/>
                    <a:pt x="22260" y="3604"/>
                  </a:cubicBezTo>
                  <a:cubicBezTo>
                    <a:pt x="22252" y="3588"/>
                    <a:pt x="22249" y="3576"/>
                    <a:pt x="22251" y="3569"/>
                  </a:cubicBezTo>
                  <a:cubicBezTo>
                    <a:pt x="22254" y="3554"/>
                    <a:pt x="22258" y="3540"/>
                    <a:pt x="22261" y="3526"/>
                  </a:cubicBezTo>
                  <a:cubicBezTo>
                    <a:pt x="22265" y="3504"/>
                    <a:pt x="22270" y="3482"/>
                    <a:pt x="22275" y="3461"/>
                  </a:cubicBezTo>
                  <a:cubicBezTo>
                    <a:pt x="22290" y="3410"/>
                    <a:pt x="22299" y="3357"/>
                    <a:pt x="22304" y="3291"/>
                  </a:cubicBezTo>
                  <a:cubicBezTo>
                    <a:pt x="22312" y="3211"/>
                    <a:pt x="22332" y="3143"/>
                    <a:pt x="22371" y="3085"/>
                  </a:cubicBezTo>
                  <a:cubicBezTo>
                    <a:pt x="22400" y="3039"/>
                    <a:pt x="22421" y="2988"/>
                    <a:pt x="22439" y="2946"/>
                  </a:cubicBezTo>
                  <a:cubicBezTo>
                    <a:pt x="22463" y="2885"/>
                    <a:pt x="22502" y="2830"/>
                    <a:pt x="22556" y="2781"/>
                  </a:cubicBezTo>
                  <a:cubicBezTo>
                    <a:pt x="22569" y="2768"/>
                    <a:pt x="22585" y="2767"/>
                    <a:pt x="22596" y="2765"/>
                  </a:cubicBezTo>
                  <a:cubicBezTo>
                    <a:pt x="22617" y="2767"/>
                    <a:pt x="22635" y="2767"/>
                    <a:pt x="22656" y="2768"/>
                  </a:cubicBezTo>
                  <a:cubicBezTo>
                    <a:pt x="22673" y="2770"/>
                    <a:pt x="22690" y="2770"/>
                    <a:pt x="22709" y="2771"/>
                  </a:cubicBezTo>
                  <a:cubicBezTo>
                    <a:pt x="22731" y="2771"/>
                    <a:pt x="22754" y="2768"/>
                    <a:pt x="22774" y="2761"/>
                  </a:cubicBezTo>
                  <a:cubicBezTo>
                    <a:pt x="22799" y="2752"/>
                    <a:pt x="22826" y="2726"/>
                    <a:pt x="22828" y="2695"/>
                  </a:cubicBezTo>
                  <a:cubicBezTo>
                    <a:pt x="22832" y="2624"/>
                    <a:pt x="22836" y="2526"/>
                    <a:pt x="22748" y="2459"/>
                  </a:cubicBezTo>
                  <a:cubicBezTo>
                    <a:pt x="22747" y="2458"/>
                    <a:pt x="22742" y="2449"/>
                    <a:pt x="22739" y="2443"/>
                  </a:cubicBezTo>
                  <a:cubicBezTo>
                    <a:pt x="22734" y="2433"/>
                    <a:pt x="22729" y="2424"/>
                    <a:pt x="22723" y="2416"/>
                  </a:cubicBezTo>
                  <a:lnTo>
                    <a:pt x="22719" y="2408"/>
                  </a:lnTo>
                  <a:cubicBezTo>
                    <a:pt x="22709" y="2394"/>
                    <a:pt x="22695" y="2371"/>
                    <a:pt x="22667" y="2362"/>
                  </a:cubicBezTo>
                  <a:cubicBezTo>
                    <a:pt x="22645" y="2355"/>
                    <a:pt x="22625" y="2341"/>
                    <a:pt x="22604" y="2326"/>
                  </a:cubicBezTo>
                  <a:cubicBezTo>
                    <a:pt x="22580" y="2310"/>
                    <a:pt x="22554" y="2293"/>
                    <a:pt x="22523" y="2281"/>
                  </a:cubicBezTo>
                  <a:cubicBezTo>
                    <a:pt x="22520" y="2270"/>
                    <a:pt x="22515" y="2258"/>
                    <a:pt x="22512" y="2247"/>
                  </a:cubicBezTo>
                  <a:cubicBezTo>
                    <a:pt x="22486" y="2167"/>
                    <a:pt x="22433" y="2150"/>
                    <a:pt x="22395" y="2150"/>
                  </a:cubicBezTo>
                  <a:cubicBezTo>
                    <a:pt x="22394" y="2144"/>
                    <a:pt x="22391" y="2140"/>
                    <a:pt x="22390" y="2135"/>
                  </a:cubicBezTo>
                  <a:cubicBezTo>
                    <a:pt x="22367" y="2086"/>
                    <a:pt x="22339" y="2053"/>
                    <a:pt x="22283" y="2053"/>
                  </a:cubicBezTo>
                  <a:cubicBezTo>
                    <a:pt x="22272" y="2053"/>
                    <a:pt x="22260" y="2055"/>
                    <a:pt x="22247" y="2057"/>
                  </a:cubicBezTo>
                  <a:cubicBezTo>
                    <a:pt x="22242" y="2058"/>
                    <a:pt x="22239" y="2059"/>
                    <a:pt x="22235" y="2059"/>
                  </a:cubicBezTo>
                  <a:cubicBezTo>
                    <a:pt x="22228" y="2059"/>
                    <a:pt x="22221" y="2056"/>
                    <a:pt x="22213" y="2051"/>
                  </a:cubicBezTo>
                  <a:cubicBezTo>
                    <a:pt x="22219" y="2050"/>
                    <a:pt x="22225" y="2049"/>
                    <a:pt x="22231" y="2047"/>
                  </a:cubicBezTo>
                  <a:cubicBezTo>
                    <a:pt x="22307" y="2025"/>
                    <a:pt x="22355" y="1968"/>
                    <a:pt x="22362" y="1882"/>
                  </a:cubicBezTo>
                  <a:cubicBezTo>
                    <a:pt x="22368" y="1813"/>
                    <a:pt x="22368" y="1744"/>
                    <a:pt x="22366" y="1683"/>
                  </a:cubicBezTo>
                  <a:cubicBezTo>
                    <a:pt x="22366" y="1658"/>
                    <a:pt x="22361" y="1632"/>
                    <a:pt x="22348" y="1602"/>
                  </a:cubicBezTo>
                  <a:cubicBezTo>
                    <a:pt x="22342" y="1588"/>
                    <a:pt x="22335" y="1575"/>
                    <a:pt x="22326" y="1563"/>
                  </a:cubicBezTo>
                  <a:cubicBezTo>
                    <a:pt x="22320" y="1553"/>
                    <a:pt x="22314" y="1543"/>
                    <a:pt x="22310" y="1531"/>
                  </a:cubicBezTo>
                  <a:cubicBezTo>
                    <a:pt x="22303" y="1512"/>
                    <a:pt x="22293" y="1497"/>
                    <a:pt x="22283" y="1484"/>
                  </a:cubicBezTo>
                  <a:lnTo>
                    <a:pt x="22283" y="1484"/>
                  </a:lnTo>
                  <a:cubicBezTo>
                    <a:pt x="22290" y="1485"/>
                    <a:pt x="22297" y="1485"/>
                    <a:pt x="22304" y="1485"/>
                  </a:cubicBezTo>
                  <a:cubicBezTo>
                    <a:pt x="22314" y="1485"/>
                    <a:pt x="22325" y="1484"/>
                    <a:pt x="22335" y="1481"/>
                  </a:cubicBezTo>
                  <a:cubicBezTo>
                    <a:pt x="22378" y="1466"/>
                    <a:pt x="22400" y="1420"/>
                    <a:pt x="22424" y="1368"/>
                  </a:cubicBezTo>
                  <a:cubicBezTo>
                    <a:pt x="22426" y="1362"/>
                    <a:pt x="22429" y="1358"/>
                    <a:pt x="22430" y="1352"/>
                  </a:cubicBezTo>
                  <a:cubicBezTo>
                    <a:pt x="22430" y="1349"/>
                    <a:pt x="22432" y="1346"/>
                    <a:pt x="22433" y="1345"/>
                  </a:cubicBezTo>
                  <a:cubicBezTo>
                    <a:pt x="22442" y="1332"/>
                    <a:pt x="22455" y="1322"/>
                    <a:pt x="22478" y="1316"/>
                  </a:cubicBezTo>
                  <a:cubicBezTo>
                    <a:pt x="22479" y="1319"/>
                    <a:pt x="22484" y="1322"/>
                    <a:pt x="22486" y="1325"/>
                  </a:cubicBezTo>
                  <a:lnTo>
                    <a:pt x="22492" y="1330"/>
                  </a:lnTo>
                  <a:cubicBezTo>
                    <a:pt x="22511" y="1348"/>
                    <a:pt x="22528" y="1366"/>
                    <a:pt x="22544" y="1385"/>
                  </a:cubicBezTo>
                  <a:cubicBezTo>
                    <a:pt x="22572" y="1417"/>
                    <a:pt x="22609" y="1434"/>
                    <a:pt x="22645" y="1434"/>
                  </a:cubicBezTo>
                  <a:cubicBezTo>
                    <a:pt x="22668" y="1434"/>
                    <a:pt x="22692" y="1427"/>
                    <a:pt x="22713" y="1413"/>
                  </a:cubicBezTo>
                  <a:cubicBezTo>
                    <a:pt x="22733" y="1399"/>
                    <a:pt x="22751" y="1393"/>
                    <a:pt x="22774" y="1393"/>
                  </a:cubicBezTo>
                  <a:cubicBezTo>
                    <a:pt x="22779" y="1393"/>
                    <a:pt x="22784" y="1393"/>
                    <a:pt x="22788" y="1394"/>
                  </a:cubicBezTo>
                  <a:lnTo>
                    <a:pt x="22815" y="1395"/>
                  </a:lnTo>
                  <a:cubicBezTo>
                    <a:pt x="22835" y="1397"/>
                    <a:pt x="22855" y="1398"/>
                    <a:pt x="22874" y="1398"/>
                  </a:cubicBezTo>
                  <a:cubicBezTo>
                    <a:pt x="22903" y="1397"/>
                    <a:pt x="22927" y="1391"/>
                    <a:pt x="22950" y="1384"/>
                  </a:cubicBezTo>
                  <a:cubicBezTo>
                    <a:pt x="22968" y="1379"/>
                    <a:pt x="22985" y="1369"/>
                    <a:pt x="22999" y="1355"/>
                  </a:cubicBezTo>
                  <a:cubicBezTo>
                    <a:pt x="23008" y="1346"/>
                    <a:pt x="23034" y="1319"/>
                    <a:pt x="23028" y="1286"/>
                  </a:cubicBezTo>
                  <a:lnTo>
                    <a:pt x="23027" y="1267"/>
                  </a:lnTo>
                  <a:cubicBezTo>
                    <a:pt x="23021" y="1222"/>
                    <a:pt x="23011" y="1138"/>
                    <a:pt x="22911" y="1124"/>
                  </a:cubicBezTo>
                  <a:cubicBezTo>
                    <a:pt x="22911" y="1121"/>
                    <a:pt x="22910" y="1118"/>
                    <a:pt x="22908" y="1112"/>
                  </a:cubicBezTo>
                  <a:cubicBezTo>
                    <a:pt x="22908" y="1109"/>
                    <a:pt x="22908" y="1106"/>
                    <a:pt x="22908" y="1095"/>
                  </a:cubicBezTo>
                  <a:cubicBezTo>
                    <a:pt x="22911" y="1066"/>
                    <a:pt x="22916" y="976"/>
                    <a:pt x="22825" y="924"/>
                  </a:cubicBezTo>
                  <a:cubicBezTo>
                    <a:pt x="22819" y="921"/>
                    <a:pt x="22809" y="908"/>
                    <a:pt x="22801" y="898"/>
                  </a:cubicBezTo>
                  <a:cubicBezTo>
                    <a:pt x="22799" y="894"/>
                    <a:pt x="22796" y="890"/>
                    <a:pt x="22791" y="885"/>
                  </a:cubicBezTo>
                  <a:cubicBezTo>
                    <a:pt x="22838" y="843"/>
                    <a:pt x="22858" y="791"/>
                    <a:pt x="22871" y="745"/>
                  </a:cubicBezTo>
                  <a:cubicBezTo>
                    <a:pt x="22880" y="710"/>
                    <a:pt x="22872" y="677"/>
                    <a:pt x="22851" y="653"/>
                  </a:cubicBezTo>
                  <a:cubicBezTo>
                    <a:pt x="22817" y="615"/>
                    <a:pt x="22801" y="569"/>
                    <a:pt x="22801" y="507"/>
                  </a:cubicBezTo>
                  <a:cubicBezTo>
                    <a:pt x="22801" y="457"/>
                    <a:pt x="22765" y="427"/>
                    <a:pt x="22718" y="427"/>
                  </a:cubicBezTo>
                  <a:cubicBezTo>
                    <a:pt x="22710" y="427"/>
                    <a:pt x="22702" y="428"/>
                    <a:pt x="22693" y="430"/>
                  </a:cubicBezTo>
                  <a:cubicBezTo>
                    <a:pt x="22676" y="427"/>
                    <a:pt x="22658" y="421"/>
                    <a:pt x="22641" y="417"/>
                  </a:cubicBezTo>
                  <a:cubicBezTo>
                    <a:pt x="22604" y="405"/>
                    <a:pt x="22563" y="394"/>
                    <a:pt x="22523" y="389"/>
                  </a:cubicBezTo>
                  <a:cubicBezTo>
                    <a:pt x="22520" y="389"/>
                    <a:pt x="22511" y="384"/>
                    <a:pt x="22505" y="379"/>
                  </a:cubicBezTo>
                  <a:cubicBezTo>
                    <a:pt x="22498" y="375"/>
                    <a:pt x="22489" y="369"/>
                    <a:pt x="22481" y="365"/>
                  </a:cubicBezTo>
                  <a:cubicBezTo>
                    <a:pt x="22461" y="355"/>
                    <a:pt x="22441" y="350"/>
                    <a:pt x="22422" y="350"/>
                  </a:cubicBezTo>
                  <a:cubicBezTo>
                    <a:pt x="22390" y="350"/>
                    <a:pt x="22359" y="363"/>
                    <a:pt x="22333" y="389"/>
                  </a:cubicBezTo>
                  <a:lnTo>
                    <a:pt x="22316" y="408"/>
                  </a:lnTo>
                  <a:cubicBezTo>
                    <a:pt x="22288" y="437"/>
                    <a:pt x="22270" y="455"/>
                    <a:pt x="22244" y="459"/>
                  </a:cubicBezTo>
                  <a:cubicBezTo>
                    <a:pt x="22218" y="465"/>
                    <a:pt x="22203" y="485"/>
                    <a:pt x="22193" y="501"/>
                  </a:cubicBezTo>
                  <a:cubicBezTo>
                    <a:pt x="22180" y="517"/>
                    <a:pt x="22171" y="537"/>
                    <a:pt x="22170" y="556"/>
                  </a:cubicBezTo>
                  <a:cubicBezTo>
                    <a:pt x="22163" y="548"/>
                    <a:pt x="22158" y="540"/>
                    <a:pt x="22153" y="530"/>
                  </a:cubicBezTo>
                  <a:lnTo>
                    <a:pt x="22138" y="514"/>
                  </a:lnTo>
                  <a:cubicBezTo>
                    <a:pt x="22087" y="470"/>
                    <a:pt x="22027" y="420"/>
                    <a:pt x="21942" y="420"/>
                  </a:cubicBezTo>
                  <a:cubicBezTo>
                    <a:pt x="21927" y="420"/>
                    <a:pt x="21913" y="421"/>
                    <a:pt x="21897" y="424"/>
                  </a:cubicBezTo>
                  <a:cubicBezTo>
                    <a:pt x="21884" y="427"/>
                    <a:pt x="21871" y="429"/>
                    <a:pt x="21859" y="429"/>
                  </a:cubicBezTo>
                  <a:cubicBezTo>
                    <a:pt x="21847" y="429"/>
                    <a:pt x="21836" y="427"/>
                    <a:pt x="21827" y="424"/>
                  </a:cubicBezTo>
                  <a:cubicBezTo>
                    <a:pt x="21775" y="407"/>
                    <a:pt x="21726" y="405"/>
                    <a:pt x="21680" y="405"/>
                  </a:cubicBezTo>
                  <a:lnTo>
                    <a:pt x="21667" y="405"/>
                  </a:lnTo>
                  <a:cubicBezTo>
                    <a:pt x="21619" y="404"/>
                    <a:pt x="21562" y="401"/>
                    <a:pt x="21507" y="382"/>
                  </a:cubicBezTo>
                  <a:cubicBezTo>
                    <a:pt x="21472" y="371"/>
                    <a:pt x="21438" y="365"/>
                    <a:pt x="21405" y="365"/>
                  </a:cubicBezTo>
                  <a:cubicBezTo>
                    <a:pt x="21372" y="365"/>
                    <a:pt x="21340" y="371"/>
                    <a:pt x="21311" y="382"/>
                  </a:cubicBezTo>
                  <a:cubicBezTo>
                    <a:pt x="21306" y="385"/>
                    <a:pt x="21301" y="386"/>
                    <a:pt x="21295" y="386"/>
                  </a:cubicBezTo>
                  <a:cubicBezTo>
                    <a:pt x="21286" y="386"/>
                    <a:pt x="21276" y="382"/>
                    <a:pt x="21259" y="368"/>
                  </a:cubicBezTo>
                  <a:cubicBezTo>
                    <a:pt x="21223" y="339"/>
                    <a:pt x="21179" y="322"/>
                    <a:pt x="21128" y="316"/>
                  </a:cubicBezTo>
                  <a:cubicBezTo>
                    <a:pt x="21090" y="311"/>
                    <a:pt x="21053" y="304"/>
                    <a:pt x="21014" y="297"/>
                  </a:cubicBezTo>
                  <a:cubicBezTo>
                    <a:pt x="20949" y="285"/>
                    <a:pt x="20882" y="273"/>
                    <a:pt x="20812" y="273"/>
                  </a:cubicBezTo>
                  <a:cubicBezTo>
                    <a:pt x="20797" y="273"/>
                    <a:pt x="20781" y="274"/>
                    <a:pt x="20765" y="275"/>
                  </a:cubicBezTo>
                  <a:cubicBezTo>
                    <a:pt x="20762" y="276"/>
                    <a:pt x="20758" y="276"/>
                    <a:pt x="20755" y="276"/>
                  </a:cubicBezTo>
                  <a:cubicBezTo>
                    <a:pt x="20747" y="276"/>
                    <a:pt x="20740" y="275"/>
                    <a:pt x="20735" y="274"/>
                  </a:cubicBezTo>
                  <a:cubicBezTo>
                    <a:pt x="20707" y="266"/>
                    <a:pt x="20680" y="262"/>
                    <a:pt x="20654" y="262"/>
                  </a:cubicBezTo>
                  <a:cubicBezTo>
                    <a:pt x="20592" y="262"/>
                    <a:pt x="20534" y="282"/>
                    <a:pt x="20479" y="306"/>
                  </a:cubicBezTo>
                  <a:cubicBezTo>
                    <a:pt x="20467" y="311"/>
                    <a:pt x="20454" y="317"/>
                    <a:pt x="20441" y="323"/>
                  </a:cubicBezTo>
                  <a:cubicBezTo>
                    <a:pt x="20407" y="339"/>
                    <a:pt x="20375" y="353"/>
                    <a:pt x="20345" y="355"/>
                  </a:cubicBezTo>
                  <a:cubicBezTo>
                    <a:pt x="20314" y="358"/>
                    <a:pt x="20287" y="362"/>
                    <a:pt x="20261" y="368"/>
                  </a:cubicBezTo>
                  <a:cubicBezTo>
                    <a:pt x="20234" y="373"/>
                    <a:pt x="20208" y="378"/>
                    <a:pt x="20182" y="378"/>
                  </a:cubicBezTo>
                  <a:cubicBezTo>
                    <a:pt x="20179" y="378"/>
                    <a:pt x="20176" y="378"/>
                    <a:pt x="20173" y="378"/>
                  </a:cubicBezTo>
                  <a:cubicBezTo>
                    <a:pt x="20169" y="378"/>
                    <a:pt x="20166" y="378"/>
                    <a:pt x="20162" y="378"/>
                  </a:cubicBezTo>
                  <a:cubicBezTo>
                    <a:pt x="20140" y="378"/>
                    <a:pt x="20121" y="381"/>
                    <a:pt x="20102" y="385"/>
                  </a:cubicBezTo>
                  <a:lnTo>
                    <a:pt x="20083" y="388"/>
                  </a:lnTo>
                  <a:cubicBezTo>
                    <a:pt x="20051" y="392"/>
                    <a:pt x="20019" y="418"/>
                    <a:pt x="20025" y="466"/>
                  </a:cubicBezTo>
                  <a:cubicBezTo>
                    <a:pt x="20028" y="499"/>
                    <a:pt x="20043" y="524"/>
                    <a:pt x="20054" y="544"/>
                  </a:cubicBezTo>
                  <a:cubicBezTo>
                    <a:pt x="20061" y="559"/>
                    <a:pt x="20069" y="572"/>
                    <a:pt x="20070" y="582"/>
                  </a:cubicBezTo>
                  <a:cubicBezTo>
                    <a:pt x="20070" y="583"/>
                    <a:pt x="20069" y="589"/>
                    <a:pt x="20067" y="592"/>
                  </a:cubicBezTo>
                  <a:cubicBezTo>
                    <a:pt x="20064" y="602"/>
                    <a:pt x="20060" y="619"/>
                    <a:pt x="20063" y="640"/>
                  </a:cubicBezTo>
                  <a:cubicBezTo>
                    <a:pt x="20037" y="575"/>
                    <a:pt x="20006" y="510"/>
                    <a:pt x="19904" y="510"/>
                  </a:cubicBezTo>
                  <a:cubicBezTo>
                    <a:pt x="19896" y="510"/>
                    <a:pt x="19889" y="510"/>
                    <a:pt x="19881" y="511"/>
                  </a:cubicBezTo>
                  <a:cubicBezTo>
                    <a:pt x="19833" y="515"/>
                    <a:pt x="19780" y="570"/>
                    <a:pt x="19780" y="615"/>
                  </a:cubicBezTo>
                  <a:cubicBezTo>
                    <a:pt x="19780" y="635"/>
                    <a:pt x="19780" y="654"/>
                    <a:pt x="19780" y="674"/>
                  </a:cubicBezTo>
                  <a:cubicBezTo>
                    <a:pt x="19780" y="697"/>
                    <a:pt x="19780" y="720"/>
                    <a:pt x="19780" y="744"/>
                  </a:cubicBezTo>
                  <a:cubicBezTo>
                    <a:pt x="19778" y="748"/>
                    <a:pt x="19774" y="752"/>
                    <a:pt x="19772" y="754"/>
                  </a:cubicBezTo>
                  <a:cubicBezTo>
                    <a:pt x="19755" y="757"/>
                    <a:pt x="19738" y="758"/>
                    <a:pt x="19720" y="761"/>
                  </a:cubicBezTo>
                  <a:cubicBezTo>
                    <a:pt x="19683" y="765"/>
                    <a:pt x="19645" y="771"/>
                    <a:pt x="19606" y="783"/>
                  </a:cubicBezTo>
                  <a:cubicBezTo>
                    <a:pt x="19583" y="790"/>
                    <a:pt x="19564" y="794"/>
                    <a:pt x="19547" y="794"/>
                  </a:cubicBezTo>
                  <a:cubicBezTo>
                    <a:pt x="19539" y="794"/>
                    <a:pt x="19531" y="793"/>
                    <a:pt x="19524" y="791"/>
                  </a:cubicBezTo>
                  <a:cubicBezTo>
                    <a:pt x="19515" y="789"/>
                    <a:pt x="19506" y="788"/>
                    <a:pt x="19497" y="788"/>
                  </a:cubicBezTo>
                  <a:cubicBezTo>
                    <a:pt x="19482" y="788"/>
                    <a:pt x="19468" y="791"/>
                    <a:pt x="19456" y="798"/>
                  </a:cubicBezTo>
                  <a:lnTo>
                    <a:pt x="19424" y="814"/>
                  </a:lnTo>
                  <a:cubicBezTo>
                    <a:pt x="19372" y="842"/>
                    <a:pt x="19319" y="869"/>
                    <a:pt x="19268" y="900"/>
                  </a:cubicBezTo>
                  <a:cubicBezTo>
                    <a:pt x="19198" y="941"/>
                    <a:pt x="19129" y="962"/>
                    <a:pt x="19058" y="962"/>
                  </a:cubicBezTo>
                  <a:cubicBezTo>
                    <a:pt x="19046" y="962"/>
                    <a:pt x="19033" y="962"/>
                    <a:pt x="19021" y="960"/>
                  </a:cubicBezTo>
                  <a:cubicBezTo>
                    <a:pt x="19019" y="960"/>
                    <a:pt x="19016" y="960"/>
                    <a:pt x="19011" y="947"/>
                  </a:cubicBezTo>
                  <a:cubicBezTo>
                    <a:pt x="18988" y="836"/>
                    <a:pt x="18924" y="746"/>
                    <a:pt x="18816" y="681"/>
                  </a:cubicBezTo>
                  <a:cubicBezTo>
                    <a:pt x="18811" y="677"/>
                    <a:pt x="18805" y="671"/>
                    <a:pt x="18797" y="666"/>
                  </a:cubicBezTo>
                  <a:cubicBezTo>
                    <a:pt x="18736" y="626"/>
                    <a:pt x="18662" y="587"/>
                    <a:pt x="18579" y="587"/>
                  </a:cubicBezTo>
                  <a:cubicBezTo>
                    <a:pt x="18535" y="587"/>
                    <a:pt x="18488" y="598"/>
                    <a:pt x="18440" y="626"/>
                  </a:cubicBezTo>
                  <a:cubicBezTo>
                    <a:pt x="18434" y="629"/>
                    <a:pt x="18424" y="632"/>
                    <a:pt x="18414" y="635"/>
                  </a:cubicBezTo>
                  <a:cubicBezTo>
                    <a:pt x="18404" y="638"/>
                    <a:pt x="18395" y="641"/>
                    <a:pt x="18385" y="645"/>
                  </a:cubicBezTo>
                  <a:cubicBezTo>
                    <a:pt x="18305" y="676"/>
                    <a:pt x="18214" y="716"/>
                    <a:pt x="18129" y="780"/>
                  </a:cubicBezTo>
                  <a:cubicBezTo>
                    <a:pt x="18092" y="809"/>
                    <a:pt x="18051" y="833"/>
                    <a:pt x="18011" y="858"/>
                  </a:cubicBezTo>
                  <a:lnTo>
                    <a:pt x="18038" y="901"/>
                  </a:lnTo>
                  <a:lnTo>
                    <a:pt x="18002" y="858"/>
                  </a:lnTo>
                  <a:cubicBezTo>
                    <a:pt x="17980" y="809"/>
                    <a:pt x="17946" y="775"/>
                    <a:pt x="17896" y="754"/>
                  </a:cubicBezTo>
                  <a:cubicBezTo>
                    <a:pt x="17873" y="744"/>
                    <a:pt x="17849" y="733"/>
                    <a:pt x="17826" y="722"/>
                  </a:cubicBezTo>
                  <a:cubicBezTo>
                    <a:pt x="17808" y="713"/>
                    <a:pt x="17791" y="710"/>
                    <a:pt x="17776" y="710"/>
                  </a:cubicBezTo>
                  <a:cubicBezTo>
                    <a:pt x="17743" y="710"/>
                    <a:pt x="17717" y="727"/>
                    <a:pt x="17703" y="738"/>
                  </a:cubicBezTo>
                  <a:cubicBezTo>
                    <a:pt x="17687" y="725"/>
                    <a:pt x="17664" y="711"/>
                    <a:pt x="17632" y="711"/>
                  </a:cubicBezTo>
                  <a:cubicBezTo>
                    <a:pt x="17623" y="711"/>
                    <a:pt x="17613" y="712"/>
                    <a:pt x="17603" y="715"/>
                  </a:cubicBezTo>
                  <a:cubicBezTo>
                    <a:pt x="17584" y="699"/>
                    <a:pt x="17564" y="689"/>
                    <a:pt x="17545" y="681"/>
                  </a:cubicBezTo>
                  <a:cubicBezTo>
                    <a:pt x="17558" y="648"/>
                    <a:pt x="17563" y="600"/>
                    <a:pt x="17516" y="557"/>
                  </a:cubicBezTo>
                  <a:cubicBezTo>
                    <a:pt x="17513" y="553"/>
                    <a:pt x="17508" y="546"/>
                    <a:pt x="17498" y="540"/>
                  </a:cubicBezTo>
                  <a:cubicBezTo>
                    <a:pt x="17447" y="509"/>
                    <a:pt x="17388" y="480"/>
                    <a:pt x="17319" y="480"/>
                  </a:cubicBezTo>
                  <a:cubicBezTo>
                    <a:pt x="17300" y="480"/>
                    <a:pt x="17280" y="483"/>
                    <a:pt x="17259" y="488"/>
                  </a:cubicBezTo>
                  <a:cubicBezTo>
                    <a:pt x="17203" y="502"/>
                    <a:pt x="17156" y="528"/>
                    <a:pt x="17112" y="553"/>
                  </a:cubicBezTo>
                  <a:cubicBezTo>
                    <a:pt x="17060" y="582"/>
                    <a:pt x="17015" y="606"/>
                    <a:pt x="16961" y="611"/>
                  </a:cubicBezTo>
                  <a:cubicBezTo>
                    <a:pt x="16953" y="611"/>
                    <a:pt x="16945" y="611"/>
                    <a:pt x="16937" y="611"/>
                  </a:cubicBezTo>
                  <a:cubicBezTo>
                    <a:pt x="16892" y="611"/>
                    <a:pt x="16846" y="605"/>
                    <a:pt x="16797" y="598"/>
                  </a:cubicBezTo>
                  <a:cubicBezTo>
                    <a:pt x="16746" y="591"/>
                    <a:pt x="16695" y="584"/>
                    <a:pt x="16642" y="584"/>
                  </a:cubicBezTo>
                  <a:cubicBezTo>
                    <a:pt x="16622" y="584"/>
                    <a:pt x="16603" y="585"/>
                    <a:pt x="16583" y="587"/>
                  </a:cubicBezTo>
                  <a:cubicBezTo>
                    <a:pt x="16529" y="593"/>
                    <a:pt x="16467" y="603"/>
                    <a:pt x="16412" y="640"/>
                  </a:cubicBezTo>
                  <a:cubicBezTo>
                    <a:pt x="16299" y="713"/>
                    <a:pt x="16325" y="826"/>
                    <a:pt x="16347" y="917"/>
                  </a:cubicBezTo>
                  <a:cubicBezTo>
                    <a:pt x="16369" y="1007"/>
                    <a:pt x="16379" y="1066"/>
                    <a:pt x="16334" y="1118"/>
                  </a:cubicBezTo>
                  <a:cubicBezTo>
                    <a:pt x="16301" y="1158"/>
                    <a:pt x="16286" y="1158"/>
                    <a:pt x="16240" y="1158"/>
                  </a:cubicBezTo>
                  <a:cubicBezTo>
                    <a:pt x="16219" y="1158"/>
                    <a:pt x="16191" y="1158"/>
                    <a:pt x="16159" y="1164"/>
                  </a:cubicBezTo>
                  <a:cubicBezTo>
                    <a:pt x="16099" y="1173"/>
                    <a:pt x="16061" y="1212"/>
                    <a:pt x="16035" y="1239"/>
                  </a:cubicBezTo>
                  <a:cubicBezTo>
                    <a:pt x="16013" y="1263"/>
                    <a:pt x="16000" y="1276"/>
                    <a:pt x="15981" y="1276"/>
                  </a:cubicBezTo>
                  <a:cubicBezTo>
                    <a:pt x="15971" y="1276"/>
                    <a:pt x="15958" y="1272"/>
                    <a:pt x="15941" y="1264"/>
                  </a:cubicBezTo>
                  <a:cubicBezTo>
                    <a:pt x="15921" y="1255"/>
                    <a:pt x="15902" y="1242"/>
                    <a:pt x="15882" y="1228"/>
                  </a:cubicBezTo>
                  <a:cubicBezTo>
                    <a:pt x="15846" y="1205"/>
                    <a:pt x="15810" y="1179"/>
                    <a:pt x="15763" y="1167"/>
                  </a:cubicBezTo>
                  <a:cubicBezTo>
                    <a:pt x="15742" y="1162"/>
                    <a:pt x="15722" y="1160"/>
                    <a:pt x="15702" y="1160"/>
                  </a:cubicBezTo>
                  <a:cubicBezTo>
                    <a:pt x="15664" y="1160"/>
                    <a:pt x="15628" y="1167"/>
                    <a:pt x="15593" y="1174"/>
                  </a:cubicBezTo>
                  <a:cubicBezTo>
                    <a:pt x="15562" y="1180"/>
                    <a:pt x="15533" y="1186"/>
                    <a:pt x="15506" y="1187"/>
                  </a:cubicBezTo>
                  <a:cubicBezTo>
                    <a:pt x="15504" y="1187"/>
                    <a:pt x="15502" y="1187"/>
                    <a:pt x="15499" y="1187"/>
                  </a:cubicBezTo>
                  <a:cubicBezTo>
                    <a:pt x="15392" y="1187"/>
                    <a:pt x="15322" y="1118"/>
                    <a:pt x="15242" y="1038"/>
                  </a:cubicBezTo>
                  <a:cubicBezTo>
                    <a:pt x="15157" y="955"/>
                    <a:pt x="15062" y="862"/>
                    <a:pt x="14915" y="862"/>
                  </a:cubicBezTo>
                  <a:cubicBezTo>
                    <a:pt x="14905" y="862"/>
                    <a:pt x="14896" y="863"/>
                    <a:pt x="14886" y="864"/>
                  </a:cubicBezTo>
                  <a:cubicBezTo>
                    <a:pt x="14872" y="865"/>
                    <a:pt x="14850" y="866"/>
                    <a:pt x="14831" y="881"/>
                  </a:cubicBezTo>
                  <a:cubicBezTo>
                    <a:pt x="14824" y="885"/>
                    <a:pt x="14820" y="888"/>
                    <a:pt x="14815" y="888"/>
                  </a:cubicBezTo>
                  <a:cubicBezTo>
                    <a:pt x="14812" y="888"/>
                    <a:pt x="14809" y="887"/>
                    <a:pt x="14804" y="885"/>
                  </a:cubicBezTo>
                  <a:cubicBezTo>
                    <a:pt x="14756" y="871"/>
                    <a:pt x="14709" y="864"/>
                    <a:pt x="14664" y="864"/>
                  </a:cubicBezTo>
                  <a:cubicBezTo>
                    <a:pt x="14631" y="864"/>
                    <a:pt x="14599" y="868"/>
                    <a:pt x="14568" y="875"/>
                  </a:cubicBezTo>
                  <a:cubicBezTo>
                    <a:pt x="14539" y="882"/>
                    <a:pt x="14515" y="898"/>
                    <a:pt x="14494" y="914"/>
                  </a:cubicBezTo>
                  <a:cubicBezTo>
                    <a:pt x="14441" y="953"/>
                    <a:pt x="14426" y="1009"/>
                    <a:pt x="14457" y="1063"/>
                  </a:cubicBezTo>
                  <a:cubicBezTo>
                    <a:pt x="14471" y="1089"/>
                    <a:pt x="14487" y="1114"/>
                    <a:pt x="14503" y="1138"/>
                  </a:cubicBezTo>
                  <a:lnTo>
                    <a:pt x="14513" y="1155"/>
                  </a:lnTo>
                  <a:lnTo>
                    <a:pt x="14489" y="1167"/>
                  </a:lnTo>
                  <a:cubicBezTo>
                    <a:pt x="14442" y="1186"/>
                    <a:pt x="14395" y="1206"/>
                    <a:pt x="14348" y="1222"/>
                  </a:cubicBezTo>
                  <a:cubicBezTo>
                    <a:pt x="14339" y="1225"/>
                    <a:pt x="14330" y="1226"/>
                    <a:pt x="14322" y="1226"/>
                  </a:cubicBezTo>
                  <a:cubicBezTo>
                    <a:pt x="14305" y="1226"/>
                    <a:pt x="14291" y="1220"/>
                    <a:pt x="14278" y="1207"/>
                  </a:cubicBezTo>
                  <a:cubicBezTo>
                    <a:pt x="14256" y="1187"/>
                    <a:pt x="14238" y="1179"/>
                    <a:pt x="14220" y="1179"/>
                  </a:cubicBezTo>
                  <a:cubicBezTo>
                    <a:pt x="14201" y="1179"/>
                    <a:pt x="14182" y="1188"/>
                    <a:pt x="14161" y="1203"/>
                  </a:cubicBezTo>
                  <a:cubicBezTo>
                    <a:pt x="14140" y="1217"/>
                    <a:pt x="14125" y="1222"/>
                    <a:pt x="14114" y="1222"/>
                  </a:cubicBezTo>
                  <a:cubicBezTo>
                    <a:pt x="14110" y="1222"/>
                    <a:pt x="14107" y="1222"/>
                    <a:pt x="14104" y="1220"/>
                  </a:cubicBezTo>
                  <a:cubicBezTo>
                    <a:pt x="14096" y="1218"/>
                    <a:pt x="14087" y="1203"/>
                    <a:pt x="14084" y="1183"/>
                  </a:cubicBezTo>
                  <a:cubicBezTo>
                    <a:pt x="14082" y="1181"/>
                    <a:pt x="14084" y="1179"/>
                    <a:pt x="14082" y="1176"/>
                  </a:cubicBezTo>
                  <a:cubicBezTo>
                    <a:pt x="14082" y="1167"/>
                    <a:pt x="14082" y="1158"/>
                    <a:pt x="14081" y="1151"/>
                  </a:cubicBezTo>
                  <a:cubicBezTo>
                    <a:pt x="14071" y="1105"/>
                    <a:pt x="14025" y="1071"/>
                    <a:pt x="13977" y="1071"/>
                  </a:cubicBezTo>
                  <a:cubicBezTo>
                    <a:pt x="13971" y="1071"/>
                    <a:pt x="13964" y="1072"/>
                    <a:pt x="13958" y="1073"/>
                  </a:cubicBezTo>
                  <a:lnTo>
                    <a:pt x="13886" y="1089"/>
                  </a:lnTo>
                  <a:cubicBezTo>
                    <a:pt x="13825" y="1101"/>
                    <a:pt x="13765" y="1114"/>
                    <a:pt x="13704" y="1127"/>
                  </a:cubicBezTo>
                  <a:cubicBezTo>
                    <a:pt x="13672" y="1134"/>
                    <a:pt x="13636" y="1142"/>
                    <a:pt x="13601" y="1160"/>
                  </a:cubicBezTo>
                  <a:cubicBezTo>
                    <a:pt x="13574" y="1173"/>
                    <a:pt x="13549" y="1189"/>
                    <a:pt x="13526" y="1205"/>
                  </a:cubicBezTo>
                  <a:lnTo>
                    <a:pt x="13523" y="1206"/>
                  </a:lnTo>
                  <a:cubicBezTo>
                    <a:pt x="13497" y="1194"/>
                    <a:pt x="13473" y="1183"/>
                    <a:pt x="13448" y="1171"/>
                  </a:cubicBezTo>
                  <a:cubicBezTo>
                    <a:pt x="13437" y="1166"/>
                    <a:pt x="13427" y="1165"/>
                    <a:pt x="13419" y="1165"/>
                  </a:cubicBezTo>
                  <a:cubicBezTo>
                    <a:pt x="13416" y="1165"/>
                    <a:pt x="13413" y="1165"/>
                    <a:pt x="13410" y="1166"/>
                  </a:cubicBezTo>
                  <a:lnTo>
                    <a:pt x="13370" y="1174"/>
                  </a:lnTo>
                  <a:lnTo>
                    <a:pt x="13361" y="1212"/>
                  </a:lnTo>
                  <a:cubicBezTo>
                    <a:pt x="13361" y="1216"/>
                    <a:pt x="13360" y="1222"/>
                    <a:pt x="13358" y="1226"/>
                  </a:cubicBezTo>
                  <a:cubicBezTo>
                    <a:pt x="13353" y="1239"/>
                    <a:pt x="13344" y="1249"/>
                    <a:pt x="13334" y="1251"/>
                  </a:cubicBezTo>
                  <a:cubicBezTo>
                    <a:pt x="13333" y="1251"/>
                    <a:pt x="13331" y="1251"/>
                    <a:pt x="13330" y="1251"/>
                  </a:cubicBezTo>
                  <a:cubicBezTo>
                    <a:pt x="13325" y="1251"/>
                    <a:pt x="13319" y="1249"/>
                    <a:pt x="13314" y="1244"/>
                  </a:cubicBezTo>
                  <a:cubicBezTo>
                    <a:pt x="13306" y="1236"/>
                    <a:pt x="13298" y="1222"/>
                    <a:pt x="13288" y="1203"/>
                  </a:cubicBezTo>
                  <a:cubicBezTo>
                    <a:pt x="13269" y="1171"/>
                    <a:pt x="13243" y="1158"/>
                    <a:pt x="13218" y="1158"/>
                  </a:cubicBezTo>
                  <a:cubicBezTo>
                    <a:pt x="13206" y="1158"/>
                    <a:pt x="13194" y="1161"/>
                    <a:pt x="13184" y="1167"/>
                  </a:cubicBezTo>
                  <a:cubicBezTo>
                    <a:pt x="13166" y="1176"/>
                    <a:pt x="13139" y="1177"/>
                    <a:pt x="13110" y="1179"/>
                  </a:cubicBezTo>
                  <a:cubicBezTo>
                    <a:pt x="13094" y="1179"/>
                    <a:pt x="13078" y="1180"/>
                    <a:pt x="13064" y="1181"/>
                  </a:cubicBezTo>
                  <a:cubicBezTo>
                    <a:pt x="13062" y="1183"/>
                    <a:pt x="13061" y="1183"/>
                    <a:pt x="13059" y="1183"/>
                  </a:cubicBezTo>
                  <a:cubicBezTo>
                    <a:pt x="13056" y="1166"/>
                    <a:pt x="13061" y="1137"/>
                    <a:pt x="13067" y="1124"/>
                  </a:cubicBezTo>
                  <a:lnTo>
                    <a:pt x="13081" y="1092"/>
                  </a:lnTo>
                  <a:cubicBezTo>
                    <a:pt x="13100" y="1051"/>
                    <a:pt x="13119" y="1011"/>
                    <a:pt x="13130" y="965"/>
                  </a:cubicBezTo>
                  <a:cubicBezTo>
                    <a:pt x="13134" y="946"/>
                    <a:pt x="13139" y="926"/>
                    <a:pt x="13142" y="905"/>
                  </a:cubicBezTo>
                  <a:cubicBezTo>
                    <a:pt x="13147" y="874"/>
                    <a:pt x="13153" y="842"/>
                    <a:pt x="13165" y="813"/>
                  </a:cubicBezTo>
                  <a:cubicBezTo>
                    <a:pt x="13186" y="758"/>
                    <a:pt x="13184" y="694"/>
                    <a:pt x="13155" y="632"/>
                  </a:cubicBezTo>
                  <a:cubicBezTo>
                    <a:pt x="13147" y="613"/>
                    <a:pt x="13137" y="596"/>
                    <a:pt x="13129" y="580"/>
                  </a:cubicBezTo>
                  <a:cubicBezTo>
                    <a:pt x="13113" y="551"/>
                    <a:pt x="13098" y="524"/>
                    <a:pt x="13093" y="496"/>
                  </a:cubicBezTo>
                  <a:cubicBezTo>
                    <a:pt x="13088" y="473"/>
                    <a:pt x="13072" y="444"/>
                    <a:pt x="13046" y="433"/>
                  </a:cubicBezTo>
                  <a:cubicBezTo>
                    <a:pt x="13032" y="427"/>
                    <a:pt x="13012" y="402"/>
                    <a:pt x="12996" y="384"/>
                  </a:cubicBezTo>
                  <a:cubicBezTo>
                    <a:pt x="12965" y="349"/>
                    <a:pt x="12933" y="310"/>
                    <a:pt x="12885" y="310"/>
                  </a:cubicBezTo>
                  <a:cubicBezTo>
                    <a:pt x="12883" y="310"/>
                    <a:pt x="12882" y="310"/>
                    <a:pt x="12880" y="310"/>
                  </a:cubicBezTo>
                  <a:cubicBezTo>
                    <a:pt x="12863" y="310"/>
                    <a:pt x="12848" y="316"/>
                    <a:pt x="12834" y="326"/>
                  </a:cubicBezTo>
                  <a:cubicBezTo>
                    <a:pt x="12803" y="310"/>
                    <a:pt x="12775" y="290"/>
                    <a:pt x="12744" y="268"/>
                  </a:cubicBezTo>
                  <a:cubicBezTo>
                    <a:pt x="12682" y="225"/>
                    <a:pt x="12611" y="176"/>
                    <a:pt x="12516" y="168"/>
                  </a:cubicBezTo>
                  <a:cubicBezTo>
                    <a:pt x="12503" y="167"/>
                    <a:pt x="12490" y="167"/>
                    <a:pt x="12477" y="167"/>
                  </a:cubicBezTo>
                  <a:cubicBezTo>
                    <a:pt x="12418" y="167"/>
                    <a:pt x="12362" y="177"/>
                    <a:pt x="12308" y="187"/>
                  </a:cubicBezTo>
                  <a:cubicBezTo>
                    <a:pt x="12289" y="190"/>
                    <a:pt x="12272" y="193"/>
                    <a:pt x="12254" y="196"/>
                  </a:cubicBezTo>
                  <a:cubicBezTo>
                    <a:pt x="12166" y="210"/>
                    <a:pt x="12107" y="214"/>
                    <a:pt x="12069" y="214"/>
                  </a:cubicBezTo>
                  <a:cubicBezTo>
                    <a:pt x="12024" y="214"/>
                    <a:pt x="12008" y="208"/>
                    <a:pt x="12003" y="206"/>
                  </a:cubicBezTo>
                  <a:cubicBezTo>
                    <a:pt x="11994" y="199"/>
                    <a:pt x="11980" y="164"/>
                    <a:pt x="11971" y="144"/>
                  </a:cubicBezTo>
                  <a:cubicBezTo>
                    <a:pt x="11949" y="94"/>
                    <a:pt x="11922" y="32"/>
                    <a:pt x="11866" y="32"/>
                  </a:cubicBezTo>
                  <a:cubicBezTo>
                    <a:pt x="11863" y="32"/>
                    <a:pt x="11859" y="32"/>
                    <a:pt x="11855" y="33"/>
                  </a:cubicBezTo>
                  <a:cubicBezTo>
                    <a:pt x="11853" y="33"/>
                    <a:pt x="11851" y="33"/>
                    <a:pt x="11849" y="33"/>
                  </a:cubicBezTo>
                  <a:cubicBezTo>
                    <a:pt x="11828" y="33"/>
                    <a:pt x="11805" y="26"/>
                    <a:pt x="11779" y="20"/>
                  </a:cubicBezTo>
                  <a:cubicBezTo>
                    <a:pt x="11753" y="11"/>
                    <a:pt x="11722" y="2"/>
                    <a:pt x="11689" y="1"/>
                  </a:cubicBezTo>
                  <a:cubicBezTo>
                    <a:pt x="11688" y="1"/>
                    <a:pt x="11687" y="1"/>
                    <a:pt x="11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366142" y="453625"/>
              <a:ext cx="610181" cy="946350"/>
            </a:xfrm>
            <a:custGeom>
              <a:avLst/>
              <a:gdLst/>
              <a:ahLst/>
              <a:cxnLst/>
              <a:rect l="l" t="t" r="r" b="b"/>
              <a:pathLst>
                <a:path w="15432" h="23934" extrusionOk="0">
                  <a:moveTo>
                    <a:pt x="15347" y="15706"/>
                  </a:moveTo>
                  <a:cubicBezTo>
                    <a:pt x="15334" y="15691"/>
                    <a:pt x="15321" y="15677"/>
                    <a:pt x="15305" y="15667"/>
                  </a:cubicBezTo>
                  <a:cubicBezTo>
                    <a:pt x="15214" y="15605"/>
                    <a:pt x="15070" y="15615"/>
                    <a:pt x="14999" y="15506"/>
                  </a:cubicBezTo>
                  <a:cubicBezTo>
                    <a:pt x="14868" y="15301"/>
                    <a:pt x="14583" y="15307"/>
                    <a:pt x="14366" y="15274"/>
                  </a:cubicBezTo>
                  <a:cubicBezTo>
                    <a:pt x="14149" y="15242"/>
                    <a:pt x="13937" y="15175"/>
                    <a:pt x="13739" y="15080"/>
                  </a:cubicBezTo>
                  <a:cubicBezTo>
                    <a:pt x="13678" y="15051"/>
                    <a:pt x="13617" y="15018"/>
                    <a:pt x="13557" y="14986"/>
                  </a:cubicBezTo>
                  <a:cubicBezTo>
                    <a:pt x="13524" y="14969"/>
                    <a:pt x="13490" y="14950"/>
                    <a:pt x="13463" y="14922"/>
                  </a:cubicBezTo>
                  <a:cubicBezTo>
                    <a:pt x="13396" y="14857"/>
                    <a:pt x="13438" y="14766"/>
                    <a:pt x="13389" y="14706"/>
                  </a:cubicBezTo>
                  <a:cubicBezTo>
                    <a:pt x="13369" y="14681"/>
                    <a:pt x="13357" y="14651"/>
                    <a:pt x="13334" y="14626"/>
                  </a:cubicBezTo>
                  <a:cubicBezTo>
                    <a:pt x="13289" y="14578"/>
                    <a:pt x="13258" y="14522"/>
                    <a:pt x="13246" y="14456"/>
                  </a:cubicBezTo>
                  <a:cubicBezTo>
                    <a:pt x="13240" y="14422"/>
                    <a:pt x="13226" y="14393"/>
                    <a:pt x="13203" y="14370"/>
                  </a:cubicBezTo>
                  <a:cubicBezTo>
                    <a:pt x="13115" y="14281"/>
                    <a:pt x="13028" y="14190"/>
                    <a:pt x="12896" y="14165"/>
                  </a:cubicBezTo>
                  <a:cubicBezTo>
                    <a:pt x="12882" y="14162"/>
                    <a:pt x="12866" y="14155"/>
                    <a:pt x="12851" y="14148"/>
                  </a:cubicBezTo>
                  <a:cubicBezTo>
                    <a:pt x="12797" y="14119"/>
                    <a:pt x="12739" y="14115"/>
                    <a:pt x="12678" y="14116"/>
                  </a:cubicBezTo>
                  <a:cubicBezTo>
                    <a:pt x="12617" y="14117"/>
                    <a:pt x="12558" y="14116"/>
                    <a:pt x="12499" y="14115"/>
                  </a:cubicBezTo>
                  <a:cubicBezTo>
                    <a:pt x="12483" y="14113"/>
                    <a:pt x="12467" y="14107"/>
                    <a:pt x="12453" y="14100"/>
                  </a:cubicBezTo>
                  <a:cubicBezTo>
                    <a:pt x="12398" y="14067"/>
                    <a:pt x="12354" y="14015"/>
                    <a:pt x="12286" y="14003"/>
                  </a:cubicBezTo>
                  <a:cubicBezTo>
                    <a:pt x="12279" y="14002"/>
                    <a:pt x="12271" y="13987"/>
                    <a:pt x="12268" y="13979"/>
                  </a:cubicBezTo>
                  <a:cubicBezTo>
                    <a:pt x="12240" y="13888"/>
                    <a:pt x="12109" y="13828"/>
                    <a:pt x="12039" y="13766"/>
                  </a:cubicBezTo>
                  <a:cubicBezTo>
                    <a:pt x="11954" y="13690"/>
                    <a:pt x="11870" y="13610"/>
                    <a:pt x="11789" y="13528"/>
                  </a:cubicBezTo>
                  <a:cubicBezTo>
                    <a:pt x="11746" y="13483"/>
                    <a:pt x="11698" y="13435"/>
                    <a:pt x="11636" y="13427"/>
                  </a:cubicBezTo>
                  <a:cubicBezTo>
                    <a:pt x="11507" y="13408"/>
                    <a:pt x="11425" y="13612"/>
                    <a:pt x="11298" y="13519"/>
                  </a:cubicBezTo>
                  <a:cubicBezTo>
                    <a:pt x="11259" y="13490"/>
                    <a:pt x="11218" y="13489"/>
                    <a:pt x="11174" y="13493"/>
                  </a:cubicBezTo>
                  <a:cubicBezTo>
                    <a:pt x="11126" y="13499"/>
                    <a:pt x="11077" y="13500"/>
                    <a:pt x="11028" y="13503"/>
                  </a:cubicBezTo>
                  <a:cubicBezTo>
                    <a:pt x="10993" y="13505"/>
                    <a:pt x="10938" y="13408"/>
                    <a:pt x="10909" y="13382"/>
                  </a:cubicBezTo>
                  <a:cubicBezTo>
                    <a:pt x="10856" y="13333"/>
                    <a:pt x="10778" y="13288"/>
                    <a:pt x="10702" y="13292"/>
                  </a:cubicBezTo>
                  <a:cubicBezTo>
                    <a:pt x="10687" y="13292"/>
                    <a:pt x="10669" y="13295"/>
                    <a:pt x="10653" y="13291"/>
                  </a:cubicBezTo>
                  <a:cubicBezTo>
                    <a:pt x="10548" y="13258"/>
                    <a:pt x="10517" y="13181"/>
                    <a:pt x="10403" y="13294"/>
                  </a:cubicBezTo>
                  <a:cubicBezTo>
                    <a:pt x="10369" y="13330"/>
                    <a:pt x="10327" y="13357"/>
                    <a:pt x="10280" y="13369"/>
                  </a:cubicBezTo>
                  <a:cubicBezTo>
                    <a:pt x="10153" y="13402"/>
                    <a:pt x="10045" y="13429"/>
                    <a:pt x="9958" y="13535"/>
                  </a:cubicBezTo>
                  <a:cubicBezTo>
                    <a:pt x="9909" y="13596"/>
                    <a:pt x="9864" y="13662"/>
                    <a:pt x="9795" y="13698"/>
                  </a:cubicBezTo>
                  <a:cubicBezTo>
                    <a:pt x="9681" y="13758"/>
                    <a:pt x="9642" y="13661"/>
                    <a:pt x="9548" y="13640"/>
                  </a:cubicBezTo>
                  <a:cubicBezTo>
                    <a:pt x="9483" y="13626"/>
                    <a:pt x="9421" y="13626"/>
                    <a:pt x="9360" y="13661"/>
                  </a:cubicBezTo>
                  <a:cubicBezTo>
                    <a:pt x="9341" y="13671"/>
                    <a:pt x="9321" y="13678"/>
                    <a:pt x="9302" y="13690"/>
                  </a:cubicBezTo>
                  <a:cubicBezTo>
                    <a:pt x="9259" y="13716"/>
                    <a:pt x="9214" y="13732"/>
                    <a:pt x="9166" y="13701"/>
                  </a:cubicBezTo>
                  <a:cubicBezTo>
                    <a:pt x="9077" y="13693"/>
                    <a:pt x="9022" y="13633"/>
                    <a:pt x="8973" y="13568"/>
                  </a:cubicBezTo>
                  <a:cubicBezTo>
                    <a:pt x="8942" y="13531"/>
                    <a:pt x="8919" y="13487"/>
                    <a:pt x="8894" y="13445"/>
                  </a:cubicBezTo>
                  <a:cubicBezTo>
                    <a:pt x="8887" y="13432"/>
                    <a:pt x="8883" y="13415"/>
                    <a:pt x="8883" y="13399"/>
                  </a:cubicBezTo>
                  <a:cubicBezTo>
                    <a:pt x="8881" y="13346"/>
                    <a:pt x="8881" y="13292"/>
                    <a:pt x="8918" y="13244"/>
                  </a:cubicBezTo>
                  <a:cubicBezTo>
                    <a:pt x="8929" y="13229"/>
                    <a:pt x="8935" y="13204"/>
                    <a:pt x="8935" y="13184"/>
                  </a:cubicBezTo>
                  <a:cubicBezTo>
                    <a:pt x="8936" y="13129"/>
                    <a:pt x="8952" y="13080"/>
                    <a:pt x="8968" y="13028"/>
                  </a:cubicBezTo>
                  <a:cubicBezTo>
                    <a:pt x="8983" y="12977"/>
                    <a:pt x="8978" y="12921"/>
                    <a:pt x="8981" y="12867"/>
                  </a:cubicBezTo>
                  <a:cubicBezTo>
                    <a:pt x="8983" y="12815"/>
                    <a:pt x="8819" y="12762"/>
                    <a:pt x="8780" y="12760"/>
                  </a:cubicBezTo>
                  <a:cubicBezTo>
                    <a:pt x="8731" y="12759"/>
                    <a:pt x="8682" y="12753"/>
                    <a:pt x="8634" y="12743"/>
                  </a:cubicBezTo>
                  <a:cubicBezTo>
                    <a:pt x="8579" y="12729"/>
                    <a:pt x="8529" y="12759"/>
                    <a:pt x="8475" y="12756"/>
                  </a:cubicBezTo>
                  <a:cubicBezTo>
                    <a:pt x="8432" y="12753"/>
                    <a:pt x="8389" y="12763"/>
                    <a:pt x="8345" y="12763"/>
                  </a:cubicBezTo>
                  <a:cubicBezTo>
                    <a:pt x="8319" y="12763"/>
                    <a:pt x="8292" y="12756"/>
                    <a:pt x="8266" y="12750"/>
                  </a:cubicBezTo>
                  <a:cubicBezTo>
                    <a:pt x="8253" y="12747"/>
                    <a:pt x="8248" y="12736"/>
                    <a:pt x="8256" y="12729"/>
                  </a:cubicBezTo>
                  <a:cubicBezTo>
                    <a:pt x="8305" y="12679"/>
                    <a:pt x="8328" y="12623"/>
                    <a:pt x="8322" y="12552"/>
                  </a:cubicBezTo>
                  <a:cubicBezTo>
                    <a:pt x="8319" y="12520"/>
                    <a:pt x="8327" y="12487"/>
                    <a:pt x="8332" y="12455"/>
                  </a:cubicBezTo>
                  <a:cubicBezTo>
                    <a:pt x="8334" y="12440"/>
                    <a:pt x="8342" y="12425"/>
                    <a:pt x="8361" y="12424"/>
                  </a:cubicBezTo>
                  <a:cubicBezTo>
                    <a:pt x="8402" y="12422"/>
                    <a:pt x="8420" y="12399"/>
                    <a:pt x="8426" y="12364"/>
                  </a:cubicBezTo>
                  <a:cubicBezTo>
                    <a:pt x="8433" y="12327"/>
                    <a:pt x="8442" y="12289"/>
                    <a:pt x="8441" y="12252"/>
                  </a:cubicBezTo>
                  <a:cubicBezTo>
                    <a:pt x="8438" y="12200"/>
                    <a:pt x="8454" y="12158"/>
                    <a:pt x="8487" y="12119"/>
                  </a:cubicBezTo>
                  <a:cubicBezTo>
                    <a:pt x="8509" y="12096"/>
                    <a:pt x="8529" y="12070"/>
                    <a:pt x="8548" y="12042"/>
                  </a:cubicBezTo>
                  <a:cubicBezTo>
                    <a:pt x="8556" y="12029"/>
                    <a:pt x="8561" y="12013"/>
                    <a:pt x="8565" y="11997"/>
                  </a:cubicBezTo>
                  <a:cubicBezTo>
                    <a:pt x="8574" y="11970"/>
                    <a:pt x="8545" y="11926"/>
                    <a:pt x="8516" y="11926"/>
                  </a:cubicBezTo>
                  <a:cubicBezTo>
                    <a:pt x="8452" y="11924"/>
                    <a:pt x="8386" y="11913"/>
                    <a:pt x="8324" y="11941"/>
                  </a:cubicBezTo>
                  <a:cubicBezTo>
                    <a:pt x="8273" y="11964"/>
                    <a:pt x="8220" y="11967"/>
                    <a:pt x="8166" y="11968"/>
                  </a:cubicBezTo>
                  <a:cubicBezTo>
                    <a:pt x="8117" y="11970"/>
                    <a:pt x="8085" y="11997"/>
                    <a:pt x="8065" y="12039"/>
                  </a:cubicBezTo>
                  <a:cubicBezTo>
                    <a:pt x="8055" y="12064"/>
                    <a:pt x="8045" y="12090"/>
                    <a:pt x="8037" y="12116"/>
                  </a:cubicBezTo>
                  <a:cubicBezTo>
                    <a:pt x="8017" y="12195"/>
                    <a:pt x="7988" y="12269"/>
                    <a:pt x="7922" y="12324"/>
                  </a:cubicBezTo>
                  <a:cubicBezTo>
                    <a:pt x="7902" y="12387"/>
                    <a:pt x="7863" y="12386"/>
                    <a:pt x="7809" y="12366"/>
                  </a:cubicBezTo>
                  <a:cubicBezTo>
                    <a:pt x="7786" y="12357"/>
                    <a:pt x="7754" y="12361"/>
                    <a:pt x="7730" y="12369"/>
                  </a:cubicBezTo>
                  <a:cubicBezTo>
                    <a:pt x="7678" y="12382"/>
                    <a:pt x="7627" y="12405"/>
                    <a:pt x="7575" y="12416"/>
                  </a:cubicBezTo>
                  <a:cubicBezTo>
                    <a:pt x="7533" y="12427"/>
                    <a:pt x="7488" y="12429"/>
                    <a:pt x="7455" y="12390"/>
                  </a:cubicBezTo>
                  <a:cubicBezTo>
                    <a:pt x="7429" y="12360"/>
                    <a:pt x="7394" y="12343"/>
                    <a:pt x="7358" y="12331"/>
                  </a:cubicBezTo>
                  <a:cubicBezTo>
                    <a:pt x="7313" y="12317"/>
                    <a:pt x="7286" y="12283"/>
                    <a:pt x="7269" y="12243"/>
                  </a:cubicBezTo>
                  <a:cubicBezTo>
                    <a:pt x="7245" y="12188"/>
                    <a:pt x="7217" y="12136"/>
                    <a:pt x="7176" y="12091"/>
                  </a:cubicBezTo>
                  <a:cubicBezTo>
                    <a:pt x="7157" y="12070"/>
                    <a:pt x="7149" y="12044"/>
                    <a:pt x="7144" y="12018"/>
                  </a:cubicBezTo>
                  <a:cubicBezTo>
                    <a:pt x="7136" y="11968"/>
                    <a:pt x="7126" y="11922"/>
                    <a:pt x="7118" y="11873"/>
                  </a:cubicBezTo>
                  <a:cubicBezTo>
                    <a:pt x="7114" y="11841"/>
                    <a:pt x="7111" y="11808"/>
                    <a:pt x="7113" y="11776"/>
                  </a:cubicBezTo>
                  <a:cubicBezTo>
                    <a:pt x="7118" y="11662"/>
                    <a:pt x="7130" y="11549"/>
                    <a:pt x="7156" y="11438"/>
                  </a:cubicBezTo>
                  <a:cubicBezTo>
                    <a:pt x="7160" y="11418"/>
                    <a:pt x="7166" y="11395"/>
                    <a:pt x="7179" y="11379"/>
                  </a:cubicBezTo>
                  <a:cubicBezTo>
                    <a:pt x="7218" y="11334"/>
                    <a:pt x="7225" y="11285"/>
                    <a:pt x="7219" y="11227"/>
                  </a:cubicBezTo>
                  <a:cubicBezTo>
                    <a:pt x="7212" y="11150"/>
                    <a:pt x="7230" y="11077"/>
                    <a:pt x="7254" y="11004"/>
                  </a:cubicBezTo>
                  <a:cubicBezTo>
                    <a:pt x="7276" y="10939"/>
                    <a:pt x="7319" y="10884"/>
                    <a:pt x="7386" y="10871"/>
                  </a:cubicBezTo>
                  <a:cubicBezTo>
                    <a:pt x="7464" y="10858"/>
                    <a:pt x="7530" y="10828"/>
                    <a:pt x="7587" y="10776"/>
                  </a:cubicBezTo>
                  <a:cubicBezTo>
                    <a:pt x="7628" y="10737"/>
                    <a:pt x="7683" y="10731"/>
                    <a:pt x="7733" y="10711"/>
                  </a:cubicBezTo>
                  <a:cubicBezTo>
                    <a:pt x="7772" y="10695"/>
                    <a:pt x="7818" y="10705"/>
                    <a:pt x="7860" y="10721"/>
                  </a:cubicBezTo>
                  <a:cubicBezTo>
                    <a:pt x="7890" y="10733"/>
                    <a:pt x="7923" y="10740"/>
                    <a:pt x="7954" y="10725"/>
                  </a:cubicBezTo>
                  <a:cubicBezTo>
                    <a:pt x="7990" y="10710"/>
                    <a:pt x="8023" y="10717"/>
                    <a:pt x="8040" y="10746"/>
                  </a:cubicBezTo>
                  <a:cubicBezTo>
                    <a:pt x="8079" y="10811"/>
                    <a:pt x="8137" y="10809"/>
                    <a:pt x="8196" y="10799"/>
                  </a:cubicBezTo>
                  <a:cubicBezTo>
                    <a:pt x="8227" y="10793"/>
                    <a:pt x="8256" y="10776"/>
                    <a:pt x="8285" y="10765"/>
                  </a:cubicBezTo>
                  <a:cubicBezTo>
                    <a:pt x="8292" y="10734"/>
                    <a:pt x="8305" y="10704"/>
                    <a:pt x="8306" y="10673"/>
                  </a:cubicBezTo>
                  <a:cubicBezTo>
                    <a:pt x="8309" y="10637"/>
                    <a:pt x="8332" y="10627"/>
                    <a:pt x="8357" y="10619"/>
                  </a:cubicBezTo>
                  <a:cubicBezTo>
                    <a:pt x="8377" y="10611"/>
                    <a:pt x="8399" y="10611"/>
                    <a:pt x="8420" y="10607"/>
                  </a:cubicBezTo>
                  <a:cubicBezTo>
                    <a:pt x="8496" y="10594"/>
                    <a:pt x="8572" y="10614"/>
                    <a:pt x="8647" y="10610"/>
                  </a:cubicBezTo>
                  <a:cubicBezTo>
                    <a:pt x="8733" y="10606"/>
                    <a:pt x="8808" y="10624"/>
                    <a:pt x="8868" y="10691"/>
                  </a:cubicBezTo>
                  <a:cubicBezTo>
                    <a:pt x="8889" y="10712"/>
                    <a:pt x="8918" y="10710"/>
                    <a:pt x="8944" y="10699"/>
                  </a:cubicBezTo>
                  <a:cubicBezTo>
                    <a:pt x="8964" y="10692"/>
                    <a:pt x="8983" y="10682"/>
                    <a:pt x="9004" y="10675"/>
                  </a:cubicBezTo>
                  <a:cubicBezTo>
                    <a:pt x="9026" y="10668"/>
                    <a:pt x="9049" y="10673"/>
                    <a:pt x="9064" y="10689"/>
                  </a:cubicBezTo>
                  <a:cubicBezTo>
                    <a:pt x="9098" y="10731"/>
                    <a:pt x="9131" y="10775"/>
                    <a:pt x="9165" y="10817"/>
                  </a:cubicBezTo>
                  <a:cubicBezTo>
                    <a:pt x="9182" y="10840"/>
                    <a:pt x="9185" y="10866"/>
                    <a:pt x="9175" y="10893"/>
                  </a:cubicBezTo>
                  <a:cubicBezTo>
                    <a:pt x="9169" y="10909"/>
                    <a:pt x="9166" y="10925"/>
                    <a:pt x="9159" y="10939"/>
                  </a:cubicBezTo>
                  <a:cubicBezTo>
                    <a:pt x="9144" y="10973"/>
                    <a:pt x="9144" y="11003"/>
                    <a:pt x="9169" y="11030"/>
                  </a:cubicBezTo>
                  <a:cubicBezTo>
                    <a:pt x="9191" y="11120"/>
                    <a:pt x="9241" y="11198"/>
                    <a:pt x="9275" y="11283"/>
                  </a:cubicBezTo>
                  <a:cubicBezTo>
                    <a:pt x="9290" y="11322"/>
                    <a:pt x="9324" y="11356"/>
                    <a:pt x="9351" y="11387"/>
                  </a:cubicBezTo>
                  <a:cubicBezTo>
                    <a:pt x="9377" y="11418"/>
                    <a:pt x="9431" y="11411"/>
                    <a:pt x="9451" y="11377"/>
                  </a:cubicBezTo>
                  <a:cubicBezTo>
                    <a:pt x="9491" y="11312"/>
                    <a:pt x="9514" y="11241"/>
                    <a:pt x="9522" y="11163"/>
                  </a:cubicBezTo>
                  <a:cubicBezTo>
                    <a:pt x="9523" y="11153"/>
                    <a:pt x="9523" y="11142"/>
                    <a:pt x="9520" y="11132"/>
                  </a:cubicBezTo>
                  <a:cubicBezTo>
                    <a:pt x="9507" y="11090"/>
                    <a:pt x="9490" y="11049"/>
                    <a:pt x="9481" y="11007"/>
                  </a:cubicBezTo>
                  <a:cubicBezTo>
                    <a:pt x="9471" y="10965"/>
                    <a:pt x="9471" y="10922"/>
                    <a:pt x="9467" y="10880"/>
                  </a:cubicBezTo>
                  <a:cubicBezTo>
                    <a:pt x="9465" y="10874"/>
                    <a:pt x="9464" y="10869"/>
                    <a:pt x="9461" y="10864"/>
                  </a:cubicBezTo>
                  <a:cubicBezTo>
                    <a:pt x="9412" y="10739"/>
                    <a:pt x="9418" y="10608"/>
                    <a:pt x="9431" y="10478"/>
                  </a:cubicBezTo>
                  <a:cubicBezTo>
                    <a:pt x="9432" y="10457"/>
                    <a:pt x="9439" y="10434"/>
                    <a:pt x="9452" y="10418"/>
                  </a:cubicBezTo>
                  <a:cubicBezTo>
                    <a:pt x="9509" y="10354"/>
                    <a:pt x="9562" y="10282"/>
                    <a:pt x="9652" y="10260"/>
                  </a:cubicBezTo>
                  <a:cubicBezTo>
                    <a:pt x="9663" y="10257"/>
                    <a:pt x="9672" y="10251"/>
                    <a:pt x="9684" y="10249"/>
                  </a:cubicBezTo>
                  <a:cubicBezTo>
                    <a:pt x="9715" y="10238"/>
                    <a:pt x="9740" y="10217"/>
                    <a:pt x="9762" y="10192"/>
                  </a:cubicBezTo>
                  <a:cubicBezTo>
                    <a:pt x="9779" y="10172"/>
                    <a:pt x="9793" y="10147"/>
                    <a:pt x="9811" y="10129"/>
                  </a:cubicBezTo>
                  <a:cubicBezTo>
                    <a:pt x="9825" y="10113"/>
                    <a:pt x="9843" y="10094"/>
                    <a:pt x="9861" y="10090"/>
                  </a:cubicBezTo>
                  <a:cubicBezTo>
                    <a:pt x="9900" y="10078"/>
                    <a:pt x="9928" y="10055"/>
                    <a:pt x="9957" y="10029"/>
                  </a:cubicBezTo>
                  <a:cubicBezTo>
                    <a:pt x="10000" y="9987"/>
                    <a:pt x="10049" y="9955"/>
                    <a:pt x="10111" y="9944"/>
                  </a:cubicBezTo>
                  <a:cubicBezTo>
                    <a:pt x="10130" y="9941"/>
                    <a:pt x="10217" y="9840"/>
                    <a:pt x="10227" y="9816"/>
                  </a:cubicBezTo>
                  <a:cubicBezTo>
                    <a:pt x="10263" y="9738"/>
                    <a:pt x="10214" y="9643"/>
                    <a:pt x="10234" y="9562"/>
                  </a:cubicBezTo>
                  <a:cubicBezTo>
                    <a:pt x="10253" y="9486"/>
                    <a:pt x="10325" y="9436"/>
                    <a:pt x="10379" y="9379"/>
                  </a:cubicBezTo>
                  <a:cubicBezTo>
                    <a:pt x="10474" y="9276"/>
                    <a:pt x="10519" y="9134"/>
                    <a:pt x="10607" y="9026"/>
                  </a:cubicBezTo>
                  <a:cubicBezTo>
                    <a:pt x="10708" y="8900"/>
                    <a:pt x="10867" y="8825"/>
                    <a:pt x="11028" y="8826"/>
                  </a:cubicBezTo>
                  <a:cubicBezTo>
                    <a:pt x="11054" y="8826"/>
                    <a:pt x="11084" y="8826"/>
                    <a:pt x="11101" y="8806"/>
                  </a:cubicBezTo>
                  <a:cubicBezTo>
                    <a:pt x="11139" y="8764"/>
                    <a:pt x="11083" y="8715"/>
                    <a:pt x="11078" y="8673"/>
                  </a:cubicBezTo>
                  <a:cubicBezTo>
                    <a:pt x="11074" y="8626"/>
                    <a:pt x="11093" y="8587"/>
                    <a:pt x="11113" y="8542"/>
                  </a:cubicBezTo>
                  <a:cubicBezTo>
                    <a:pt x="11140" y="8481"/>
                    <a:pt x="11182" y="8432"/>
                    <a:pt x="11247" y="8407"/>
                  </a:cubicBezTo>
                  <a:cubicBezTo>
                    <a:pt x="11282" y="8393"/>
                    <a:pt x="11318" y="8378"/>
                    <a:pt x="11347" y="8352"/>
                  </a:cubicBezTo>
                  <a:cubicBezTo>
                    <a:pt x="11416" y="8285"/>
                    <a:pt x="11606" y="8296"/>
                    <a:pt x="11665" y="8370"/>
                  </a:cubicBezTo>
                  <a:cubicBezTo>
                    <a:pt x="11679" y="8386"/>
                    <a:pt x="11690" y="8407"/>
                    <a:pt x="11705" y="8422"/>
                  </a:cubicBezTo>
                  <a:cubicBezTo>
                    <a:pt x="11733" y="8446"/>
                    <a:pt x="11773" y="8448"/>
                    <a:pt x="11809" y="8444"/>
                  </a:cubicBezTo>
                  <a:cubicBezTo>
                    <a:pt x="11896" y="8432"/>
                    <a:pt x="11996" y="8384"/>
                    <a:pt x="12064" y="8328"/>
                  </a:cubicBezTo>
                  <a:cubicBezTo>
                    <a:pt x="12129" y="8274"/>
                    <a:pt x="12153" y="8202"/>
                    <a:pt x="12250" y="8193"/>
                  </a:cubicBezTo>
                  <a:cubicBezTo>
                    <a:pt x="12299" y="8189"/>
                    <a:pt x="12350" y="8193"/>
                    <a:pt x="12395" y="8176"/>
                  </a:cubicBezTo>
                  <a:cubicBezTo>
                    <a:pt x="12441" y="8157"/>
                    <a:pt x="12477" y="8104"/>
                    <a:pt x="12455" y="8061"/>
                  </a:cubicBezTo>
                  <a:cubicBezTo>
                    <a:pt x="12438" y="8026"/>
                    <a:pt x="12393" y="8014"/>
                    <a:pt x="12354" y="8020"/>
                  </a:cubicBezTo>
                  <a:cubicBezTo>
                    <a:pt x="12315" y="8026"/>
                    <a:pt x="12281" y="8045"/>
                    <a:pt x="12243" y="8053"/>
                  </a:cubicBezTo>
                  <a:cubicBezTo>
                    <a:pt x="12129" y="8081"/>
                    <a:pt x="12045" y="7965"/>
                    <a:pt x="12012" y="7871"/>
                  </a:cubicBezTo>
                  <a:cubicBezTo>
                    <a:pt x="11993" y="7818"/>
                    <a:pt x="11990" y="7756"/>
                    <a:pt x="12015" y="7704"/>
                  </a:cubicBezTo>
                  <a:cubicBezTo>
                    <a:pt x="12036" y="7657"/>
                    <a:pt x="12080" y="7611"/>
                    <a:pt x="12064" y="7562"/>
                  </a:cubicBezTo>
                  <a:cubicBezTo>
                    <a:pt x="12025" y="7430"/>
                    <a:pt x="11833" y="7559"/>
                    <a:pt x="11788" y="7462"/>
                  </a:cubicBezTo>
                  <a:cubicBezTo>
                    <a:pt x="11752" y="7381"/>
                    <a:pt x="11824" y="7319"/>
                    <a:pt x="11885" y="7282"/>
                  </a:cubicBezTo>
                  <a:cubicBezTo>
                    <a:pt x="11918" y="7260"/>
                    <a:pt x="11958" y="7282"/>
                    <a:pt x="11994" y="7283"/>
                  </a:cubicBezTo>
                  <a:cubicBezTo>
                    <a:pt x="12146" y="7286"/>
                    <a:pt x="12297" y="7306"/>
                    <a:pt x="12445" y="7328"/>
                  </a:cubicBezTo>
                  <a:cubicBezTo>
                    <a:pt x="12512" y="7338"/>
                    <a:pt x="12574" y="7306"/>
                    <a:pt x="12639" y="7318"/>
                  </a:cubicBezTo>
                  <a:cubicBezTo>
                    <a:pt x="12653" y="7321"/>
                    <a:pt x="12671" y="7315"/>
                    <a:pt x="12687" y="7309"/>
                  </a:cubicBezTo>
                  <a:cubicBezTo>
                    <a:pt x="12701" y="7305"/>
                    <a:pt x="12717" y="7297"/>
                    <a:pt x="12730" y="7290"/>
                  </a:cubicBezTo>
                  <a:cubicBezTo>
                    <a:pt x="12773" y="7266"/>
                    <a:pt x="12811" y="7237"/>
                    <a:pt x="12840" y="7195"/>
                  </a:cubicBezTo>
                  <a:cubicBezTo>
                    <a:pt x="12862" y="7162"/>
                    <a:pt x="12896" y="7146"/>
                    <a:pt x="12935" y="7140"/>
                  </a:cubicBezTo>
                  <a:cubicBezTo>
                    <a:pt x="12961" y="7136"/>
                    <a:pt x="12989" y="7128"/>
                    <a:pt x="13015" y="7127"/>
                  </a:cubicBezTo>
                  <a:cubicBezTo>
                    <a:pt x="13096" y="7125"/>
                    <a:pt x="13158" y="7084"/>
                    <a:pt x="13220" y="7039"/>
                  </a:cubicBezTo>
                  <a:cubicBezTo>
                    <a:pt x="13350" y="6945"/>
                    <a:pt x="13161" y="6640"/>
                    <a:pt x="13117" y="6537"/>
                  </a:cubicBezTo>
                  <a:cubicBezTo>
                    <a:pt x="13067" y="6420"/>
                    <a:pt x="12954" y="6409"/>
                    <a:pt x="12851" y="6357"/>
                  </a:cubicBezTo>
                  <a:cubicBezTo>
                    <a:pt x="12843" y="6352"/>
                    <a:pt x="12831" y="6342"/>
                    <a:pt x="12830" y="6333"/>
                  </a:cubicBezTo>
                  <a:cubicBezTo>
                    <a:pt x="12818" y="6276"/>
                    <a:pt x="12775" y="6242"/>
                    <a:pt x="12734" y="6206"/>
                  </a:cubicBezTo>
                  <a:cubicBezTo>
                    <a:pt x="12716" y="6188"/>
                    <a:pt x="12700" y="6164"/>
                    <a:pt x="12682" y="6144"/>
                  </a:cubicBezTo>
                  <a:cubicBezTo>
                    <a:pt x="12666" y="6124"/>
                    <a:pt x="12665" y="6102"/>
                    <a:pt x="12681" y="6085"/>
                  </a:cubicBezTo>
                  <a:cubicBezTo>
                    <a:pt x="12700" y="6065"/>
                    <a:pt x="12720" y="6047"/>
                    <a:pt x="12737" y="6027"/>
                  </a:cubicBezTo>
                  <a:cubicBezTo>
                    <a:pt x="12755" y="6008"/>
                    <a:pt x="12756" y="5988"/>
                    <a:pt x="12743" y="5968"/>
                  </a:cubicBezTo>
                  <a:cubicBezTo>
                    <a:pt x="12719" y="5930"/>
                    <a:pt x="12703" y="5894"/>
                    <a:pt x="12713" y="5846"/>
                  </a:cubicBezTo>
                  <a:cubicBezTo>
                    <a:pt x="12716" y="5835"/>
                    <a:pt x="12703" y="5816"/>
                    <a:pt x="12691" y="5806"/>
                  </a:cubicBezTo>
                  <a:cubicBezTo>
                    <a:pt x="12669" y="5787"/>
                    <a:pt x="12684" y="5754"/>
                    <a:pt x="12658" y="5737"/>
                  </a:cubicBezTo>
                  <a:cubicBezTo>
                    <a:pt x="12636" y="5724"/>
                    <a:pt x="12655" y="5698"/>
                    <a:pt x="12648" y="5676"/>
                  </a:cubicBezTo>
                  <a:cubicBezTo>
                    <a:pt x="12640" y="5651"/>
                    <a:pt x="12645" y="5624"/>
                    <a:pt x="12640" y="5598"/>
                  </a:cubicBezTo>
                  <a:cubicBezTo>
                    <a:pt x="12635" y="5566"/>
                    <a:pt x="12627" y="5533"/>
                    <a:pt x="12616" y="5502"/>
                  </a:cubicBezTo>
                  <a:cubicBezTo>
                    <a:pt x="12588" y="5432"/>
                    <a:pt x="12575" y="5358"/>
                    <a:pt x="12567" y="5283"/>
                  </a:cubicBezTo>
                  <a:cubicBezTo>
                    <a:pt x="12564" y="5261"/>
                    <a:pt x="12561" y="5239"/>
                    <a:pt x="12555" y="5218"/>
                  </a:cubicBezTo>
                  <a:cubicBezTo>
                    <a:pt x="12552" y="5211"/>
                    <a:pt x="12541" y="5206"/>
                    <a:pt x="12531" y="5202"/>
                  </a:cubicBezTo>
                  <a:cubicBezTo>
                    <a:pt x="12528" y="5200"/>
                    <a:pt x="12519" y="5203"/>
                    <a:pt x="12516" y="5206"/>
                  </a:cubicBezTo>
                  <a:cubicBezTo>
                    <a:pt x="12477" y="5271"/>
                    <a:pt x="12425" y="5326"/>
                    <a:pt x="12393" y="5396"/>
                  </a:cubicBezTo>
                  <a:cubicBezTo>
                    <a:pt x="12360" y="5465"/>
                    <a:pt x="12320" y="5529"/>
                    <a:pt x="12243" y="5559"/>
                  </a:cubicBezTo>
                  <a:cubicBezTo>
                    <a:pt x="12224" y="5566"/>
                    <a:pt x="12210" y="5586"/>
                    <a:pt x="12192" y="5598"/>
                  </a:cubicBezTo>
                  <a:cubicBezTo>
                    <a:pt x="12169" y="5612"/>
                    <a:pt x="12145" y="5624"/>
                    <a:pt x="12120" y="5634"/>
                  </a:cubicBezTo>
                  <a:cubicBezTo>
                    <a:pt x="12091" y="5644"/>
                    <a:pt x="12067" y="5633"/>
                    <a:pt x="12045" y="5615"/>
                  </a:cubicBezTo>
                  <a:cubicBezTo>
                    <a:pt x="12026" y="5602"/>
                    <a:pt x="12015" y="5585"/>
                    <a:pt x="12007" y="5565"/>
                  </a:cubicBezTo>
                  <a:cubicBezTo>
                    <a:pt x="11997" y="5537"/>
                    <a:pt x="11979" y="5518"/>
                    <a:pt x="11953" y="5507"/>
                  </a:cubicBezTo>
                  <a:cubicBezTo>
                    <a:pt x="11918" y="5488"/>
                    <a:pt x="11914" y="5455"/>
                    <a:pt x="11916" y="5423"/>
                  </a:cubicBezTo>
                  <a:cubicBezTo>
                    <a:pt x="11919" y="5370"/>
                    <a:pt x="11954" y="5320"/>
                    <a:pt x="11931" y="5264"/>
                  </a:cubicBezTo>
                  <a:cubicBezTo>
                    <a:pt x="11927" y="5252"/>
                    <a:pt x="11940" y="5235"/>
                    <a:pt x="11945" y="5219"/>
                  </a:cubicBezTo>
                  <a:cubicBezTo>
                    <a:pt x="11966" y="5169"/>
                    <a:pt x="11983" y="5118"/>
                    <a:pt x="12013" y="5072"/>
                  </a:cubicBezTo>
                  <a:cubicBezTo>
                    <a:pt x="12020" y="5060"/>
                    <a:pt x="12010" y="5034"/>
                    <a:pt x="11996" y="5033"/>
                  </a:cubicBezTo>
                  <a:cubicBezTo>
                    <a:pt x="11947" y="5026"/>
                    <a:pt x="11916" y="4978"/>
                    <a:pt x="11864" y="4978"/>
                  </a:cubicBezTo>
                  <a:cubicBezTo>
                    <a:pt x="11844" y="4978"/>
                    <a:pt x="11825" y="4961"/>
                    <a:pt x="11807" y="4950"/>
                  </a:cubicBezTo>
                  <a:cubicBezTo>
                    <a:pt x="11789" y="4942"/>
                    <a:pt x="11785" y="4927"/>
                    <a:pt x="11785" y="4910"/>
                  </a:cubicBezTo>
                  <a:cubicBezTo>
                    <a:pt x="11786" y="4894"/>
                    <a:pt x="11791" y="4878"/>
                    <a:pt x="11779" y="4865"/>
                  </a:cubicBezTo>
                  <a:cubicBezTo>
                    <a:pt x="11750" y="4832"/>
                    <a:pt x="11727" y="4796"/>
                    <a:pt x="11714" y="4754"/>
                  </a:cubicBezTo>
                  <a:cubicBezTo>
                    <a:pt x="11705" y="4729"/>
                    <a:pt x="11687" y="4708"/>
                    <a:pt x="11671" y="4686"/>
                  </a:cubicBezTo>
                  <a:cubicBezTo>
                    <a:pt x="11642" y="4647"/>
                    <a:pt x="11609" y="4627"/>
                    <a:pt x="11559" y="4647"/>
                  </a:cubicBezTo>
                  <a:cubicBezTo>
                    <a:pt x="11539" y="4656"/>
                    <a:pt x="11515" y="4657"/>
                    <a:pt x="11496" y="4653"/>
                  </a:cubicBezTo>
                  <a:cubicBezTo>
                    <a:pt x="11434" y="4640"/>
                    <a:pt x="11367" y="4641"/>
                    <a:pt x="11311" y="4599"/>
                  </a:cubicBezTo>
                  <a:cubicBezTo>
                    <a:pt x="11291" y="4583"/>
                    <a:pt x="11263" y="4576"/>
                    <a:pt x="11237" y="4569"/>
                  </a:cubicBezTo>
                  <a:cubicBezTo>
                    <a:pt x="11174" y="4550"/>
                    <a:pt x="11104" y="4589"/>
                    <a:pt x="11080" y="4653"/>
                  </a:cubicBezTo>
                  <a:cubicBezTo>
                    <a:pt x="11067" y="4690"/>
                    <a:pt x="11064" y="4726"/>
                    <a:pt x="11084" y="4763"/>
                  </a:cubicBezTo>
                  <a:cubicBezTo>
                    <a:pt x="11098" y="4787"/>
                    <a:pt x="11103" y="4813"/>
                    <a:pt x="11084" y="4838"/>
                  </a:cubicBezTo>
                  <a:cubicBezTo>
                    <a:pt x="11058" y="4872"/>
                    <a:pt x="11025" y="4904"/>
                    <a:pt x="11009" y="4943"/>
                  </a:cubicBezTo>
                  <a:cubicBezTo>
                    <a:pt x="10990" y="4988"/>
                    <a:pt x="11032" y="5034"/>
                    <a:pt x="11020" y="5085"/>
                  </a:cubicBezTo>
                  <a:cubicBezTo>
                    <a:pt x="11016" y="5105"/>
                    <a:pt x="11022" y="5128"/>
                    <a:pt x="11028" y="5148"/>
                  </a:cubicBezTo>
                  <a:cubicBezTo>
                    <a:pt x="11041" y="5189"/>
                    <a:pt x="11020" y="5209"/>
                    <a:pt x="10990" y="5228"/>
                  </a:cubicBezTo>
                  <a:cubicBezTo>
                    <a:pt x="10977" y="5237"/>
                    <a:pt x="10957" y="5242"/>
                    <a:pt x="10951" y="5255"/>
                  </a:cubicBezTo>
                  <a:cubicBezTo>
                    <a:pt x="10919" y="5322"/>
                    <a:pt x="10860" y="5362"/>
                    <a:pt x="10814" y="5414"/>
                  </a:cubicBezTo>
                  <a:cubicBezTo>
                    <a:pt x="10792" y="5440"/>
                    <a:pt x="10791" y="5472"/>
                    <a:pt x="10814" y="5504"/>
                  </a:cubicBezTo>
                  <a:cubicBezTo>
                    <a:pt x="10830" y="5526"/>
                    <a:pt x="10850" y="5546"/>
                    <a:pt x="10864" y="5568"/>
                  </a:cubicBezTo>
                  <a:cubicBezTo>
                    <a:pt x="10876" y="5586"/>
                    <a:pt x="10887" y="5607"/>
                    <a:pt x="10890" y="5627"/>
                  </a:cubicBezTo>
                  <a:cubicBezTo>
                    <a:pt x="10902" y="5685"/>
                    <a:pt x="10906" y="5745"/>
                    <a:pt x="10918" y="5803"/>
                  </a:cubicBezTo>
                  <a:cubicBezTo>
                    <a:pt x="10931" y="5868"/>
                    <a:pt x="10885" y="5930"/>
                    <a:pt x="10908" y="5995"/>
                  </a:cubicBezTo>
                  <a:cubicBezTo>
                    <a:pt x="10909" y="6001"/>
                    <a:pt x="10899" y="6014"/>
                    <a:pt x="10892" y="6020"/>
                  </a:cubicBezTo>
                  <a:cubicBezTo>
                    <a:pt x="10870" y="6037"/>
                    <a:pt x="10844" y="6047"/>
                    <a:pt x="10825" y="6066"/>
                  </a:cubicBezTo>
                  <a:cubicBezTo>
                    <a:pt x="10760" y="6134"/>
                    <a:pt x="10679" y="6177"/>
                    <a:pt x="10593" y="6212"/>
                  </a:cubicBezTo>
                  <a:cubicBezTo>
                    <a:pt x="10554" y="6229"/>
                    <a:pt x="10513" y="6245"/>
                    <a:pt x="10473" y="6261"/>
                  </a:cubicBezTo>
                  <a:cubicBezTo>
                    <a:pt x="10444" y="6273"/>
                    <a:pt x="10431" y="6296"/>
                    <a:pt x="10431" y="6325"/>
                  </a:cubicBezTo>
                  <a:cubicBezTo>
                    <a:pt x="10434" y="6390"/>
                    <a:pt x="10441" y="6453"/>
                    <a:pt x="10429" y="6520"/>
                  </a:cubicBezTo>
                  <a:cubicBezTo>
                    <a:pt x="10422" y="6562"/>
                    <a:pt x="10416" y="6605"/>
                    <a:pt x="10415" y="6649"/>
                  </a:cubicBezTo>
                  <a:cubicBezTo>
                    <a:pt x="10413" y="6690"/>
                    <a:pt x="10421" y="6734"/>
                    <a:pt x="10422" y="6776"/>
                  </a:cubicBezTo>
                  <a:cubicBezTo>
                    <a:pt x="10422" y="6792"/>
                    <a:pt x="10421" y="6809"/>
                    <a:pt x="10413" y="6823"/>
                  </a:cubicBezTo>
                  <a:cubicBezTo>
                    <a:pt x="10400" y="6852"/>
                    <a:pt x="10384" y="6881"/>
                    <a:pt x="10367" y="6909"/>
                  </a:cubicBezTo>
                  <a:cubicBezTo>
                    <a:pt x="10363" y="6916"/>
                    <a:pt x="10350" y="6923"/>
                    <a:pt x="10343" y="6922"/>
                  </a:cubicBezTo>
                  <a:cubicBezTo>
                    <a:pt x="10302" y="6913"/>
                    <a:pt x="10283" y="6943"/>
                    <a:pt x="10259" y="6962"/>
                  </a:cubicBezTo>
                  <a:cubicBezTo>
                    <a:pt x="10243" y="6974"/>
                    <a:pt x="10208" y="6966"/>
                    <a:pt x="10201" y="6951"/>
                  </a:cubicBezTo>
                  <a:cubicBezTo>
                    <a:pt x="10194" y="6936"/>
                    <a:pt x="10188" y="6920"/>
                    <a:pt x="10182" y="6906"/>
                  </a:cubicBezTo>
                  <a:cubicBezTo>
                    <a:pt x="10172" y="6881"/>
                    <a:pt x="10166" y="6849"/>
                    <a:pt x="10149" y="6834"/>
                  </a:cubicBezTo>
                  <a:cubicBezTo>
                    <a:pt x="10093" y="6784"/>
                    <a:pt x="10075" y="6715"/>
                    <a:pt x="10041" y="6654"/>
                  </a:cubicBezTo>
                  <a:cubicBezTo>
                    <a:pt x="10028" y="6634"/>
                    <a:pt x="10030" y="6614"/>
                    <a:pt x="10041" y="6594"/>
                  </a:cubicBezTo>
                  <a:cubicBezTo>
                    <a:pt x="10077" y="6520"/>
                    <a:pt x="10113" y="6448"/>
                    <a:pt x="10108" y="6362"/>
                  </a:cubicBezTo>
                  <a:cubicBezTo>
                    <a:pt x="10107" y="6336"/>
                    <a:pt x="10123" y="6310"/>
                    <a:pt x="10132" y="6284"/>
                  </a:cubicBezTo>
                  <a:cubicBezTo>
                    <a:pt x="10139" y="6258"/>
                    <a:pt x="10147" y="6232"/>
                    <a:pt x="10155" y="6206"/>
                  </a:cubicBezTo>
                  <a:cubicBezTo>
                    <a:pt x="10158" y="6196"/>
                    <a:pt x="10143" y="6167"/>
                    <a:pt x="10133" y="6167"/>
                  </a:cubicBezTo>
                  <a:cubicBezTo>
                    <a:pt x="10046" y="6159"/>
                    <a:pt x="9965" y="6124"/>
                    <a:pt x="9877" y="6127"/>
                  </a:cubicBezTo>
                  <a:cubicBezTo>
                    <a:pt x="9788" y="6128"/>
                    <a:pt x="9653" y="5974"/>
                    <a:pt x="9594" y="5914"/>
                  </a:cubicBezTo>
                  <a:cubicBezTo>
                    <a:pt x="9509" y="5831"/>
                    <a:pt x="9423" y="5738"/>
                    <a:pt x="9306" y="5699"/>
                  </a:cubicBezTo>
                  <a:cubicBezTo>
                    <a:pt x="9230" y="5673"/>
                    <a:pt x="9134" y="5669"/>
                    <a:pt x="9091" y="5601"/>
                  </a:cubicBezTo>
                  <a:cubicBezTo>
                    <a:pt x="9053" y="5544"/>
                    <a:pt x="9104" y="5260"/>
                    <a:pt x="9040" y="5247"/>
                  </a:cubicBezTo>
                  <a:cubicBezTo>
                    <a:pt x="9020" y="5242"/>
                    <a:pt x="8999" y="5242"/>
                    <a:pt x="8977" y="5241"/>
                  </a:cubicBezTo>
                  <a:cubicBezTo>
                    <a:pt x="8954" y="5239"/>
                    <a:pt x="8936" y="5228"/>
                    <a:pt x="8932" y="5205"/>
                  </a:cubicBezTo>
                  <a:cubicBezTo>
                    <a:pt x="8929" y="5189"/>
                    <a:pt x="8925" y="5172"/>
                    <a:pt x="8928" y="5157"/>
                  </a:cubicBezTo>
                  <a:cubicBezTo>
                    <a:pt x="8936" y="5127"/>
                    <a:pt x="8952" y="5098"/>
                    <a:pt x="8960" y="5066"/>
                  </a:cubicBezTo>
                  <a:cubicBezTo>
                    <a:pt x="9016" y="4806"/>
                    <a:pt x="9241" y="4615"/>
                    <a:pt x="9429" y="4437"/>
                  </a:cubicBezTo>
                  <a:cubicBezTo>
                    <a:pt x="9458" y="4410"/>
                    <a:pt x="9488" y="4382"/>
                    <a:pt x="9523" y="4362"/>
                  </a:cubicBezTo>
                  <a:cubicBezTo>
                    <a:pt x="9580" y="4329"/>
                    <a:pt x="9650" y="4316"/>
                    <a:pt x="9689" y="4264"/>
                  </a:cubicBezTo>
                  <a:cubicBezTo>
                    <a:pt x="9705" y="4244"/>
                    <a:pt x="9714" y="4221"/>
                    <a:pt x="9725" y="4197"/>
                  </a:cubicBezTo>
                  <a:cubicBezTo>
                    <a:pt x="9760" y="4132"/>
                    <a:pt x="9830" y="4079"/>
                    <a:pt x="9903" y="4065"/>
                  </a:cubicBezTo>
                  <a:cubicBezTo>
                    <a:pt x="9955" y="4056"/>
                    <a:pt x="10042" y="4098"/>
                    <a:pt x="10081" y="4062"/>
                  </a:cubicBezTo>
                  <a:cubicBezTo>
                    <a:pt x="10163" y="3985"/>
                    <a:pt x="10246" y="3907"/>
                    <a:pt x="10327" y="3830"/>
                  </a:cubicBezTo>
                  <a:cubicBezTo>
                    <a:pt x="10334" y="3823"/>
                    <a:pt x="10337" y="3810"/>
                    <a:pt x="10335" y="3800"/>
                  </a:cubicBezTo>
                  <a:cubicBezTo>
                    <a:pt x="10334" y="3777"/>
                    <a:pt x="10341" y="3760"/>
                    <a:pt x="10360" y="3745"/>
                  </a:cubicBezTo>
                  <a:cubicBezTo>
                    <a:pt x="10432" y="3689"/>
                    <a:pt x="10523" y="3553"/>
                    <a:pt x="10611" y="3531"/>
                  </a:cubicBezTo>
                  <a:cubicBezTo>
                    <a:pt x="10717" y="3505"/>
                    <a:pt x="10793" y="3588"/>
                    <a:pt x="10908" y="3534"/>
                  </a:cubicBezTo>
                  <a:cubicBezTo>
                    <a:pt x="10961" y="3508"/>
                    <a:pt x="11012" y="3478"/>
                    <a:pt x="11057" y="3437"/>
                  </a:cubicBezTo>
                  <a:cubicBezTo>
                    <a:pt x="11071" y="3423"/>
                    <a:pt x="11090" y="3407"/>
                    <a:pt x="11109" y="3403"/>
                  </a:cubicBezTo>
                  <a:cubicBezTo>
                    <a:pt x="11152" y="3394"/>
                    <a:pt x="11169" y="3361"/>
                    <a:pt x="11188" y="3329"/>
                  </a:cubicBezTo>
                  <a:cubicBezTo>
                    <a:pt x="11202" y="3304"/>
                    <a:pt x="11210" y="3278"/>
                    <a:pt x="11201" y="3251"/>
                  </a:cubicBezTo>
                  <a:cubicBezTo>
                    <a:pt x="11135" y="3024"/>
                    <a:pt x="11315" y="2934"/>
                    <a:pt x="11464" y="3135"/>
                  </a:cubicBezTo>
                  <a:cubicBezTo>
                    <a:pt x="11538" y="3234"/>
                    <a:pt x="11623" y="3365"/>
                    <a:pt x="11743" y="3338"/>
                  </a:cubicBezTo>
                  <a:cubicBezTo>
                    <a:pt x="11822" y="3319"/>
                    <a:pt x="11899" y="3202"/>
                    <a:pt x="11987" y="3235"/>
                  </a:cubicBezTo>
                  <a:cubicBezTo>
                    <a:pt x="12060" y="3262"/>
                    <a:pt x="12071" y="3392"/>
                    <a:pt x="12064" y="3460"/>
                  </a:cubicBezTo>
                  <a:cubicBezTo>
                    <a:pt x="12057" y="3515"/>
                    <a:pt x="12016" y="3572"/>
                    <a:pt x="11960" y="3575"/>
                  </a:cubicBezTo>
                  <a:cubicBezTo>
                    <a:pt x="11924" y="3576"/>
                    <a:pt x="11882" y="3560"/>
                    <a:pt x="11857" y="3585"/>
                  </a:cubicBezTo>
                  <a:cubicBezTo>
                    <a:pt x="11840" y="3602"/>
                    <a:pt x="11843" y="3631"/>
                    <a:pt x="11841" y="3656"/>
                  </a:cubicBezTo>
                  <a:cubicBezTo>
                    <a:pt x="11834" y="3735"/>
                    <a:pt x="11757" y="3801"/>
                    <a:pt x="11678" y="3796"/>
                  </a:cubicBezTo>
                  <a:cubicBezTo>
                    <a:pt x="11648" y="3794"/>
                    <a:pt x="11619" y="3783"/>
                    <a:pt x="11588" y="3787"/>
                  </a:cubicBezTo>
                  <a:cubicBezTo>
                    <a:pt x="11503" y="3797"/>
                    <a:pt x="11451" y="3921"/>
                    <a:pt x="11366" y="3906"/>
                  </a:cubicBezTo>
                  <a:cubicBezTo>
                    <a:pt x="11335" y="3900"/>
                    <a:pt x="11302" y="3875"/>
                    <a:pt x="11278" y="3895"/>
                  </a:cubicBezTo>
                  <a:cubicBezTo>
                    <a:pt x="11265" y="3904"/>
                    <a:pt x="11262" y="3920"/>
                    <a:pt x="11259" y="3934"/>
                  </a:cubicBezTo>
                  <a:cubicBezTo>
                    <a:pt x="11247" y="4008"/>
                    <a:pt x="11223" y="4192"/>
                    <a:pt x="11321" y="4212"/>
                  </a:cubicBezTo>
                  <a:cubicBezTo>
                    <a:pt x="11458" y="4241"/>
                    <a:pt x="11496" y="4328"/>
                    <a:pt x="11632" y="4303"/>
                  </a:cubicBezTo>
                  <a:cubicBezTo>
                    <a:pt x="11789" y="4274"/>
                    <a:pt x="11840" y="4328"/>
                    <a:pt x="11892" y="4476"/>
                  </a:cubicBezTo>
                  <a:cubicBezTo>
                    <a:pt x="11915" y="4541"/>
                    <a:pt x="11971" y="4589"/>
                    <a:pt x="12016" y="4644"/>
                  </a:cubicBezTo>
                  <a:cubicBezTo>
                    <a:pt x="12058" y="4696"/>
                    <a:pt x="12074" y="4793"/>
                    <a:pt x="12140" y="4816"/>
                  </a:cubicBezTo>
                  <a:cubicBezTo>
                    <a:pt x="12214" y="4842"/>
                    <a:pt x="12297" y="4812"/>
                    <a:pt x="12363" y="4770"/>
                  </a:cubicBezTo>
                  <a:cubicBezTo>
                    <a:pt x="12419" y="4735"/>
                    <a:pt x="12482" y="4687"/>
                    <a:pt x="12545" y="4706"/>
                  </a:cubicBezTo>
                  <a:cubicBezTo>
                    <a:pt x="12564" y="4712"/>
                    <a:pt x="12583" y="4724"/>
                    <a:pt x="12601" y="4719"/>
                  </a:cubicBezTo>
                  <a:cubicBezTo>
                    <a:pt x="12651" y="4706"/>
                    <a:pt x="12623" y="4632"/>
                    <a:pt x="12620" y="4582"/>
                  </a:cubicBezTo>
                  <a:cubicBezTo>
                    <a:pt x="12609" y="4398"/>
                    <a:pt x="12930" y="4474"/>
                    <a:pt x="12752" y="4264"/>
                  </a:cubicBezTo>
                  <a:cubicBezTo>
                    <a:pt x="12739" y="4248"/>
                    <a:pt x="12538" y="3871"/>
                    <a:pt x="12591" y="3880"/>
                  </a:cubicBezTo>
                  <a:cubicBezTo>
                    <a:pt x="12691" y="3898"/>
                    <a:pt x="12724" y="4063"/>
                    <a:pt x="12837" y="4104"/>
                  </a:cubicBezTo>
                  <a:cubicBezTo>
                    <a:pt x="12853" y="4109"/>
                    <a:pt x="12869" y="4115"/>
                    <a:pt x="12879" y="4128"/>
                  </a:cubicBezTo>
                  <a:cubicBezTo>
                    <a:pt x="12886" y="4137"/>
                    <a:pt x="12889" y="4150"/>
                    <a:pt x="12893" y="4161"/>
                  </a:cubicBezTo>
                  <a:cubicBezTo>
                    <a:pt x="12909" y="4202"/>
                    <a:pt x="12951" y="4231"/>
                    <a:pt x="12996" y="4232"/>
                  </a:cubicBezTo>
                  <a:cubicBezTo>
                    <a:pt x="13039" y="4232"/>
                    <a:pt x="13083" y="4203"/>
                    <a:pt x="13099" y="4163"/>
                  </a:cubicBezTo>
                  <a:cubicBezTo>
                    <a:pt x="13115" y="4124"/>
                    <a:pt x="13107" y="4080"/>
                    <a:pt x="13110" y="4038"/>
                  </a:cubicBezTo>
                  <a:cubicBezTo>
                    <a:pt x="13113" y="3997"/>
                    <a:pt x="13132" y="3949"/>
                    <a:pt x="13172" y="3939"/>
                  </a:cubicBezTo>
                  <a:cubicBezTo>
                    <a:pt x="13187" y="3936"/>
                    <a:pt x="13201" y="3937"/>
                    <a:pt x="13217" y="3937"/>
                  </a:cubicBezTo>
                  <a:cubicBezTo>
                    <a:pt x="13281" y="3936"/>
                    <a:pt x="13341" y="3888"/>
                    <a:pt x="13356" y="3826"/>
                  </a:cubicBezTo>
                  <a:cubicBezTo>
                    <a:pt x="13370" y="3762"/>
                    <a:pt x="13339" y="3693"/>
                    <a:pt x="13281" y="3663"/>
                  </a:cubicBezTo>
                  <a:cubicBezTo>
                    <a:pt x="13259" y="3651"/>
                    <a:pt x="13232" y="3644"/>
                    <a:pt x="13216" y="3625"/>
                  </a:cubicBezTo>
                  <a:cubicBezTo>
                    <a:pt x="13197" y="3599"/>
                    <a:pt x="13201" y="3564"/>
                    <a:pt x="13198" y="3533"/>
                  </a:cubicBezTo>
                  <a:cubicBezTo>
                    <a:pt x="13195" y="3501"/>
                    <a:pt x="13177" y="3463"/>
                    <a:pt x="13145" y="3468"/>
                  </a:cubicBezTo>
                  <a:cubicBezTo>
                    <a:pt x="13107" y="3472"/>
                    <a:pt x="13090" y="3528"/>
                    <a:pt x="13054" y="3524"/>
                  </a:cubicBezTo>
                  <a:cubicBezTo>
                    <a:pt x="13036" y="3523"/>
                    <a:pt x="13025" y="3507"/>
                    <a:pt x="13016" y="3492"/>
                  </a:cubicBezTo>
                  <a:cubicBezTo>
                    <a:pt x="12970" y="3423"/>
                    <a:pt x="12928" y="3349"/>
                    <a:pt x="12892" y="3274"/>
                  </a:cubicBezTo>
                  <a:cubicBezTo>
                    <a:pt x="12876" y="3239"/>
                    <a:pt x="12860" y="3199"/>
                    <a:pt x="12879" y="3167"/>
                  </a:cubicBezTo>
                  <a:cubicBezTo>
                    <a:pt x="12889" y="3150"/>
                    <a:pt x="12906" y="3138"/>
                    <a:pt x="12921" y="3125"/>
                  </a:cubicBezTo>
                  <a:cubicBezTo>
                    <a:pt x="13093" y="2975"/>
                    <a:pt x="12846" y="2813"/>
                    <a:pt x="12792" y="2680"/>
                  </a:cubicBezTo>
                  <a:cubicBezTo>
                    <a:pt x="12758" y="2592"/>
                    <a:pt x="12779" y="2485"/>
                    <a:pt x="12729" y="2404"/>
                  </a:cubicBezTo>
                  <a:cubicBezTo>
                    <a:pt x="12653" y="2329"/>
                    <a:pt x="12548" y="2297"/>
                    <a:pt x="12474" y="2223"/>
                  </a:cubicBezTo>
                  <a:cubicBezTo>
                    <a:pt x="12398" y="2145"/>
                    <a:pt x="12377" y="2002"/>
                    <a:pt x="12323" y="1904"/>
                  </a:cubicBezTo>
                  <a:cubicBezTo>
                    <a:pt x="12315" y="1891"/>
                    <a:pt x="12308" y="1876"/>
                    <a:pt x="12308" y="1862"/>
                  </a:cubicBezTo>
                  <a:cubicBezTo>
                    <a:pt x="12308" y="1846"/>
                    <a:pt x="12317" y="1832"/>
                    <a:pt x="12324" y="1819"/>
                  </a:cubicBezTo>
                  <a:cubicBezTo>
                    <a:pt x="12359" y="1759"/>
                    <a:pt x="12390" y="1696"/>
                    <a:pt x="12383" y="1628"/>
                  </a:cubicBezTo>
                  <a:cubicBezTo>
                    <a:pt x="12376" y="1561"/>
                    <a:pt x="12314" y="1495"/>
                    <a:pt x="12249" y="1509"/>
                  </a:cubicBezTo>
                  <a:cubicBezTo>
                    <a:pt x="12227" y="1514"/>
                    <a:pt x="12207" y="1525"/>
                    <a:pt x="12187" y="1518"/>
                  </a:cubicBezTo>
                  <a:cubicBezTo>
                    <a:pt x="12126" y="1496"/>
                    <a:pt x="12114" y="1402"/>
                    <a:pt x="12035" y="1382"/>
                  </a:cubicBezTo>
                  <a:cubicBezTo>
                    <a:pt x="11981" y="1369"/>
                    <a:pt x="11942" y="1392"/>
                    <a:pt x="11890" y="1395"/>
                  </a:cubicBezTo>
                  <a:cubicBezTo>
                    <a:pt x="11737" y="1404"/>
                    <a:pt x="11639" y="1304"/>
                    <a:pt x="11505" y="1249"/>
                  </a:cubicBezTo>
                  <a:cubicBezTo>
                    <a:pt x="11337" y="1183"/>
                    <a:pt x="11166" y="1330"/>
                    <a:pt x="11044" y="1463"/>
                  </a:cubicBezTo>
                  <a:cubicBezTo>
                    <a:pt x="10929" y="1590"/>
                    <a:pt x="10812" y="1722"/>
                    <a:pt x="10750" y="1881"/>
                  </a:cubicBezTo>
                  <a:cubicBezTo>
                    <a:pt x="10671" y="2087"/>
                    <a:pt x="10793" y="2300"/>
                    <a:pt x="10783" y="2511"/>
                  </a:cubicBezTo>
                  <a:cubicBezTo>
                    <a:pt x="10779" y="2577"/>
                    <a:pt x="10809" y="2640"/>
                    <a:pt x="10822" y="2705"/>
                  </a:cubicBezTo>
                  <a:cubicBezTo>
                    <a:pt x="10854" y="2864"/>
                    <a:pt x="10649" y="3059"/>
                    <a:pt x="10588" y="2842"/>
                  </a:cubicBezTo>
                  <a:cubicBezTo>
                    <a:pt x="10577" y="2803"/>
                    <a:pt x="10565" y="2764"/>
                    <a:pt x="10555" y="2725"/>
                  </a:cubicBezTo>
                  <a:cubicBezTo>
                    <a:pt x="10548" y="2699"/>
                    <a:pt x="10539" y="2673"/>
                    <a:pt x="10522" y="2653"/>
                  </a:cubicBezTo>
                  <a:cubicBezTo>
                    <a:pt x="10496" y="2622"/>
                    <a:pt x="10454" y="2611"/>
                    <a:pt x="10419" y="2589"/>
                  </a:cubicBezTo>
                  <a:cubicBezTo>
                    <a:pt x="10364" y="2554"/>
                    <a:pt x="10331" y="2482"/>
                    <a:pt x="10341" y="2417"/>
                  </a:cubicBezTo>
                  <a:cubicBezTo>
                    <a:pt x="10347" y="2375"/>
                    <a:pt x="10405" y="2326"/>
                    <a:pt x="10396" y="2293"/>
                  </a:cubicBezTo>
                  <a:cubicBezTo>
                    <a:pt x="10371" y="2192"/>
                    <a:pt x="10358" y="2090"/>
                    <a:pt x="10399" y="1989"/>
                  </a:cubicBezTo>
                  <a:cubicBezTo>
                    <a:pt x="10403" y="1976"/>
                    <a:pt x="10405" y="1956"/>
                    <a:pt x="10399" y="1941"/>
                  </a:cubicBezTo>
                  <a:cubicBezTo>
                    <a:pt x="10377" y="1881"/>
                    <a:pt x="10386" y="1813"/>
                    <a:pt x="10357" y="1754"/>
                  </a:cubicBezTo>
                  <a:cubicBezTo>
                    <a:pt x="10345" y="1730"/>
                    <a:pt x="10358" y="1715"/>
                    <a:pt x="10379" y="1700"/>
                  </a:cubicBezTo>
                  <a:cubicBezTo>
                    <a:pt x="10418" y="1671"/>
                    <a:pt x="10455" y="1641"/>
                    <a:pt x="10494" y="1611"/>
                  </a:cubicBezTo>
                  <a:cubicBezTo>
                    <a:pt x="10522" y="1590"/>
                    <a:pt x="10535" y="1563"/>
                    <a:pt x="10539" y="1528"/>
                  </a:cubicBezTo>
                  <a:cubicBezTo>
                    <a:pt x="10541" y="1518"/>
                    <a:pt x="10545" y="1506"/>
                    <a:pt x="10551" y="1499"/>
                  </a:cubicBezTo>
                  <a:cubicBezTo>
                    <a:pt x="10558" y="1492"/>
                    <a:pt x="10571" y="1482"/>
                    <a:pt x="10577" y="1485"/>
                  </a:cubicBezTo>
                  <a:cubicBezTo>
                    <a:pt x="10603" y="1493"/>
                    <a:pt x="10626" y="1506"/>
                    <a:pt x="10650" y="1519"/>
                  </a:cubicBezTo>
                  <a:cubicBezTo>
                    <a:pt x="10682" y="1537"/>
                    <a:pt x="10713" y="1530"/>
                    <a:pt x="10741" y="1511"/>
                  </a:cubicBezTo>
                  <a:cubicBezTo>
                    <a:pt x="10759" y="1499"/>
                    <a:pt x="10776" y="1486"/>
                    <a:pt x="10792" y="1472"/>
                  </a:cubicBezTo>
                  <a:cubicBezTo>
                    <a:pt x="10867" y="1401"/>
                    <a:pt x="10941" y="1330"/>
                    <a:pt x="11016" y="1258"/>
                  </a:cubicBezTo>
                  <a:cubicBezTo>
                    <a:pt x="11031" y="1243"/>
                    <a:pt x="11042" y="1225"/>
                    <a:pt x="11054" y="1206"/>
                  </a:cubicBezTo>
                  <a:cubicBezTo>
                    <a:pt x="11070" y="1183"/>
                    <a:pt x="11055" y="1132"/>
                    <a:pt x="11029" y="1121"/>
                  </a:cubicBezTo>
                  <a:cubicBezTo>
                    <a:pt x="11025" y="1119"/>
                    <a:pt x="11020" y="1115"/>
                    <a:pt x="11015" y="1115"/>
                  </a:cubicBezTo>
                  <a:cubicBezTo>
                    <a:pt x="10947" y="1109"/>
                    <a:pt x="10893" y="1076"/>
                    <a:pt x="10843" y="1035"/>
                  </a:cubicBezTo>
                  <a:cubicBezTo>
                    <a:pt x="10825" y="1022"/>
                    <a:pt x="10804" y="1015"/>
                    <a:pt x="10783" y="1011"/>
                  </a:cubicBezTo>
                  <a:cubicBezTo>
                    <a:pt x="10613" y="978"/>
                    <a:pt x="10461" y="1134"/>
                    <a:pt x="10379" y="1275"/>
                  </a:cubicBezTo>
                  <a:cubicBezTo>
                    <a:pt x="10263" y="1476"/>
                    <a:pt x="10175" y="1663"/>
                    <a:pt x="9999" y="1824"/>
                  </a:cubicBezTo>
                  <a:cubicBezTo>
                    <a:pt x="9919" y="1897"/>
                    <a:pt x="9825" y="1969"/>
                    <a:pt x="9798" y="2073"/>
                  </a:cubicBezTo>
                  <a:cubicBezTo>
                    <a:pt x="9778" y="2147"/>
                    <a:pt x="9789" y="2235"/>
                    <a:pt x="9734" y="2288"/>
                  </a:cubicBezTo>
                  <a:cubicBezTo>
                    <a:pt x="9659" y="2361"/>
                    <a:pt x="9540" y="2361"/>
                    <a:pt x="9475" y="2453"/>
                  </a:cubicBezTo>
                  <a:cubicBezTo>
                    <a:pt x="9403" y="2554"/>
                    <a:pt x="9449" y="2666"/>
                    <a:pt x="9358" y="2762"/>
                  </a:cubicBezTo>
                  <a:cubicBezTo>
                    <a:pt x="9342" y="2780"/>
                    <a:pt x="9329" y="2801"/>
                    <a:pt x="9309" y="2814"/>
                  </a:cubicBezTo>
                  <a:cubicBezTo>
                    <a:pt x="9285" y="2830"/>
                    <a:pt x="9254" y="2830"/>
                    <a:pt x="9227" y="2832"/>
                  </a:cubicBezTo>
                  <a:cubicBezTo>
                    <a:pt x="9137" y="2835"/>
                    <a:pt x="8954" y="2858"/>
                    <a:pt x="8909" y="2755"/>
                  </a:cubicBezTo>
                  <a:cubicBezTo>
                    <a:pt x="8886" y="2705"/>
                    <a:pt x="8847" y="2683"/>
                    <a:pt x="8796" y="2670"/>
                  </a:cubicBezTo>
                  <a:cubicBezTo>
                    <a:pt x="8776" y="2666"/>
                    <a:pt x="8759" y="2650"/>
                    <a:pt x="8751" y="2628"/>
                  </a:cubicBezTo>
                  <a:cubicBezTo>
                    <a:pt x="8737" y="2576"/>
                    <a:pt x="8707" y="2528"/>
                    <a:pt x="8717" y="2470"/>
                  </a:cubicBezTo>
                  <a:cubicBezTo>
                    <a:pt x="8718" y="2456"/>
                    <a:pt x="8717" y="2439"/>
                    <a:pt x="8715" y="2423"/>
                  </a:cubicBezTo>
                  <a:cubicBezTo>
                    <a:pt x="8712" y="2387"/>
                    <a:pt x="8670" y="2349"/>
                    <a:pt x="8636" y="2355"/>
                  </a:cubicBezTo>
                  <a:cubicBezTo>
                    <a:pt x="8511" y="2375"/>
                    <a:pt x="8364" y="2345"/>
                    <a:pt x="8324" y="2485"/>
                  </a:cubicBezTo>
                  <a:cubicBezTo>
                    <a:pt x="8296" y="2580"/>
                    <a:pt x="8300" y="2720"/>
                    <a:pt x="8163" y="2658"/>
                  </a:cubicBezTo>
                  <a:cubicBezTo>
                    <a:pt x="8085" y="2624"/>
                    <a:pt x="8074" y="2573"/>
                    <a:pt x="7981" y="2567"/>
                  </a:cubicBezTo>
                  <a:cubicBezTo>
                    <a:pt x="7884" y="2560"/>
                    <a:pt x="7779" y="2611"/>
                    <a:pt x="7689" y="2548"/>
                  </a:cubicBezTo>
                  <a:cubicBezTo>
                    <a:pt x="7656" y="2527"/>
                    <a:pt x="7634" y="2489"/>
                    <a:pt x="7614" y="2455"/>
                  </a:cubicBezTo>
                  <a:cubicBezTo>
                    <a:pt x="7592" y="2417"/>
                    <a:pt x="7571" y="2379"/>
                    <a:pt x="7555" y="2339"/>
                  </a:cubicBezTo>
                  <a:cubicBezTo>
                    <a:pt x="7537" y="2293"/>
                    <a:pt x="7529" y="2242"/>
                    <a:pt x="7509" y="2196"/>
                  </a:cubicBezTo>
                  <a:cubicBezTo>
                    <a:pt x="7484" y="2135"/>
                    <a:pt x="7441" y="2085"/>
                    <a:pt x="7399" y="2034"/>
                  </a:cubicBezTo>
                  <a:cubicBezTo>
                    <a:pt x="7342" y="1968"/>
                    <a:pt x="7269" y="1901"/>
                    <a:pt x="7224" y="1827"/>
                  </a:cubicBezTo>
                  <a:cubicBezTo>
                    <a:pt x="7182" y="1758"/>
                    <a:pt x="7189" y="1715"/>
                    <a:pt x="7102" y="1677"/>
                  </a:cubicBezTo>
                  <a:cubicBezTo>
                    <a:pt x="7026" y="1645"/>
                    <a:pt x="6965" y="1722"/>
                    <a:pt x="6900" y="1644"/>
                  </a:cubicBezTo>
                  <a:cubicBezTo>
                    <a:pt x="6868" y="1608"/>
                    <a:pt x="6848" y="1557"/>
                    <a:pt x="6803" y="1538"/>
                  </a:cubicBezTo>
                  <a:cubicBezTo>
                    <a:pt x="6780" y="1528"/>
                    <a:pt x="6754" y="1527"/>
                    <a:pt x="6732" y="1514"/>
                  </a:cubicBezTo>
                  <a:cubicBezTo>
                    <a:pt x="6672" y="1476"/>
                    <a:pt x="6698" y="1362"/>
                    <a:pt x="6633" y="1327"/>
                  </a:cubicBezTo>
                  <a:cubicBezTo>
                    <a:pt x="6563" y="1290"/>
                    <a:pt x="6484" y="1397"/>
                    <a:pt x="6407" y="1375"/>
                  </a:cubicBezTo>
                  <a:cubicBezTo>
                    <a:pt x="6371" y="1366"/>
                    <a:pt x="6347" y="1330"/>
                    <a:pt x="6313" y="1313"/>
                  </a:cubicBezTo>
                  <a:cubicBezTo>
                    <a:pt x="6237" y="1274"/>
                    <a:pt x="6151" y="1339"/>
                    <a:pt x="6069" y="1361"/>
                  </a:cubicBezTo>
                  <a:cubicBezTo>
                    <a:pt x="5940" y="1392"/>
                    <a:pt x="5800" y="1316"/>
                    <a:pt x="5675" y="1355"/>
                  </a:cubicBezTo>
                  <a:cubicBezTo>
                    <a:pt x="5623" y="1371"/>
                    <a:pt x="5578" y="1405"/>
                    <a:pt x="5526" y="1417"/>
                  </a:cubicBezTo>
                  <a:cubicBezTo>
                    <a:pt x="5423" y="1437"/>
                    <a:pt x="5368" y="1365"/>
                    <a:pt x="5325" y="1288"/>
                  </a:cubicBezTo>
                  <a:cubicBezTo>
                    <a:pt x="5276" y="1207"/>
                    <a:pt x="5238" y="1171"/>
                    <a:pt x="5154" y="1116"/>
                  </a:cubicBezTo>
                  <a:cubicBezTo>
                    <a:pt x="5086" y="1070"/>
                    <a:pt x="5020" y="1024"/>
                    <a:pt x="4992" y="940"/>
                  </a:cubicBezTo>
                  <a:cubicBezTo>
                    <a:pt x="4989" y="930"/>
                    <a:pt x="4981" y="921"/>
                    <a:pt x="4975" y="913"/>
                  </a:cubicBezTo>
                  <a:cubicBezTo>
                    <a:pt x="4962" y="895"/>
                    <a:pt x="4945" y="882"/>
                    <a:pt x="4922" y="881"/>
                  </a:cubicBezTo>
                  <a:cubicBezTo>
                    <a:pt x="4900" y="879"/>
                    <a:pt x="4878" y="878"/>
                    <a:pt x="4857" y="878"/>
                  </a:cubicBezTo>
                  <a:cubicBezTo>
                    <a:pt x="4810" y="879"/>
                    <a:pt x="4773" y="860"/>
                    <a:pt x="4738" y="833"/>
                  </a:cubicBezTo>
                  <a:cubicBezTo>
                    <a:pt x="4687" y="791"/>
                    <a:pt x="4640" y="748"/>
                    <a:pt x="4576" y="726"/>
                  </a:cubicBezTo>
                  <a:cubicBezTo>
                    <a:pt x="4546" y="715"/>
                    <a:pt x="4521" y="690"/>
                    <a:pt x="4498" y="667"/>
                  </a:cubicBezTo>
                  <a:cubicBezTo>
                    <a:pt x="4471" y="641"/>
                    <a:pt x="4450" y="610"/>
                    <a:pt x="4435" y="574"/>
                  </a:cubicBezTo>
                  <a:cubicBezTo>
                    <a:pt x="4417" y="537"/>
                    <a:pt x="4383" y="521"/>
                    <a:pt x="4339" y="528"/>
                  </a:cubicBezTo>
                  <a:cubicBezTo>
                    <a:pt x="4258" y="544"/>
                    <a:pt x="4193" y="548"/>
                    <a:pt x="4182" y="444"/>
                  </a:cubicBezTo>
                  <a:cubicBezTo>
                    <a:pt x="4177" y="402"/>
                    <a:pt x="4182" y="358"/>
                    <a:pt x="4161" y="320"/>
                  </a:cubicBezTo>
                  <a:cubicBezTo>
                    <a:pt x="4127" y="256"/>
                    <a:pt x="4039" y="245"/>
                    <a:pt x="3995" y="187"/>
                  </a:cubicBezTo>
                  <a:cubicBezTo>
                    <a:pt x="3955" y="134"/>
                    <a:pt x="3958" y="47"/>
                    <a:pt x="3898" y="16"/>
                  </a:cubicBezTo>
                  <a:cubicBezTo>
                    <a:pt x="3868" y="1"/>
                    <a:pt x="3830" y="6"/>
                    <a:pt x="3799" y="19"/>
                  </a:cubicBezTo>
                  <a:cubicBezTo>
                    <a:pt x="3767" y="31"/>
                    <a:pt x="3738" y="50"/>
                    <a:pt x="3706" y="58"/>
                  </a:cubicBezTo>
                  <a:cubicBezTo>
                    <a:pt x="3596" y="90"/>
                    <a:pt x="3469" y="15"/>
                    <a:pt x="3382" y="103"/>
                  </a:cubicBezTo>
                  <a:cubicBezTo>
                    <a:pt x="3372" y="115"/>
                    <a:pt x="3368" y="132"/>
                    <a:pt x="3358" y="145"/>
                  </a:cubicBezTo>
                  <a:cubicBezTo>
                    <a:pt x="3348" y="157"/>
                    <a:pt x="3335" y="171"/>
                    <a:pt x="3322" y="174"/>
                  </a:cubicBezTo>
                  <a:cubicBezTo>
                    <a:pt x="3280" y="181"/>
                    <a:pt x="3238" y="200"/>
                    <a:pt x="3195" y="187"/>
                  </a:cubicBezTo>
                  <a:cubicBezTo>
                    <a:pt x="3131" y="170"/>
                    <a:pt x="3073" y="188"/>
                    <a:pt x="3024" y="222"/>
                  </a:cubicBezTo>
                  <a:cubicBezTo>
                    <a:pt x="2929" y="284"/>
                    <a:pt x="2826" y="334"/>
                    <a:pt x="2744" y="417"/>
                  </a:cubicBezTo>
                  <a:cubicBezTo>
                    <a:pt x="2732" y="428"/>
                    <a:pt x="2721" y="440"/>
                    <a:pt x="2706" y="447"/>
                  </a:cubicBezTo>
                  <a:cubicBezTo>
                    <a:pt x="2601" y="508"/>
                    <a:pt x="2495" y="564"/>
                    <a:pt x="2371" y="493"/>
                  </a:cubicBezTo>
                  <a:cubicBezTo>
                    <a:pt x="2366" y="490"/>
                    <a:pt x="2361" y="489"/>
                    <a:pt x="2356" y="488"/>
                  </a:cubicBezTo>
                  <a:cubicBezTo>
                    <a:pt x="2306" y="469"/>
                    <a:pt x="2280" y="476"/>
                    <a:pt x="2242" y="519"/>
                  </a:cubicBezTo>
                  <a:cubicBezTo>
                    <a:pt x="2218" y="547"/>
                    <a:pt x="2197" y="583"/>
                    <a:pt x="2168" y="606"/>
                  </a:cubicBezTo>
                  <a:cubicBezTo>
                    <a:pt x="2125" y="642"/>
                    <a:pt x="2114" y="681"/>
                    <a:pt x="2135" y="735"/>
                  </a:cubicBezTo>
                  <a:cubicBezTo>
                    <a:pt x="2148" y="769"/>
                    <a:pt x="2154" y="807"/>
                    <a:pt x="2167" y="843"/>
                  </a:cubicBezTo>
                  <a:cubicBezTo>
                    <a:pt x="2203" y="944"/>
                    <a:pt x="2215" y="1043"/>
                    <a:pt x="2158" y="1141"/>
                  </a:cubicBezTo>
                  <a:cubicBezTo>
                    <a:pt x="2147" y="1161"/>
                    <a:pt x="2160" y="1197"/>
                    <a:pt x="2183" y="1213"/>
                  </a:cubicBezTo>
                  <a:cubicBezTo>
                    <a:pt x="2209" y="1232"/>
                    <a:pt x="2239" y="1243"/>
                    <a:pt x="2265" y="1262"/>
                  </a:cubicBezTo>
                  <a:cubicBezTo>
                    <a:pt x="2272" y="1265"/>
                    <a:pt x="2272" y="1280"/>
                    <a:pt x="2274" y="1290"/>
                  </a:cubicBezTo>
                  <a:cubicBezTo>
                    <a:pt x="2274" y="1290"/>
                    <a:pt x="2265" y="1293"/>
                    <a:pt x="2261" y="1294"/>
                  </a:cubicBezTo>
                  <a:cubicBezTo>
                    <a:pt x="2244" y="1295"/>
                    <a:pt x="2226" y="1301"/>
                    <a:pt x="2223" y="1320"/>
                  </a:cubicBezTo>
                  <a:cubicBezTo>
                    <a:pt x="2219" y="1363"/>
                    <a:pt x="2215" y="1405"/>
                    <a:pt x="2215" y="1449"/>
                  </a:cubicBezTo>
                  <a:cubicBezTo>
                    <a:pt x="2213" y="1456"/>
                    <a:pt x="2228" y="1466"/>
                    <a:pt x="2236" y="1469"/>
                  </a:cubicBezTo>
                  <a:cubicBezTo>
                    <a:pt x="2249" y="1472"/>
                    <a:pt x="2264" y="1472"/>
                    <a:pt x="2277" y="1472"/>
                  </a:cubicBezTo>
                  <a:cubicBezTo>
                    <a:pt x="2278" y="1470"/>
                    <a:pt x="2278" y="1467"/>
                    <a:pt x="2280" y="1466"/>
                  </a:cubicBezTo>
                  <a:cubicBezTo>
                    <a:pt x="2281" y="1467"/>
                    <a:pt x="2283" y="1467"/>
                    <a:pt x="2285" y="1469"/>
                  </a:cubicBezTo>
                  <a:cubicBezTo>
                    <a:pt x="2287" y="1459"/>
                    <a:pt x="2288" y="1450"/>
                    <a:pt x="2288" y="1440"/>
                  </a:cubicBezTo>
                  <a:cubicBezTo>
                    <a:pt x="2288" y="1440"/>
                    <a:pt x="2287" y="1440"/>
                    <a:pt x="2287" y="1440"/>
                  </a:cubicBezTo>
                  <a:lnTo>
                    <a:pt x="2280" y="1433"/>
                  </a:lnTo>
                  <a:cubicBezTo>
                    <a:pt x="2280" y="1433"/>
                    <a:pt x="2290" y="1439"/>
                    <a:pt x="2290" y="1440"/>
                  </a:cubicBezTo>
                  <a:cubicBezTo>
                    <a:pt x="2336" y="1428"/>
                    <a:pt x="2381" y="1436"/>
                    <a:pt x="2424" y="1453"/>
                  </a:cubicBezTo>
                  <a:cubicBezTo>
                    <a:pt x="2436" y="1457"/>
                    <a:pt x="2444" y="1482"/>
                    <a:pt x="2436" y="1493"/>
                  </a:cubicBezTo>
                  <a:cubicBezTo>
                    <a:pt x="2431" y="1501"/>
                    <a:pt x="2420" y="1509"/>
                    <a:pt x="2413" y="1509"/>
                  </a:cubicBezTo>
                  <a:cubicBezTo>
                    <a:pt x="2366" y="1506"/>
                    <a:pt x="2326" y="1486"/>
                    <a:pt x="2285" y="1469"/>
                  </a:cubicBezTo>
                  <a:cubicBezTo>
                    <a:pt x="2285" y="1470"/>
                    <a:pt x="2284" y="1470"/>
                    <a:pt x="2284" y="1472"/>
                  </a:cubicBezTo>
                  <a:cubicBezTo>
                    <a:pt x="2283" y="1472"/>
                    <a:pt x="2280" y="1472"/>
                    <a:pt x="2277" y="1472"/>
                  </a:cubicBezTo>
                  <a:cubicBezTo>
                    <a:pt x="2271" y="1489"/>
                    <a:pt x="2274" y="1514"/>
                    <a:pt x="2248" y="1517"/>
                  </a:cubicBezTo>
                  <a:cubicBezTo>
                    <a:pt x="2215" y="1521"/>
                    <a:pt x="2186" y="1531"/>
                    <a:pt x="2158" y="1551"/>
                  </a:cubicBezTo>
                  <a:cubicBezTo>
                    <a:pt x="2129" y="1573"/>
                    <a:pt x="2096" y="1569"/>
                    <a:pt x="2066" y="1554"/>
                  </a:cubicBezTo>
                  <a:cubicBezTo>
                    <a:pt x="2033" y="1538"/>
                    <a:pt x="1999" y="1518"/>
                    <a:pt x="1966" y="1499"/>
                  </a:cubicBezTo>
                  <a:cubicBezTo>
                    <a:pt x="1944" y="1486"/>
                    <a:pt x="1939" y="1465"/>
                    <a:pt x="1952" y="1446"/>
                  </a:cubicBezTo>
                  <a:cubicBezTo>
                    <a:pt x="1963" y="1427"/>
                    <a:pt x="1978" y="1410"/>
                    <a:pt x="1989" y="1392"/>
                  </a:cubicBezTo>
                  <a:cubicBezTo>
                    <a:pt x="2011" y="1355"/>
                    <a:pt x="1976" y="1310"/>
                    <a:pt x="1940" y="1310"/>
                  </a:cubicBezTo>
                  <a:cubicBezTo>
                    <a:pt x="1898" y="1308"/>
                    <a:pt x="1853" y="1310"/>
                    <a:pt x="1811" y="1317"/>
                  </a:cubicBezTo>
                  <a:cubicBezTo>
                    <a:pt x="1785" y="1320"/>
                    <a:pt x="1755" y="1332"/>
                    <a:pt x="1739" y="1350"/>
                  </a:cubicBezTo>
                  <a:cubicBezTo>
                    <a:pt x="1715" y="1382"/>
                    <a:pt x="1689" y="1381"/>
                    <a:pt x="1654" y="1376"/>
                  </a:cubicBezTo>
                  <a:cubicBezTo>
                    <a:pt x="1628" y="1375"/>
                    <a:pt x="1602" y="1384"/>
                    <a:pt x="1576" y="1388"/>
                  </a:cubicBezTo>
                  <a:cubicBezTo>
                    <a:pt x="1498" y="1400"/>
                    <a:pt x="1440" y="1454"/>
                    <a:pt x="1368" y="1479"/>
                  </a:cubicBezTo>
                  <a:cubicBezTo>
                    <a:pt x="1342" y="1489"/>
                    <a:pt x="1333" y="1524"/>
                    <a:pt x="1349" y="1547"/>
                  </a:cubicBezTo>
                  <a:cubicBezTo>
                    <a:pt x="1374" y="1583"/>
                    <a:pt x="1401" y="1618"/>
                    <a:pt x="1426" y="1652"/>
                  </a:cubicBezTo>
                  <a:cubicBezTo>
                    <a:pt x="1434" y="1664"/>
                    <a:pt x="1428" y="1671"/>
                    <a:pt x="1402" y="1683"/>
                  </a:cubicBezTo>
                  <a:cubicBezTo>
                    <a:pt x="1394" y="1687"/>
                    <a:pt x="1378" y="1691"/>
                    <a:pt x="1376" y="1697"/>
                  </a:cubicBezTo>
                  <a:cubicBezTo>
                    <a:pt x="1368" y="1751"/>
                    <a:pt x="1336" y="1797"/>
                    <a:pt x="1323" y="1849"/>
                  </a:cubicBezTo>
                  <a:cubicBezTo>
                    <a:pt x="1317" y="1868"/>
                    <a:pt x="1320" y="1895"/>
                    <a:pt x="1332" y="1911"/>
                  </a:cubicBezTo>
                  <a:cubicBezTo>
                    <a:pt x="1369" y="1966"/>
                    <a:pt x="1415" y="2012"/>
                    <a:pt x="1491" y="1999"/>
                  </a:cubicBezTo>
                  <a:cubicBezTo>
                    <a:pt x="1553" y="1989"/>
                    <a:pt x="1609" y="1995"/>
                    <a:pt x="1660" y="2037"/>
                  </a:cubicBezTo>
                  <a:cubicBezTo>
                    <a:pt x="1686" y="2059"/>
                    <a:pt x="1715" y="2063"/>
                    <a:pt x="1749" y="2046"/>
                  </a:cubicBezTo>
                  <a:cubicBezTo>
                    <a:pt x="1803" y="2020"/>
                    <a:pt x="1858" y="1996"/>
                    <a:pt x="1914" y="1976"/>
                  </a:cubicBezTo>
                  <a:cubicBezTo>
                    <a:pt x="1927" y="1970"/>
                    <a:pt x="1946" y="1978"/>
                    <a:pt x="1962" y="1979"/>
                  </a:cubicBezTo>
                  <a:cubicBezTo>
                    <a:pt x="1965" y="1981"/>
                    <a:pt x="1969" y="1986"/>
                    <a:pt x="1970" y="1991"/>
                  </a:cubicBezTo>
                  <a:cubicBezTo>
                    <a:pt x="1972" y="1995"/>
                    <a:pt x="1972" y="2004"/>
                    <a:pt x="1969" y="2005"/>
                  </a:cubicBezTo>
                  <a:cubicBezTo>
                    <a:pt x="1960" y="2012"/>
                    <a:pt x="1952" y="2020"/>
                    <a:pt x="1942" y="2021"/>
                  </a:cubicBezTo>
                  <a:cubicBezTo>
                    <a:pt x="1914" y="2030"/>
                    <a:pt x="1891" y="2038"/>
                    <a:pt x="1900" y="2076"/>
                  </a:cubicBezTo>
                  <a:cubicBezTo>
                    <a:pt x="1903" y="2090"/>
                    <a:pt x="1904" y="2109"/>
                    <a:pt x="1897" y="2122"/>
                  </a:cubicBezTo>
                  <a:cubicBezTo>
                    <a:pt x="1875" y="2166"/>
                    <a:pt x="1855" y="2209"/>
                    <a:pt x="1846" y="2259"/>
                  </a:cubicBezTo>
                  <a:cubicBezTo>
                    <a:pt x="1837" y="2311"/>
                    <a:pt x="1757" y="2368"/>
                    <a:pt x="1700" y="2368"/>
                  </a:cubicBezTo>
                  <a:cubicBezTo>
                    <a:pt x="1690" y="2368"/>
                    <a:pt x="1679" y="2363"/>
                    <a:pt x="1670" y="2358"/>
                  </a:cubicBezTo>
                  <a:cubicBezTo>
                    <a:pt x="1652" y="2346"/>
                    <a:pt x="1634" y="2333"/>
                    <a:pt x="1618" y="2320"/>
                  </a:cubicBezTo>
                  <a:cubicBezTo>
                    <a:pt x="1606" y="2310"/>
                    <a:pt x="1596" y="2288"/>
                    <a:pt x="1585" y="2287"/>
                  </a:cubicBezTo>
                  <a:cubicBezTo>
                    <a:pt x="1567" y="2287"/>
                    <a:pt x="1570" y="2310"/>
                    <a:pt x="1566" y="2324"/>
                  </a:cubicBezTo>
                  <a:cubicBezTo>
                    <a:pt x="1543" y="2387"/>
                    <a:pt x="1494" y="2416"/>
                    <a:pt x="1430" y="2426"/>
                  </a:cubicBezTo>
                  <a:cubicBezTo>
                    <a:pt x="1421" y="2427"/>
                    <a:pt x="1410" y="2421"/>
                    <a:pt x="1401" y="2416"/>
                  </a:cubicBezTo>
                  <a:cubicBezTo>
                    <a:pt x="1394" y="2408"/>
                    <a:pt x="1389" y="2397"/>
                    <a:pt x="1384" y="2388"/>
                  </a:cubicBezTo>
                  <a:cubicBezTo>
                    <a:pt x="1355" y="2348"/>
                    <a:pt x="1323" y="2336"/>
                    <a:pt x="1290" y="2356"/>
                  </a:cubicBezTo>
                  <a:cubicBezTo>
                    <a:pt x="1229" y="2392"/>
                    <a:pt x="1165" y="2426"/>
                    <a:pt x="1145" y="2502"/>
                  </a:cubicBezTo>
                  <a:cubicBezTo>
                    <a:pt x="1142" y="2512"/>
                    <a:pt x="1135" y="2522"/>
                    <a:pt x="1126" y="2528"/>
                  </a:cubicBezTo>
                  <a:cubicBezTo>
                    <a:pt x="1030" y="2580"/>
                    <a:pt x="965" y="2670"/>
                    <a:pt x="878" y="2733"/>
                  </a:cubicBezTo>
                  <a:cubicBezTo>
                    <a:pt x="819" y="2778"/>
                    <a:pt x="800" y="2835"/>
                    <a:pt x="819" y="2905"/>
                  </a:cubicBezTo>
                  <a:cubicBezTo>
                    <a:pt x="824" y="2931"/>
                    <a:pt x="830" y="2957"/>
                    <a:pt x="837" y="2983"/>
                  </a:cubicBezTo>
                  <a:cubicBezTo>
                    <a:pt x="846" y="3012"/>
                    <a:pt x="843" y="3040"/>
                    <a:pt x="821" y="3059"/>
                  </a:cubicBezTo>
                  <a:cubicBezTo>
                    <a:pt x="772" y="3108"/>
                    <a:pt x="769" y="3163"/>
                    <a:pt x="788" y="3225"/>
                  </a:cubicBezTo>
                  <a:cubicBezTo>
                    <a:pt x="798" y="3261"/>
                    <a:pt x="806" y="3299"/>
                    <a:pt x="816" y="3335"/>
                  </a:cubicBezTo>
                  <a:cubicBezTo>
                    <a:pt x="823" y="3356"/>
                    <a:pt x="840" y="3371"/>
                    <a:pt x="862" y="3378"/>
                  </a:cubicBezTo>
                  <a:cubicBezTo>
                    <a:pt x="882" y="3384"/>
                    <a:pt x="904" y="3391"/>
                    <a:pt x="924" y="3387"/>
                  </a:cubicBezTo>
                  <a:cubicBezTo>
                    <a:pt x="965" y="3378"/>
                    <a:pt x="1005" y="3368"/>
                    <a:pt x="1048" y="3372"/>
                  </a:cubicBezTo>
                  <a:cubicBezTo>
                    <a:pt x="1048" y="3371"/>
                    <a:pt x="1048" y="3369"/>
                    <a:pt x="1048" y="3368"/>
                  </a:cubicBezTo>
                  <a:cubicBezTo>
                    <a:pt x="1050" y="3365"/>
                    <a:pt x="1051" y="3362"/>
                    <a:pt x="1053" y="3358"/>
                  </a:cubicBezTo>
                  <a:cubicBezTo>
                    <a:pt x="1054" y="3346"/>
                    <a:pt x="1054" y="3336"/>
                    <a:pt x="1054" y="3325"/>
                  </a:cubicBezTo>
                  <a:cubicBezTo>
                    <a:pt x="1056" y="3319"/>
                    <a:pt x="1054" y="3312"/>
                    <a:pt x="1057" y="3309"/>
                  </a:cubicBezTo>
                  <a:cubicBezTo>
                    <a:pt x="1067" y="3303"/>
                    <a:pt x="1072" y="3309"/>
                    <a:pt x="1067" y="3325"/>
                  </a:cubicBezTo>
                  <a:cubicBezTo>
                    <a:pt x="1063" y="3336"/>
                    <a:pt x="1059" y="3346"/>
                    <a:pt x="1053" y="3358"/>
                  </a:cubicBezTo>
                  <a:cubicBezTo>
                    <a:pt x="1053" y="3364"/>
                    <a:pt x="1053" y="3368"/>
                    <a:pt x="1053" y="3372"/>
                  </a:cubicBezTo>
                  <a:cubicBezTo>
                    <a:pt x="1051" y="3372"/>
                    <a:pt x="1050" y="3372"/>
                    <a:pt x="1048" y="3372"/>
                  </a:cubicBezTo>
                  <a:cubicBezTo>
                    <a:pt x="1044" y="3398"/>
                    <a:pt x="1037" y="3423"/>
                    <a:pt x="1037" y="3449"/>
                  </a:cubicBezTo>
                  <a:cubicBezTo>
                    <a:pt x="1037" y="3491"/>
                    <a:pt x="1017" y="3520"/>
                    <a:pt x="986" y="3546"/>
                  </a:cubicBezTo>
                  <a:cubicBezTo>
                    <a:pt x="963" y="3566"/>
                    <a:pt x="962" y="3592"/>
                    <a:pt x="976" y="3619"/>
                  </a:cubicBezTo>
                  <a:cubicBezTo>
                    <a:pt x="988" y="3641"/>
                    <a:pt x="980" y="3661"/>
                    <a:pt x="972" y="3680"/>
                  </a:cubicBezTo>
                  <a:cubicBezTo>
                    <a:pt x="965" y="3695"/>
                    <a:pt x="954" y="3708"/>
                    <a:pt x="946" y="3721"/>
                  </a:cubicBezTo>
                  <a:cubicBezTo>
                    <a:pt x="934" y="3739"/>
                    <a:pt x="939" y="3752"/>
                    <a:pt x="954" y="3757"/>
                  </a:cubicBezTo>
                  <a:cubicBezTo>
                    <a:pt x="1002" y="3773"/>
                    <a:pt x="1050" y="3786"/>
                    <a:pt x="1080" y="3726"/>
                  </a:cubicBezTo>
                  <a:cubicBezTo>
                    <a:pt x="1082" y="3723"/>
                    <a:pt x="1093" y="3719"/>
                    <a:pt x="1095" y="3721"/>
                  </a:cubicBezTo>
                  <a:cubicBezTo>
                    <a:pt x="1135" y="3761"/>
                    <a:pt x="1194" y="3787"/>
                    <a:pt x="1207" y="3852"/>
                  </a:cubicBezTo>
                  <a:cubicBezTo>
                    <a:pt x="1212" y="3869"/>
                    <a:pt x="1230" y="3872"/>
                    <a:pt x="1243" y="3858"/>
                  </a:cubicBezTo>
                  <a:cubicBezTo>
                    <a:pt x="1246" y="3854"/>
                    <a:pt x="1249" y="3849"/>
                    <a:pt x="1252" y="3845"/>
                  </a:cubicBezTo>
                  <a:cubicBezTo>
                    <a:pt x="1278" y="3812"/>
                    <a:pt x="1278" y="3813"/>
                    <a:pt x="1329" y="3833"/>
                  </a:cubicBezTo>
                  <a:cubicBezTo>
                    <a:pt x="1342" y="3839"/>
                    <a:pt x="1359" y="3839"/>
                    <a:pt x="1375" y="3839"/>
                  </a:cubicBezTo>
                  <a:cubicBezTo>
                    <a:pt x="1391" y="3839"/>
                    <a:pt x="1407" y="3833"/>
                    <a:pt x="1423" y="3830"/>
                  </a:cubicBezTo>
                  <a:cubicBezTo>
                    <a:pt x="1427" y="3830"/>
                    <a:pt x="1433" y="3832"/>
                    <a:pt x="1437" y="3833"/>
                  </a:cubicBezTo>
                  <a:cubicBezTo>
                    <a:pt x="1446" y="3841"/>
                    <a:pt x="1446" y="3851"/>
                    <a:pt x="1434" y="3859"/>
                  </a:cubicBezTo>
                  <a:cubicBezTo>
                    <a:pt x="1389" y="3891"/>
                    <a:pt x="1362" y="3934"/>
                    <a:pt x="1336" y="3984"/>
                  </a:cubicBezTo>
                  <a:cubicBezTo>
                    <a:pt x="1278" y="4095"/>
                    <a:pt x="1204" y="4195"/>
                    <a:pt x="1087" y="4254"/>
                  </a:cubicBezTo>
                  <a:cubicBezTo>
                    <a:pt x="1050" y="4274"/>
                    <a:pt x="1018" y="4303"/>
                    <a:pt x="976" y="4320"/>
                  </a:cubicBezTo>
                  <a:cubicBezTo>
                    <a:pt x="913" y="4346"/>
                    <a:pt x="853" y="4387"/>
                    <a:pt x="790" y="4419"/>
                  </a:cubicBezTo>
                  <a:cubicBezTo>
                    <a:pt x="749" y="4439"/>
                    <a:pt x="717" y="4465"/>
                    <a:pt x="693" y="4502"/>
                  </a:cubicBezTo>
                  <a:cubicBezTo>
                    <a:pt x="678" y="4523"/>
                    <a:pt x="658" y="4524"/>
                    <a:pt x="636" y="4517"/>
                  </a:cubicBezTo>
                  <a:cubicBezTo>
                    <a:pt x="586" y="4500"/>
                    <a:pt x="538" y="4513"/>
                    <a:pt x="496" y="4539"/>
                  </a:cubicBezTo>
                  <a:cubicBezTo>
                    <a:pt x="459" y="4562"/>
                    <a:pt x="424" y="4586"/>
                    <a:pt x="391" y="4615"/>
                  </a:cubicBezTo>
                  <a:cubicBezTo>
                    <a:pt x="336" y="4663"/>
                    <a:pt x="274" y="4693"/>
                    <a:pt x="200" y="4696"/>
                  </a:cubicBezTo>
                  <a:cubicBezTo>
                    <a:pt x="173" y="4698"/>
                    <a:pt x="147" y="4703"/>
                    <a:pt x="119" y="4706"/>
                  </a:cubicBezTo>
                  <a:cubicBezTo>
                    <a:pt x="64" y="4709"/>
                    <a:pt x="35" y="4750"/>
                    <a:pt x="5" y="4787"/>
                  </a:cubicBezTo>
                  <a:cubicBezTo>
                    <a:pt x="1" y="4793"/>
                    <a:pt x="3" y="4809"/>
                    <a:pt x="8" y="4817"/>
                  </a:cubicBezTo>
                  <a:cubicBezTo>
                    <a:pt x="12" y="4825"/>
                    <a:pt x="25" y="4832"/>
                    <a:pt x="34" y="4832"/>
                  </a:cubicBezTo>
                  <a:cubicBezTo>
                    <a:pt x="50" y="4833"/>
                    <a:pt x="67" y="4830"/>
                    <a:pt x="80" y="4825"/>
                  </a:cubicBezTo>
                  <a:cubicBezTo>
                    <a:pt x="112" y="4810"/>
                    <a:pt x="145" y="4822"/>
                    <a:pt x="177" y="4815"/>
                  </a:cubicBezTo>
                  <a:cubicBezTo>
                    <a:pt x="199" y="4810"/>
                    <a:pt x="225" y="4806"/>
                    <a:pt x="236" y="4791"/>
                  </a:cubicBezTo>
                  <a:cubicBezTo>
                    <a:pt x="272" y="4751"/>
                    <a:pt x="316" y="4739"/>
                    <a:pt x="366" y="4737"/>
                  </a:cubicBezTo>
                  <a:cubicBezTo>
                    <a:pt x="437" y="4735"/>
                    <a:pt x="489" y="4700"/>
                    <a:pt x="521" y="4637"/>
                  </a:cubicBezTo>
                  <a:cubicBezTo>
                    <a:pt x="519" y="4635"/>
                    <a:pt x="518" y="4634"/>
                    <a:pt x="518" y="4634"/>
                  </a:cubicBezTo>
                  <a:lnTo>
                    <a:pt x="527" y="4630"/>
                  </a:lnTo>
                  <a:cubicBezTo>
                    <a:pt x="527" y="4630"/>
                    <a:pt x="521" y="4635"/>
                    <a:pt x="521" y="4637"/>
                  </a:cubicBezTo>
                  <a:cubicBezTo>
                    <a:pt x="534" y="4658"/>
                    <a:pt x="547" y="4680"/>
                    <a:pt x="560" y="4702"/>
                  </a:cubicBezTo>
                  <a:cubicBezTo>
                    <a:pt x="570" y="4718"/>
                    <a:pt x="570" y="4718"/>
                    <a:pt x="587" y="4687"/>
                  </a:cubicBezTo>
                  <a:cubicBezTo>
                    <a:pt x="593" y="4679"/>
                    <a:pt x="597" y="4663"/>
                    <a:pt x="605" y="4661"/>
                  </a:cubicBezTo>
                  <a:cubicBezTo>
                    <a:pt x="651" y="4654"/>
                    <a:pt x="697" y="4630"/>
                    <a:pt x="745" y="4635"/>
                  </a:cubicBezTo>
                  <a:cubicBezTo>
                    <a:pt x="765" y="4637"/>
                    <a:pt x="785" y="4647"/>
                    <a:pt x="803" y="4630"/>
                  </a:cubicBezTo>
                  <a:cubicBezTo>
                    <a:pt x="827" y="4606"/>
                    <a:pt x="859" y="4598"/>
                    <a:pt x="888" y="4585"/>
                  </a:cubicBezTo>
                  <a:cubicBezTo>
                    <a:pt x="936" y="4563"/>
                    <a:pt x="993" y="4556"/>
                    <a:pt x="1017" y="4497"/>
                  </a:cubicBezTo>
                  <a:cubicBezTo>
                    <a:pt x="1053" y="4475"/>
                    <a:pt x="1089" y="4450"/>
                    <a:pt x="1126" y="4432"/>
                  </a:cubicBezTo>
                  <a:cubicBezTo>
                    <a:pt x="1139" y="4426"/>
                    <a:pt x="1157" y="4434"/>
                    <a:pt x="1173" y="4436"/>
                  </a:cubicBezTo>
                  <a:cubicBezTo>
                    <a:pt x="1180" y="4423"/>
                    <a:pt x="1187" y="4404"/>
                    <a:pt x="1197" y="4401"/>
                  </a:cubicBezTo>
                  <a:cubicBezTo>
                    <a:pt x="1235" y="4391"/>
                    <a:pt x="1265" y="4368"/>
                    <a:pt x="1300" y="4355"/>
                  </a:cubicBezTo>
                  <a:cubicBezTo>
                    <a:pt x="1337" y="4339"/>
                    <a:pt x="1365" y="4317"/>
                    <a:pt x="1381" y="4280"/>
                  </a:cubicBezTo>
                  <a:cubicBezTo>
                    <a:pt x="1387" y="4267"/>
                    <a:pt x="1400" y="4254"/>
                    <a:pt x="1413" y="4245"/>
                  </a:cubicBezTo>
                  <a:cubicBezTo>
                    <a:pt x="1486" y="4200"/>
                    <a:pt x="1561" y="4153"/>
                    <a:pt x="1644" y="4132"/>
                  </a:cubicBezTo>
                  <a:cubicBezTo>
                    <a:pt x="1707" y="4117"/>
                    <a:pt x="1751" y="4088"/>
                    <a:pt x="1787" y="4037"/>
                  </a:cubicBezTo>
                  <a:cubicBezTo>
                    <a:pt x="1803" y="4017"/>
                    <a:pt x="1830" y="4004"/>
                    <a:pt x="1852" y="3989"/>
                  </a:cubicBezTo>
                  <a:cubicBezTo>
                    <a:pt x="1871" y="3978"/>
                    <a:pt x="1891" y="3969"/>
                    <a:pt x="1908" y="3959"/>
                  </a:cubicBezTo>
                  <a:cubicBezTo>
                    <a:pt x="1940" y="3939"/>
                    <a:pt x="1950" y="3907"/>
                    <a:pt x="1934" y="3875"/>
                  </a:cubicBezTo>
                  <a:cubicBezTo>
                    <a:pt x="1927" y="3861"/>
                    <a:pt x="1917" y="3848"/>
                    <a:pt x="1910" y="3833"/>
                  </a:cubicBezTo>
                  <a:cubicBezTo>
                    <a:pt x="1898" y="3810"/>
                    <a:pt x="1903" y="3791"/>
                    <a:pt x="1918" y="3774"/>
                  </a:cubicBezTo>
                  <a:cubicBezTo>
                    <a:pt x="1952" y="3741"/>
                    <a:pt x="1989" y="3723"/>
                    <a:pt x="2035" y="3734"/>
                  </a:cubicBezTo>
                  <a:cubicBezTo>
                    <a:pt x="2064" y="3739"/>
                    <a:pt x="2087" y="3734"/>
                    <a:pt x="2109" y="3715"/>
                  </a:cubicBezTo>
                  <a:cubicBezTo>
                    <a:pt x="2142" y="3687"/>
                    <a:pt x="2180" y="3666"/>
                    <a:pt x="2190" y="3618"/>
                  </a:cubicBezTo>
                  <a:cubicBezTo>
                    <a:pt x="2196" y="3592"/>
                    <a:pt x="2223" y="3576"/>
                    <a:pt x="2252" y="3573"/>
                  </a:cubicBezTo>
                  <a:cubicBezTo>
                    <a:pt x="2275" y="3570"/>
                    <a:pt x="2296" y="3563"/>
                    <a:pt x="2307" y="3544"/>
                  </a:cubicBezTo>
                  <a:cubicBezTo>
                    <a:pt x="2362" y="3446"/>
                    <a:pt x="2462" y="3414"/>
                    <a:pt x="2553" y="3369"/>
                  </a:cubicBezTo>
                  <a:cubicBezTo>
                    <a:pt x="2583" y="3355"/>
                    <a:pt x="2618" y="3382"/>
                    <a:pt x="2621" y="3417"/>
                  </a:cubicBezTo>
                  <a:cubicBezTo>
                    <a:pt x="2622" y="3433"/>
                    <a:pt x="2624" y="3450"/>
                    <a:pt x="2619" y="3465"/>
                  </a:cubicBezTo>
                  <a:cubicBezTo>
                    <a:pt x="2618" y="3472"/>
                    <a:pt x="2601" y="3482"/>
                    <a:pt x="2598" y="3479"/>
                  </a:cubicBezTo>
                  <a:cubicBezTo>
                    <a:pt x="2533" y="3445"/>
                    <a:pt x="2472" y="3452"/>
                    <a:pt x="2414" y="3491"/>
                  </a:cubicBezTo>
                  <a:cubicBezTo>
                    <a:pt x="2401" y="3499"/>
                    <a:pt x="2385" y="3510"/>
                    <a:pt x="2381" y="3523"/>
                  </a:cubicBezTo>
                  <a:cubicBezTo>
                    <a:pt x="2351" y="3602"/>
                    <a:pt x="2291" y="3657"/>
                    <a:pt x="2238" y="3718"/>
                  </a:cubicBezTo>
                  <a:cubicBezTo>
                    <a:pt x="2218" y="3739"/>
                    <a:pt x="2215" y="3767"/>
                    <a:pt x="2239" y="3790"/>
                  </a:cubicBezTo>
                  <a:cubicBezTo>
                    <a:pt x="2251" y="3800"/>
                    <a:pt x="2252" y="3807"/>
                    <a:pt x="2238" y="3814"/>
                  </a:cubicBezTo>
                  <a:cubicBezTo>
                    <a:pt x="2209" y="3829"/>
                    <a:pt x="2180" y="3843"/>
                    <a:pt x="2153" y="3859"/>
                  </a:cubicBezTo>
                  <a:cubicBezTo>
                    <a:pt x="2140" y="3865"/>
                    <a:pt x="2134" y="3890"/>
                    <a:pt x="2142" y="3903"/>
                  </a:cubicBezTo>
                  <a:cubicBezTo>
                    <a:pt x="2151" y="3914"/>
                    <a:pt x="2166" y="3930"/>
                    <a:pt x="2177" y="3930"/>
                  </a:cubicBezTo>
                  <a:cubicBezTo>
                    <a:pt x="2205" y="3929"/>
                    <a:pt x="2233" y="3924"/>
                    <a:pt x="2255" y="3911"/>
                  </a:cubicBezTo>
                  <a:cubicBezTo>
                    <a:pt x="2303" y="3885"/>
                    <a:pt x="2353" y="3867"/>
                    <a:pt x="2405" y="3851"/>
                  </a:cubicBezTo>
                  <a:cubicBezTo>
                    <a:pt x="2426" y="3845"/>
                    <a:pt x="2447" y="3839"/>
                    <a:pt x="2466" y="3829"/>
                  </a:cubicBezTo>
                  <a:cubicBezTo>
                    <a:pt x="2514" y="3803"/>
                    <a:pt x="2560" y="3777"/>
                    <a:pt x="2619" y="3788"/>
                  </a:cubicBezTo>
                  <a:cubicBezTo>
                    <a:pt x="2632" y="3791"/>
                    <a:pt x="2648" y="3778"/>
                    <a:pt x="2663" y="3771"/>
                  </a:cubicBezTo>
                  <a:cubicBezTo>
                    <a:pt x="2689" y="3760"/>
                    <a:pt x="2705" y="3739"/>
                    <a:pt x="2722" y="3718"/>
                  </a:cubicBezTo>
                  <a:cubicBezTo>
                    <a:pt x="2760" y="3677"/>
                    <a:pt x="2921" y="3658"/>
                    <a:pt x="2968" y="3676"/>
                  </a:cubicBezTo>
                  <a:cubicBezTo>
                    <a:pt x="3080" y="3722"/>
                    <a:pt x="3138" y="3855"/>
                    <a:pt x="3265" y="3903"/>
                  </a:cubicBezTo>
                  <a:cubicBezTo>
                    <a:pt x="3306" y="3917"/>
                    <a:pt x="3440" y="3937"/>
                    <a:pt x="3459" y="3981"/>
                  </a:cubicBezTo>
                  <a:cubicBezTo>
                    <a:pt x="3482" y="4034"/>
                    <a:pt x="3527" y="4036"/>
                    <a:pt x="3562" y="4072"/>
                  </a:cubicBezTo>
                  <a:cubicBezTo>
                    <a:pt x="3609" y="4121"/>
                    <a:pt x="3634" y="4180"/>
                    <a:pt x="3661" y="4242"/>
                  </a:cubicBezTo>
                  <a:cubicBezTo>
                    <a:pt x="3723" y="4380"/>
                    <a:pt x="3778" y="4521"/>
                    <a:pt x="3807" y="4669"/>
                  </a:cubicBezTo>
                  <a:cubicBezTo>
                    <a:pt x="3828" y="4770"/>
                    <a:pt x="3836" y="4872"/>
                    <a:pt x="3868" y="4969"/>
                  </a:cubicBezTo>
                  <a:cubicBezTo>
                    <a:pt x="3891" y="5037"/>
                    <a:pt x="3924" y="5102"/>
                    <a:pt x="3943" y="5170"/>
                  </a:cubicBezTo>
                  <a:cubicBezTo>
                    <a:pt x="3968" y="5261"/>
                    <a:pt x="3969" y="5362"/>
                    <a:pt x="4028" y="5435"/>
                  </a:cubicBezTo>
                  <a:cubicBezTo>
                    <a:pt x="4112" y="5539"/>
                    <a:pt x="4119" y="5605"/>
                    <a:pt x="4137" y="5735"/>
                  </a:cubicBezTo>
                  <a:cubicBezTo>
                    <a:pt x="4153" y="5857"/>
                    <a:pt x="4203" y="5953"/>
                    <a:pt x="4248" y="6066"/>
                  </a:cubicBezTo>
                  <a:cubicBezTo>
                    <a:pt x="4273" y="6131"/>
                    <a:pt x="4299" y="6203"/>
                    <a:pt x="4277" y="6270"/>
                  </a:cubicBezTo>
                  <a:cubicBezTo>
                    <a:pt x="4251" y="6344"/>
                    <a:pt x="4172" y="6393"/>
                    <a:pt x="4158" y="6469"/>
                  </a:cubicBezTo>
                  <a:cubicBezTo>
                    <a:pt x="4154" y="6504"/>
                    <a:pt x="4163" y="6540"/>
                    <a:pt x="4176" y="6573"/>
                  </a:cubicBezTo>
                  <a:cubicBezTo>
                    <a:pt x="4226" y="6705"/>
                    <a:pt x="4325" y="6812"/>
                    <a:pt x="4380" y="6942"/>
                  </a:cubicBezTo>
                  <a:cubicBezTo>
                    <a:pt x="4436" y="7072"/>
                    <a:pt x="4424" y="7186"/>
                    <a:pt x="4433" y="7325"/>
                  </a:cubicBezTo>
                  <a:cubicBezTo>
                    <a:pt x="4439" y="7415"/>
                    <a:pt x="4420" y="7497"/>
                    <a:pt x="4388" y="7579"/>
                  </a:cubicBezTo>
                  <a:cubicBezTo>
                    <a:pt x="4356" y="7665"/>
                    <a:pt x="4316" y="7748"/>
                    <a:pt x="4294" y="7839"/>
                  </a:cubicBezTo>
                  <a:cubicBezTo>
                    <a:pt x="4274" y="7923"/>
                    <a:pt x="4244" y="8006"/>
                    <a:pt x="4195" y="8078"/>
                  </a:cubicBezTo>
                  <a:cubicBezTo>
                    <a:pt x="4148" y="8143"/>
                    <a:pt x="4137" y="8217"/>
                    <a:pt x="4137" y="8293"/>
                  </a:cubicBezTo>
                  <a:cubicBezTo>
                    <a:pt x="4137" y="8311"/>
                    <a:pt x="4138" y="8326"/>
                    <a:pt x="4140" y="8342"/>
                  </a:cubicBezTo>
                  <a:cubicBezTo>
                    <a:pt x="4144" y="8432"/>
                    <a:pt x="4131" y="8516"/>
                    <a:pt x="4079" y="8591"/>
                  </a:cubicBezTo>
                  <a:cubicBezTo>
                    <a:pt x="4063" y="8614"/>
                    <a:pt x="4059" y="8641"/>
                    <a:pt x="4072" y="8668"/>
                  </a:cubicBezTo>
                  <a:cubicBezTo>
                    <a:pt x="4099" y="8724"/>
                    <a:pt x="4108" y="8780"/>
                    <a:pt x="4092" y="8841"/>
                  </a:cubicBezTo>
                  <a:cubicBezTo>
                    <a:pt x="4085" y="8867"/>
                    <a:pt x="4089" y="8894"/>
                    <a:pt x="4091" y="8922"/>
                  </a:cubicBezTo>
                  <a:cubicBezTo>
                    <a:pt x="4091" y="8938"/>
                    <a:pt x="4092" y="8955"/>
                    <a:pt x="4098" y="8970"/>
                  </a:cubicBezTo>
                  <a:cubicBezTo>
                    <a:pt x="4117" y="9014"/>
                    <a:pt x="4135" y="9059"/>
                    <a:pt x="4157" y="9103"/>
                  </a:cubicBezTo>
                  <a:cubicBezTo>
                    <a:pt x="4163" y="9116"/>
                    <a:pt x="4179" y="9124"/>
                    <a:pt x="4192" y="9133"/>
                  </a:cubicBezTo>
                  <a:cubicBezTo>
                    <a:pt x="4222" y="9153"/>
                    <a:pt x="4224" y="9152"/>
                    <a:pt x="4213" y="9176"/>
                  </a:cubicBezTo>
                  <a:cubicBezTo>
                    <a:pt x="4208" y="9192"/>
                    <a:pt x="4199" y="9207"/>
                    <a:pt x="4196" y="9221"/>
                  </a:cubicBezTo>
                  <a:cubicBezTo>
                    <a:pt x="4192" y="9237"/>
                    <a:pt x="4189" y="9254"/>
                    <a:pt x="4195" y="9269"/>
                  </a:cubicBezTo>
                  <a:cubicBezTo>
                    <a:pt x="4209" y="9315"/>
                    <a:pt x="4237" y="9357"/>
                    <a:pt x="4215" y="9409"/>
                  </a:cubicBezTo>
                  <a:cubicBezTo>
                    <a:pt x="4211" y="9420"/>
                    <a:pt x="4218" y="9441"/>
                    <a:pt x="4225" y="9455"/>
                  </a:cubicBezTo>
                  <a:cubicBezTo>
                    <a:pt x="4251" y="9514"/>
                    <a:pt x="4277" y="9574"/>
                    <a:pt x="4306" y="9633"/>
                  </a:cubicBezTo>
                  <a:cubicBezTo>
                    <a:pt x="4320" y="9663"/>
                    <a:pt x="4328" y="9692"/>
                    <a:pt x="4323" y="9727"/>
                  </a:cubicBezTo>
                  <a:cubicBezTo>
                    <a:pt x="4320" y="9764"/>
                    <a:pt x="4332" y="9783"/>
                    <a:pt x="4361" y="9788"/>
                  </a:cubicBezTo>
                  <a:cubicBezTo>
                    <a:pt x="4456" y="9803"/>
                    <a:pt x="4527" y="9866"/>
                    <a:pt x="4605" y="9912"/>
                  </a:cubicBezTo>
                  <a:cubicBezTo>
                    <a:pt x="4670" y="9952"/>
                    <a:pt x="4709" y="10006"/>
                    <a:pt x="4712" y="10084"/>
                  </a:cubicBezTo>
                  <a:cubicBezTo>
                    <a:pt x="4713" y="10143"/>
                    <a:pt x="4732" y="10199"/>
                    <a:pt x="4748" y="10257"/>
                  </a:cubicBezTo>
                  <a:cubicBezTo>
                    <a:pt x="4776" y="10357"/>
                    <a:pt x="4823" y="10449"/>
                    <a:pt x="4836" y="10554"/>
                  </a:cubicBezTo>
                  <a:cubicBezTo>
                    <a:pt x="4841" y="10585"/>
                    <a:pt x="4859" y="10613"/>
                    <a:pt x="4887" y="10634"/>
                  </a:cubicBezTo>
                  <a:cubicBezTo>
                    <a:pt x="4939" y="10676"/>
                    <a:pt x="4969" y="10734"/>
                    <a:pt x="5001" y="10791"/>
                  </a:cubicBezTo>
                  <a:cubicBezTo>
                    <a:pt x="5020" y="10822"/>
                    <a:pt x="5013" y="10853"/>
                    <a:pt x="4997" y="10883"/>
                  </a:cubicBezTo>
                  <a:cubicBezTo>
                    <a:pt x="4984" y="10906"/>
                    <a:pt x="4963" y="10909"/>
                    <a:pt x="4942" y="10908"/>
                  </a:cubicBezTo>
                  <a:cubicBezTo>
                    <a:pt x="4936" y="10908"/>
                    <a:pt x="4930" y="10909"/>
                    <a:pt x="4926" y="10910"/>
                  </a:cubicBezTo>
                  <a:cubicBezTo>
                    <a:pt x="4911" y="10916"/>
                    <a:pt x="4901" y="10938"/>
                    <a:pt x="4909" y="10951"/>
                  </a:cubicBezTo>
                  <a:cubicBezTo>
                    <a:pt x="4935" y="11000"/>
                    <a:pt x="4971" y="11041"/>
                    <a:pt x="5021" y="11064"/>
                  </a:cubicBezTo>
                  <a:cubicBezTo>
                    <a:pt x="5086" y="11094"/>
                    <a:pt x="5134" y="11146"/>
                    <a:pt x="5186" y="11194"/>
                  </a:cubicBezTo>
                  <a:cubicBezTo>
                    <a:pt x="5208" y="11213"/>
                    <a:pt x="5215" y="11239"/>
                    <a:pt x="5215" y="11266"/>
                  </a:cubicBezTo>
                  <a:cubicBezTo>
                    <a:pt x="5215" y="11293"/>
                    <a:pt x="5214" y="11321"/>
                    <a:pt x="5208" y="11347"/>
                  </a:cubicBezTo>
                  <a:cubicBezTo>
                    <a:pt x="5199" y="11383"/>
                    <a:pt x="5211" y="11408"/>
                    <a:pt x="5235" y="11434"/>
                  </a:cubicBezTo>
                  <a:cubicBezTo>
                    <a:pt x="5315" y="11515"/>
                    <a:pt x="5410" y="11580"/>
                    <a:pt x="5462" y="11685"/>
                  </a:cubicBezTo>
                  <a:cubicBezTo>
                    <a:pt x="5471" y="11702"/>
                    <a:pt x="5501" y="11704"/>
                    <a:pt x="5520" y="11688"/>
                  </a:cubicBezTo>
                  <a:cubicBezTo>
                    <a:pt x="5544" y="11669"/>
                    <a:pt x="5555" y="11640"/>
                    <a:pt x="5549" y="11617"/>
                  </a:cubicBezTo>
                  <a:cubicBezTo>
                    <a:pt x="5537" y="11580"/>
                    <a:pt x="5517" y="11548"/>
                    <a:pt x="5492" y="11520"/>
                  </a:cubicBezTo>
                  <a:cubicBezTo>
                    <a:pt x="5469" y="11494"/>
                    <a:pt x="5406" y="11382"/>
                    <a:pt x="5396" y="11351"/>
                  </a:cubicBezTo>
                  <a:cubicBezTo>
                    <a:pt x="5387" y="11325"/>
                    <a:pt x="5375" y="11299"/>
                    <a:pt x="5370" y="11273"/>
                  </a:cubicBezTo>
                  <a:cubicBezTo>
                    <a:pt x="5361" y="11231"/>
                    <a:pt x="5358" y="11188"/>
                    <a:pt x="5349" y="11145"/>
                  </a:cubicBezTo>
                  <a:cubicBezTo>
                    <a:pt x="5339" y="11095"/>
                    <a:pt x="5289" y="11072"/>
                    <a:pt x="5273" y="11022"/>
                  </a:cubicBezTo>
                  <a:cubicBezTo>
                    <a:pt x="5248" y="10951"/>
                    <a:pt x="5216" y="10880"/>
                    <a:pt x="5177" y="10818"/>
                  </a:cubicBezTo>
                  <a:cubicBezTo>
                    <a:pt x="5102" y="10702"/>
                    <a:pt x="5016" y="10571"/>
                    <a:pt x="4976" y="10439"/>
                  </a:cubicBezTo>
                  <a:cubicBezTo>
                    <a:pt x="4966" y="10405"/>
                    <a:pt x="4969" y="10363"/>
                    <a:pt x="4995" y="10335"/>
                  </a:cubicBezTo>
                  <a:cubicBezTo>
                    <a:pt x="5141" y="10178"/>
                    <a:pt x="5312" y="10678"/>
                    <a:pt x="5345" y="10759"/>
                  </a:cubicBezTo>
                  <a:cubicBezTo>
                    <a:pt x="5422" y="10938"/>
                    <a:pt x="5602" y="11062"/>
                    <a:pt x="5657" y="11249"/>
                  </a:cubicBezTo>
                  <a:cubicBezTo>
                    <a:pt x="5667" y="11283"/>
                    <a:pt x="5673" y="11319"/>
                    <a:pt x="5688" y="11354"/>
                  </a:cubicBezTo>
                  <a:cubicBezTo>
                    <a:pt x="5734" y="11460"/>
                    <a:pt x="5844" y="11533"/>
                    <a:pt x="5913" y="11623"/>
                  </a:cubicBezTo>
                  <a:cubicBezTo>
                    <a:pt x="5987" y="11717"/>
                    <a:pt x="6027" y="11828"/>
                    <a:pt x="6056" y="11944"/>
                  </a:cubicBezTo>
                  <a:cubicBezTo>
                    <a:pt x="6060" y="11958"/>
                    <a:pt x="6059" y="11977"/>
                    <a:pt x="6055" y="11992"/>
                  </a:cubicBezTo>
                  <a:cubicBezTo>
                    <a:pt x="6049" y="12012"/>
                    <a:pt x="6040" y="12033"/>
                    <a:pt x="6027" y="12051"/>
                  </a:cubicBezTo>
                  <a:cubicBezTo>
                    <a:pt x="5990" y="12103"/>
                    <a:pt x="6005" y="12152"/>
                    <a:pt x="6033" y="12203"/>
                  </a:cubicBezTo>
                  <a:cubicBezTo>
                    <a:pt x="6058" y="12246"/>
                    <a:pt x="6088" y="12283"/>
                    <a:pt x="6137" y="12299"/>
                  </a:cubicBezTo>
                  <a:cubicBezTo>
                    <a:pt x="6186" y="12314"/>
                    <a:pt x="6224" y="12344"/>
                    <a:pt x="6253" y="12385"/>
                  </a:cubicBezTo>
                  <a:cubicBezTo>
                    <a:pt x="6283" y="12428"/>
                    <a:pt x="6326" y="12448"/>
                    <a:pt x="6374" y="12460"/>
                  </a:cubicBezTo>
                  <a:cubicBezTo>
                    <a:pt x="6396" y="12466"/>
                    <a:pt x="6417" y="12467"/>
                    <a:pt x="6438" y="12474"/>
                  </a:cubicBezTo>
                  <a:cubicBezTo>
                    <a:pt x="6458" y="12480"/>
                    <a:pt x="6480" y="12487"/>
                    <a:pt x="6495" y="12502"/>
                  </a:cubicBezTo>
                  <a:cubicBezTo>
                    <a:pt x="6565" y="12564"/>
                    <a:pt x="6641" y="12611"/>
                    <a:pt x="6734" y="12635"/>
                  </a:cubicBezTo>
                  <a:cubicBezTo>
                    <a:pt x="6780" y="12648"/>
                    <a:pt x="6825" y="12671"/>
                    <a:pt x="6867" y="12695"/>
                  </a:cubicBezTo>
                  <a:cubicBezTo>
                    <a:pt x="6915" y="12723"/>
                    <a:pt x="6967" y="12739"/>
                    <a:pt x="7019" y="12755"/>
                  </a:cubicBezTo>
                  <a:cubicBezTo>
                    <a:pt x="7198" y="12808"/>
                    <a:pt x="7198" y="12808"/>
                    <a:pt x="7377" y="12742"/>
                  </a:cubicBezTo>
                  <a:cubicBezTo>
                    <a:pt x="7430" y="12723"/>
                    <a:pt x="7478" y="12729"/>
                    <a:pt x="7514" y="12763"/>
                  </a:cubicBezTo>
                  <a:cubicBezTo>
                    <a:pt x="7597" y="12843"/>
                    <a:pt x="7696" y="12901"/>
                    <a:pt x="7769" y="12992"/>
                  </a:cubicBezTo>
                  <a:cubicBezTo>
                    <a:pt x="7800" y="13031"/>
                    <a:pt x="7845" y="13055"/>
                    <a:pt x="7896" y="13058"/>
                  </a:cubicBezTo>
                  <a:cubicBezTo>
                    <a:pt x="7967" y="13064"/>
                    <a:pt x="8033" y="13088"/>
                    <a:pt x="8100" y="13110"/>
                  </a:cubicBezTo>
                  <a:cubicBezTo>
                    <a:pt x="8176" y="13135"/>
                    <a:pt x="8253" y="13168"/>
                    <a:pt x="8337" y="13162"/>
                  </a:cubicBezTo>
                  <a:cubicBezTo>
                    <a:pt x="8354" y="13161"/>
                    <a:pt x="8367" y="13171"/>
                    <a:pt x="8374" y="13187"/>
                  </a:cubicBezTo>
                  <a:cubicBezTo>
                    <a:pt x="8392" y="13233"/>
                    <a:pt x="8429" y="13266"/>
                    <a:pt x="8459" y="13304"/>
                  </a:cubicBezTo>
                  <a:cubicBezTo>
                    <a:pt x="8494" y="13346"/>
                    <a:pt x="8533" y="13385"/>
                    <a:pt x="8565" y="13428"/>
                  </a:cubicBezTo>
                  <a:cubicBezTo>
                    <a:pt x="8584" y="13453"/>
                    <a:pt x="8598" y="13483"/>
                    <a:pt x="8587" y="13519"/>
                  </a:cubicBezTo>
                  <a:cubicBezTo>
                    <a:pt x="8569" y="13571"/>
                    <a:pt x="8598" y="13600"/>
                    <a:pt x="8646" y="13614"/>
                  </a:cubicBezTo>
                  <a:cubicBezTo>
                    <a:pt x="8666" y="13620"/>
                    <a:pt x="8688" y="13629"/>
                    <a:pt x="8708" y="13629"/>
                  </a:cubicBezTo>
                  <a:cubicBezTo>
                    <a:pt x="8725" y="13629"/>
                    <a:pt x="8741" y="13629"/>
                    <a:pt x="8754" y="13639"/>
                  </a:cubicBezTo>
                  <a:cubicBezTo>
                    <a:pt x="8792" y="13668"/>
                    <a:pt x="8835" y="13695"/>
                    <a:pt x="8847" y="13747"/>
                  </a:cubicBezTo>
                  <a:cubicBezTo>
                    <a:pt x="8858" y="13807"/>
                    <a:pt x="8906" y="13820"/>
                    <a:pt x="8955" y="13828"/>
                  </a:cubicBezTo>
                  <a:cubicBezTo>
                    <a:pt x="8971" y="13831"/>
                    <a:pt x="8988" y="13830"/>
                    <a:pt x="9003" y="13824"/>
                  </a:cubicBezTo>
                  <a:cubicBezTo>
                    <a:pt x="9056" y="13805"/>
                    <a:pt x="9104" y="13823"/>
                    <a:pt x="9136" y="13860"/>
                  </a:cubicBezTo>
                  <a:cubicBezTo>
                    <a:pt x="9165" y="13895"/>
                    <a:pt x="9205" y="13909"/>
                    <a:pt x="9237" y="13938"/>
                  </a:cubicBezTo>
                  <a:cubicBezTo>
                    <a:pt x="9366" y="14051"/>
                    <a:pt x="9487" y="13786"/>
                    <a:pt x="9642" y="14038"/>
                  </a:cubicBezTo>
                  <a:cubicBezTo>
                    <a:pt x="9736" y="14191"/>
                    <a:pt x="9733" y="14399"/>
                    <a:pt x="9614" y="14542"/>
                  </a:cubicBezTo>
                  <a:cubicBezTo>
                    <a:pt x="9509" y="14668"/>
                    <a:pt x="9379" y="14752"/>
                    <a:pt x="9286" y="14902"/>
                  </a:cubicBezTo>
                  <a:cubicBezTo>
                    <a:pt x="9228" y="14995"/>
                    <a:pt x="9176" y="15109"/>
                    <a:pt x="9215" y="15211"/>
                  </a:cubicBezTo>
                  <a:cubicBezTo>
                    <a:pt x="9233" y="15258"/>
                    <a:pt x="9267" y="15298"/>
                    <a:pt x="9272" y="15347"/>
                  </a:cubicBezTo>
                  <a:cubicBezTo>
                    <a:pt x="9279" y="15434"/>
                    <a:pt x="9189" y="15498"/>
                    <a:pt x="9159" y="15580"/>
                  </a:cubicBezTo>
                  <a:cubicBezTo>
                    <a:pt x="9108" y="15717"/>
                    <a:pt x="9205" y="15839"/>
                    <a:pt x="9315" y="15896"/>
                  </a:cubicBezTo>
                  <a:cubicBezTo>
                    <a:pt x="9354" y="15918"/>
                    <a:pt x="9387" y="15944"/>
                    <a:pt x="9405" y="15986"/>
                  </a:cubicBezTo>
                  <a:cubicBezTo>
                    <a:pt x="9419" y="16022"/>
                    <a:pt x="9441" y="16053"/>
                    <a:pt x="9470" y="16077"/>
                  </a:cubicBezTo>
                  <a:cubicBezTo>
                    <a:pt x="9486" y="16092"/>
                    <a:pt x="9501" y="16110"/>
                    <a:pt x="9507" y="16129"/>
                  </a:cubicBezTo>
                  <a:cubicBezTo>
                    <a:pt x="9526" y="16199"/>
                    <a:pt x="9569" y="16256"/>
                    <a:pt x="9593" y="16323"/>
                  </a:cubicBezTo>
                  <a:cubicBezTo>
                    <a:pt x="9624" y="16411"/>
                    <a:pt x="9672" y="16488"/>
                    <a:pt x="9724" y="16564"/>
                  </a:cubicBezTo>
                  <a:cubicBezTo>
                    <a:pt x="9779" y="16644"/>
                    <a:pt x="9827" y="16729"/>
                    <a:pt x="9876" y="16813"/>
                  </a:cubicBezTo>
                  <a:cubicBezTo>
                    <a:pt x="9884" y="16826"/>
                    <a:pt x="9892" y="16845"/>
                    <a:pt x="9889" y="16859"/>
                  </a:cubicBezTo>
                  <a:cubicBezTo>
                    <a:pt x="9879" y="16908"/>
                    <a:pt x="9908" y="16941"/>
                    <a:pt x="9936" y="16975"/>
                  </a:cubicBezTo>
                  <a:cubicBezTo>
                    <a:pt x="10028" y="17076"/>
                    <a:pt x="10152" y="17136"/>
                    <a:pt x="10259" y="17219"/>
                  </a:cubicBezTo>
                  <a:cubicBezTo>
                    <a:pt x="10279" y="17235"/>
                    <a:pt x="10309" y="17238"/>
                    <a:pt x="10334" y="17249"/>
                  </a:cubicBezTo>
                  <a:cubicBezTo>
                    <a:pt x="10393" y="17277"/>
                    <a:pt x="10454" y="17301"/>
                    <a:pt x="10500" y="17349"/>
                  </a:cubicBezTo>
                  <a:cubicBezTo>
                    <a:pt x="10561" y="17411"/>
                    <a:pt x="10629" y="17465"/>
                    <a:pt x="10694" y="17521"/>
                  </a:cubicBezTo>
                  <a:cubicBezTo>
                    <a:pt x="10711" y="17537"/>
                    <a:pt x="10720" y="17557"/>
                    <a:pt x="10723" y="17579"/>
                  </a:cubicBezTo>
                  <a:cubicBezTo>
                    <a:pt x="10726" y="17605"/>
                    <a:pt x="10726" y="17632"/>
                    <a:pt x="10731" y="17658"/>
                  </a:cubicBezTo>
                  <a:cubicBezTo>
                    <a:pt x="10743" y="17712"/>
                    <a:pt x="10753" y="17765"/>
                    <a:pt x="10736" y="17819"/>
                  </a:cubicBezTo>
                  <a:cubicBezTo>
                    <a:pt x="10731" y="17839"/>
                    <a:pt x="10736" y="17863"/>
                    <a:pt x="10743" y="17884"/>
                  </a:cubicBezTo>
                  <a:cubicBezTo>
                    <a:pt x="10844" y="18199"/>
                    <a:pt x="10698" y="18631"/>
                    <a:pt x="10698" y="18959"/>
                  </a:cubicBezTo>
                  <a:cubicBezTo>
                    <a:pt x="10700" y="19342"/>
                    <a:pt x="10730" y="19731"/>
                    <a:pt x="10643" y="20109"/>
                  </a:cubicBezTo>
                  <a:cubicBezTo>
                    <a:pt x="10613" y="20245"/>
                    <a:pt x="10565" y="20385"/>
                    <a:pt x="10591" y="20523"/>
                  </a:cubicBezTo>
                  <a:cubicBezTo>
                    <a:pt x="10601" y="20583"/>
                    <a:pt x="10626" y="20641"/>
                    <a:pt x="10627" y="20702"/>
                  </a:cubicBezTo>
                  <a:cubicBezTo>
                    <a:pt x="10629" y="20768"/>
                    <a:pt x="10601" y="20833"/>
                    <a:pt x="10601" y="20900"/>
                  </a:cubicBezTo>
                  <a:cubicBezTo>
                    <a:pt x="10603" y="21037"/>
                    <a:pt x="10717" y="21145"/>
                    <a:pt x="10773" y="21271"/>
                  </a:cubicBezTo>
                  <a:cubicBezTo>
                    <a:pt x="10830" y="21393"/>
                    <a:pt x="10869" y="21689"/>
                    <a:pt x="10791" y="21809"/>
                  </a:cubicBezTo>
                  <a:cubicBezTo>
                    <a:pt x="10778" y="21829"/>
                    <a:pt x="10698" y="21857"/>
                    <a:pt x="10669" y="21896"/>
                  </a:cubicBezTo>
                  <a:cubicBezTo>
                    <a:pt x="10640" y="21933"/>
                    <a:pt x="10597" y="22030"/>
                    <a:pt x="10622" y="22076"/>
                  </a:cubicBezTo>
                  <a:cubicBezTo>
                    <a:pt x="10643" y="22118"/>
                    <a:pt x="10713" y="22107"/>
                    <a:pt x="10733" y="22138"/>
                  </a:cubicBezTo>
                  <a:cubicBezTo>
                    <a:pt x="10782" y="22212"/>
                    <a:pt x="10685" y="22341"/>
                    <a:pt x="10721" y="22453"/>
                  </a:cubicBezTo>
                  <a:cubicBezTo>
                    <a:pt x="10795" y="22689"/>
                    <a:pt x="10869" y="22927"/>
                    <a:pt x="10977" y="23150"/>
                  </a:cubicBezTo>
                  <a:cubicBezTo>
                    <a:pt x="11124" y="23451"/>
                    <a:pt x="11272" y="23800"/>
                    <a:pt x="11607" y="23929"/>
                  </a:cubicBezTo>
                  <a:cubicBezTo>
                    <a:pt x="11614" y="23930"/>
                    <a:pt x="11622" y="23933"/>
                    <a:pt x="11629" y="23932"/>
                  </a:cubicBezTo>
                  <a:cubicBezTo>
                    <a:pt x="11639" y="23929"/>
                    <a:pt x="11646" y="23919"/>
                    <a:pt x="11651" y="23909"/>
                  </a:cubicBezTo>
                  <a:cubicBezTo>
                    <a:pt x="11691" y="23823"/>
                    <a:pt x="11692" y="23719"/>
                    <a:pt x="11653" y="23633"/>
                  </a:cubicBezTo>
                  <a:cubicBezTo>
                    <a:pt x="11632" y="23584"/>
                    <a:pt x="11597" y="23539"/>
                    <a:pt x="11591" y="23485"/>
                  </a:cubicBezTo>
                  <a:cubicBezTo>
                    <a:pt x="11575" y="23335"/>
                    <a:pt x="11714" y="23189"/>
                    <a:pt x="11736" y="23042"/>
                  </a:cubicBezTo>
                  <a:cubicBezTo>
                    <a:pt x="11752" y="22938"/>
                    <a:pt x="11731" y="22832"/>
                    <a:pt x="11730" y="22728"/>
                  </a:cubicBezTo>
                  <a:cubicBezTo>
                    <a:pt x="11730" y="22534"/>
                    <a:pt x="11940" y="22352"/>
                    <a:pt x="11916" y="22170"/>
                  </a:cubicBezTo>
                  <a:cubicBezTo>
                    <a:pt x="11901" y="22047"/>
                    <a:pt x="11817" y="22082"/>
                    <a:pt x="11739" y="22018"/>
                  </a:cubicBezTo>
                  <a:cubicBezTo>
                    <a:pt x="11714" y="21997"/>
                    <a:pt x="11688" y="21978"/>
                    <a:pt x="11664" y="21956"/>
                  </a:cubicBezTo>
                  <a:cubicBezTo>
                    <a:pt x="11613" y="21910"/>
                    <a:pt x="11607" y="21855"/>
                    <a:pt x="11649" y="21799"/>
                  </a:cubicBezTo>
                  <a:cubicBezTo>
                    <a:pt x="11692" y="21741"/>
                    <a:pt x="11765" y="21734"/>
                    <a:pt x="11807" y="21682"/>
                  </a:cubicBezTo>
                  <a:cubicBezTo>
                    <a:pt x="11849" y="21630"/>
                    <a:pt x="11850" y="21536"/>
                    <a:pt x="11896" y="21475"/>
                  </a:cubicBezTo>
                  <a:cubicBezTo>
                    <a:pt x="11921" y="21445"/>
                    <a:pt x="11948" y="21416"/>
                    <a:pt x="11961" y="21378"/>
                  </a:cubicBezTo>
                  <a:cubicBezTo>
                    <a:pt x="11973" y="21346"/>
                    <a:pt x="11971" y="21312"/>
                    <a:pt x="11976" y="21278"/>
                  </a:cubicBezTo>
                  <a:cubicBezTo>
                    <a:pt x="11993" y="21167"/>
                    <a:pt x="12083" y="21080"/>
                    <a:pt x="12122" y="20975"/>
                  </a:cubicBezTo>
                  <a:cubicBezTo>
                    <a:pt x="12155" y="20882"/>
                    <a:pt x="12148" y="20778"/>
                    <a:pt x="12181" y="20686"/>
                  </a:cubicBezTo>
                  <a:cubicBezTo>
                    <a:pt x="12217" y="20579"/>
                    <a:pt x="12437" y="20617"/>
                    <a:pt x="12532" y="20579"/>
                  </a:cubicBezTo>
                  <a:cubicBezTo>
                    <a:pt x="12561" y="20566"/>
                    <a:pt x="12593" y="20557"/>
                    <a:pt x="12623" y="20544"/>
                  </a:cubicBezTo>
                  <a:cubicBezTo>
                    <a:pt x="12674" y="20521"/>
                    <a:pt x="12717" y="20494"/>
                    <a:pt x="12729" y="20432"/>
                  </a:cubicBezTo>
                  <a:cubicBezTo>
                    <a:pt x="12736" y="20395"/>
                    <a:pt x="12760" y="20362"/>
                    <a:pt x="12773" y="20327"/>
                  </a:cubicBezTo>
                  <a:cubicBezTo>
                    <a:pt x="12782" y="20307"/>
                    <a:pt x="12788" y="20286"/>
                    <a:pt x="12792" y="20265"/>
                  </a:cubicBezTo>
                  <a:cubicBezTo>
                    <a:pt x="12798" y="20241"/>
                    <a:pt x="12784" y="20209"/>
                    <a:pt x="12760" y="20196"/>
                  </a:cubicBezTo>
                  <a:cubicBezTo>
                    <a:pt x="12693" y="20156"/>
                    <a:pt x="12622" y="20008"/>
                    <a:pt x="12732" y="19959"/>
                  </a:cubicBezTo>
                  <a:cubicBezTo>
                    <a:pt x="12756" y="19947"/>
                    <a:pt x="12784" y="19950"/>
                    <a:pt x="12810" y="19950"/>
                  </a:cubicBezTo>
                  <a:cubicBezTo>
                    <a:pt x="12992" y="19953"/>
                    <a:pt x="13171" y="19838"/>
                    <a:pt x="13242" y="19670"/>
                  </a:cubicBezTo>
                  <a:cubicBezTo>
                    <a:pt x="13292" y="19556"/>
                    <a:pt x="13300" y="19414"/>
                    <a:pt x="13398" y="19335"/>
                  </a:cubicBezTo>
                  <a:cubicBezTo>
                    <a:pt x="13421" y="19316"/>
                    <a:pt x="13448" y="19303"/>
                    <a:pt x="13471" y="19284"/>
                  </a:cubicBezTo>
                  <a:cubicBezTo>
                    <a:pt x="13574" y="19203"/>
                    <a:pt x="13781" y="18866"/>
                    <a:pt x="13714" y="18741"/>
                  </a:cubicBezTo>
                  <a:cubicBezTo>
                    <a:pt x="13709" y="18732"/>
                    <a:pt x="13709" y="18720"/>
                    <a:pt x="13707" y="18709"/>
                  </a:cubicBezTo>
                  <a:cubicBezTo>
                    <a:pt x="13691" y="18612"/>
                    <a:pt x="13709" y="18527"/>
                    <a:pt x="13788" y="18460"/>
                  </a:cubicBezTo>
                  <a:cubicBezTo>
                    <a:pt x="13821" y="18433"/>
                    <a:pt x="13853" y="18402"/>
                    <a:pt x="13883" y="18372"/>
                  </a:cubicBezTo>
                  <a:cubicBezTo>
                    <a:pt x="13933" y="18320"/>
                    <a:pt x="13995" y="18284"/>
                    <a:pt x="14061" y="18261"/>
                  </a:cubicBezTo>
                  <a:cubicBezTo>
                    <a:pt x="14097" y="18249"/>
                    <a:pt x="14129" y="18235"/>
                    <a:pt x="14157" y="18207"/>
                  </a:cubicBezTo>
                  <a:cubicBezTo>
                    <a:pt x="14180" y="18184"/>
                    <a:pt x="14209" y="18168"/>
                    <a:pt x="14217" y="18134"/>
                  </a:cubicBezTo>
                  <a:cubicBezTo>
                    <a:pt x="14219" y="18126"/>
                    <a:pt x="14235" y="18119"/>
                    <a:pt x="14243" y="18121"/>
                  </a:cubicBezTo>
                  <a:cubicBezTo>
                    <a:pt x="14275" y="18129"/>
                    <a:pt x="14307" y="18121"/>
                    <a:pt x="14339" y="18116"/>
                  </a:cubicBezTo>
                  <a:cubicBezTo>
                    <a:pt x="14370" y="18112"/>
                    <a:pt x="14404" y="18119"/>
                    <a:pt x="14435" y="18119"/>
                  </a:cubicBezTo>
                  <a:cubicBezTo>
                    <a:pt x="14496" y="18118"/>
                    <a:pt x="14551" y="18106"/>
                    <a:pt x="14593" y="18053"/>
                  </a:cubicBezTo>
                  <a:cubicBezTo>
                    <a:pt x="14610" y="18028"/>
                    <a:pt x="14646" y="18018"/>
                    <a:pt x="14672" y="17999"/>
                  </a:cubicBezTo>
                  <a:cubicBezTo>
                    <a:pt x="14691" y="17986"/>
                    <a:pt x="14701" y="17966"/>
                    <a:pt x="14696" y="17943"/>
                  </a:cubicBezTo>
                  <a:cubicBezTo>
                    <a:pt x="14688" y="17915"/>
                    <a:pt x="14693" y="17889"/>
                    <a:pt x="14706" y="17865"/>
                  </a:cubicBezTo>
                  <a:cubicBezTo>
                    <a:pt x="14739" y="17807"/>
                    <a:pt x="14766" y="17748"/>
                    <a:pt x="14803" y="17694"/>
                  </a:cubicBezTo>
                  <a:cubicBezTo>
                    <a:pt x="14830" y="17651"/>
                    <a:pt x="14844" y="17608"/>
                    <a:pt x="14839" y="17557"/>
                  </a:cubicBezTo>
                  <a:cubicBezTo>
                    <a:pt x="14833" y="17518"/>
                    <a:pt x="14833" y="17478"/>
                    <a:pt x="14855" y="17446"/>
                  </a:cubicBezTo>
                  <a:cubicBezTo>
                    <a:pt x="14898" y="17385"/>
                    <a:pt x="14905" y="17316"/>
                    <a:pt x="14908" y="17245"/>
                  </a:cubicBezTo>
                  <a:cubicBezTo>
                    <a:pt x="14918" y="17012"/>
                    <a:pt x="14920" y="16769"/>
                    <a:pt x="15048" y="16566"/>
                  </a:cubicBezTo>
                  <a:cubicBezTo>
                    <a:pt x="15107" y="16470"/>
                    <a:pt x="15187" y="16389"/>
                    <a:pt x="15258" y="16301"/>
                  </a:cubicBezTo>
                  <a:cubicBezTo>
                    <a:pt x="15329" y="16214"/>
                    <a:pt x="15394" y="16118"/>
                    <a:pt x="15414" y="16006"/>
                  </a:cubicBezTo>
                  <a:cubicBezTo>
                    <a:pt x="15431" y="15918"/>
                    <a:pt x="15411" y="15785"/>
                    <a:pt x="15347" y="157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363849" y="451885"/>
              <a:ext cx="614531" cy="950028"/>
            </a:xfrm>
            <a:custGeom>
              <a:avLst/>
              <a:gdLst/>
              <a:ahLst/>
              <a:cxnLst/>
              <a:rect l="l" t="t" r="r" b="b"/>
              <a:pathLst>
                <a:path w="15542" h="24027" extrusionOk="0">
                  <a:moveTo>
                    <a:pt x="2313" y="3668"/>
                  </a:moveTo>
                  <a:cubicBezTo>
                    <a:pt x="2306" y="3675"/>
                    <a:pt x="2300" y="3682"/>
                    <a:pt x="2293" y="3689"/>
                  </a:cubicBezTo>
                  <a:cubicBezTo>
                    <a:pt x="2294" y="3684"/>
                    <a:pt x="2296" y="3679"/>
                    <a:pt x="2297" y="3674"/>
                  </a:cubicBezTo>
                  <a:cubicBezTo>
                    <a:pt x="2299" y="3672"/>
                    <a:pt x="2303" y="3669"/>
                    <a:pt x="2313" y="3668"/>
                  </a:cubicBezTo>
                  <a:close/>
                  <a:moveTo>
                    <a:pt x="514" y="4672"/>
                  </a:moveTo>
                  <a:lnTo>
                    <a:pt x="520" y="4681"/>
                  </a:lnTo>
                  <a:cubicBezTo>
                    <a:pt x="499" y="4708"/>
                    <a:pt x="473" y="4724"/>
                    <a:pt x="442" y="4729"/>
                  </a:cubicBezTo>
                  <a:cubicBezTo>
                    <a:pt x="455" y="4720"/>
                    <a:pt x="469" y="4708"/>
                    <a:pt x="482" y="4697"/>
                  </a:cubicBezTo>
                  <a:cubicBezTo>
                    <a:pt x="492" y="4688"/>
                    <a:pt x="502" y="4681"/>
                    <a:pt x="514" y="4672"/>
                  </a:cubicBezTo>
                  <a:close/>
                  <a:moveTo>
                    <a:pt x="267" y="4791"/>
                  </a:moveTo>
                  <a:cubicBezTo>
                    <a:pt x="264" y="4794"/>
                    <a:pt x="261" y="4796"/>
                    <a:pt x="258" y="4799"/>
                  </a:cubicBezTo>
                  <a:cubicBezTo>
                    <a:pt x="254" y="4804"/>
                    <a:pt x="236" y="4807"/>
                    <a:pt x="225" y="4809"/>
                  </a:cubicBezTo>
                  <a:cubicBezTo>
                    <a:pt x="218" y="4811"/>
                    <a:pt x="207" y="4811"/>
                    <a:pt x="196" y="4811"/>
                  </a:cubicBezTo>
                  <a:cubicBezTo>
                    <a:pt x="190" y="4811"/>
                    <a:pt x="184" y="4811"/>
                    <a:pt x="177" y="4811"/>
                  </a:cubicBezTo>
                  <a:cubicBezTo>
                    <a:pt x="168" y="4811"/>
                    <a:pt x="157" y="4811"/>
                    <a:pt x="147" y="4814"/>
                  </a:cubicBezTo>
                  <a:cubicBezTo>
                    <a:pt x="157" y="4805"/>
                    <a:pt x="167" y="4801"/>
                    <a:pt x="180" y="4799"/>
                  </a:cubicBezTo>
                  <a:cubicBezTo>
                    <a:pt x="194" y="4799"/>
                    <a:pt x="209" y="4798"/>
                    <a:pt x="223" y="4795"/>
                  </a:cubicBezTo>
                  <a:cubicBezTo>
                    <a:pt x="235" y="4794"/>
                    <a:pt x="248" y="4792"/>
                    <a:pt x="261" y="4791"/>
                  </a:cubicBezTo>
                  <a:close/>
                  <a:moveTo>
                    <a:pt x="3914" y="102"/>
                  </a:moveTo>
                  <a:cubicBezTo>
                    <a:pt x="3922" y="102"/>
                    <a:pt x="3928" y="103"/>
                    <a:pt x="3933" y="105"/>
                  </a:cubicBezTo>
                  <a:cubicBezTo>
                    <a:pt x="3949" y="114"/>
                    <a:pt x="3958" y="137"/>
                    <a:pt x="3971" y="173"/>
                  </a:cubicBezTo>
                  <a:cubicBezTo>
                    <a:pt x="3981" y="202"/>
                    <a:pt x="3992" y="234"/>
                    <a:pt x="4013" y="261"/>
                  </a:cubicBezTo>
                  <a:cubicBezTo>
                    <a:pt x="4039" y="296"/>
                    <a:pt x="4076" y="318"/>
                    <a:pt x="4108" y="335"/>
                  </a:cubicBezTo>
                  <a:cubicBezTo>
                    <a:pt x="4138" y="352"/>
                    <a:pt x="4163" y="367"/>
                    <a:pt x="4175" y="389"/>
                  </a:cubicBezTo>
                  <a:cubicBezTo>
                    <a:pt x="4185" y="406"/>
                    <a:pt x="4186" y="430"/>
                    <a:pt x="4188" y="456"/>
                  </a:cubicBezTo>
                  <a:cubicBezTo>
                    <a:pt x="4188" y="469"/>
                    <a:pt x="4189" y="482"/>
                    <a:pt x="4189" y="494"/>
                  </a:cubicBezTo>
                  <a:cubicBezTo>
                    <a:pt x="4196" y="548"/>
                    <a:pt x="4214" y="584"/>
                    <a:pt x="4245" y="607"/>
                  </a:cubicBezTo>
                  <a:cubicBezTo>
                    <a:pt x="4270" y="625"/>
                    <a:pt x="4299" y="631"/>
                    <a:pt x="4330" y="631"/>
                  </a:cubicBezTo>
                  <a:cubicBezTo>
                    <a:pt x="4355" y="631"/>
                    <a:pt x="4381" y="627"/>
                    <a:pt x="4407" y="623"/>
                  </a:cubicBezTo>
                  <a:cubicBezTo>
                    <a:pt x="4412" y="622"/>
                    <a:pt x="4415" y="621"/>
                    <a:pt x="4419" y="621"/>
                  </a:cubicBezTo>
                  <a:cubicBezTo>
                    <a:pt x="4438" y="621"/>
                    <a:pt x="4444" y="634"/>
                    <a:pt x="4446" y="639"/>
                  </a:cubicBezTo>
                  <a:cubicBezTo>
                    <a:pt x="4465" y="682"/>
                    <a:pt x="4490" y="718"/>
                    <a:pt x="4521" y="748"/>
                  </a:cubicBezTo>
                  <a:lnTo>
                    <a:pt x="4530" y="756"/>
                  </a:lnTo>
                  <a:cubicBezTo>
                    <a:pt x="4553" y="779"/>
                    <a:pt x="4581" y="805"/>
                    <a:pt x="4617" y="818"/>
                  </a:cubicBezTo>
                  <a:cubicBezTo>
                    <a:pt x="4665" y="834"/>
                    <a:pt x="4704" y="865"/>
                    <a:pt x="4744" y="900"/>
                  </a:cubicBezTo>
                  <a:lnTo>
                    <a:pt x="4764" y="916"/>
                  </a:lnTo>
                  <a:cubicBezTo>
                    <a:pt x="4812" y="954"/>
                    <a:pt x="4859" y="972"/>
                    <a:pt x="4910" y="972"/>
                  </a:cubicBezTo>
                  <a:cubicBezTo>
                    <a:pt x="4912" y="972"/>
                    <a:pt x="4914" y="972"/>
                    <a:pt x="4916" y="972"/>
                  </a:cubicBezTo>
                  <a:cubicBezTo>
                    <a:pt x="4935" y="972"/>
                    <a:pt x="4955" y="974"/>
                    <a:pt x="4975" y="975"/>
                  </a:cubicBezTo>
                  <a:cubicBezTo>
                    <a:pt x="4978" y="975"/>
                    <a:pt x="4984" y="975"/>
                    <a:pt x="4993" y="987"/>
                  </a:cubicBezTo>
                  <a:lnTo>
                    <a:pt x="4997" y="994"/>
                  </a:lnTo>
                  <a:cubicBezTo>
                    <a:pt x="5000" y="997"/>
                    <a:pt x="5001" y="998"/>
                    <a:pt x="5003" y="1000"/>
                  </a:cubicBezTo>
                  <a:cubicBezTo>
                    <a:pt x="5037" y="1104"/>
                    <a:pt x="5123" y="1160"/>
                    <a:pt x="5185" y="1202"/>
                  </a:cubicBezTo>
                  <a:cubicBezTo>
                    <a:pt x="5261" y="1253"/>
                    <a:pt x="5295" y="1282"/>
                    <a:pt x="5339" y="1358"/>
                  </a:cubicBezTo>
                  <a:cubicBezTo>
                    <a:pt x="5370" y="1411"/>
                    <a:pt x="5431" y="1515"/>
                    <a:pt x="5549" y="1515"/>
                  </a:cubicBezTo>
                  <a:cubicBezTo>
                    <a:pt x="5563" y="1515"/>
                    <a:pt x="5578" y="1513"/>
                    <a:pt x="5594" y="1510"/>
                  </a:cubicBezTo>
                  <a:cubicBezTo>
                    <a:pt x="5630" y="1503"/>
                    <a:pt x="5660" y="1487"/>
                    <a:pt x="5691" y="1472"/>
                  </a:cubicBezTo>
                  <a:cubicBezTo>
                    <a:pt x="5709" y="1462"/>
                    <a:pt x="5728" y="1454"/>
                    <a:pt x="5747" y="1448"/>
                  </a:cubicBezTo>
                  <a:cubicBezTo>
                    <a:pt x="5770" y="1441"/>
                    <a:pt x="5793" y="1438"/>
                    <a:pt x="5818" y="1438"/>
                  </a:cubicBezTo>
                  <a:cubicBezTo>
                    <a:pt x="5853" y="1438"/>
                    <a:pt x="5890" y="1443"/>
                    <a:pt x="5928" y="1449"/>
                  </a:cubicBezTo>
                  <a:cubicBezTo>
                    <a:pt x="5969" y="1456"/>
                    <a:pt x="6012" y="1463"/>
                    <a:pt x="6056" y="1463"/>
                  </a:cubicBezTo>
                  <a:cubicBezTo>
                    <a:pt x="6083" y="1463"/>
                    <a:pt x="6111" y="1460"/>
                    <a:pt x="6139" y="1454"/>
                  </a:cubicBezTo>
                  <a:cubicBezTo>
                    <a:pt x="6168" y="1446"/>
                    <a:pt x="6195" y="1435"/>
                    <a:pt x="6221" y="1425"/>
                  </a:cubicBezTo>
                  <a:cubicBezTo>
                    <a:pt x="6262" y="1408"/>
                    <a:pt x="6293" y="1396"/>
                    <a:pt x="6318" y="1396"/>
                  </a:cubicBezTo>
                  <a:cubicBezTo>
                    <a:pt x="6329" y="1396"/>
                    <a:pt x="6339" y="1398"/>
                    <a:pt x="6348" y="1403"/>
                  </a:cubicBezTo>
                  <a:cubicBezTo>
                    <a:pt x="6358" y="1407"/>
                    <a:pt x="6367" y="1415"/>
                    <a:pt x="6377" y="1425"/>
                  </a:cubicBezTo>
                  <a:cubicBezTo>
                    <a:pt x="6396" y="1441"/>
                    <a:pt x="6420" y="1459"/>
                    <a:pt x="6452" y="1468"/>
                  </a:cubicBezTo>
                  <a:cubicBezTo>
                    <a:pt x="6464" y="1471"/>
                    <a:pt x="6475" y="1472"/>
                    <a:pt x="6486" y="1472"/>
                  </a:cubicBezTo>
                  <a:cubicBezTo>
                    <a:pt x="6528" y="1472"/>
                    <a:pt x="6566" y="1454"/>
                    <a:pt x="6598" y="1438"/>
                  </a:cubicBezTo>
                  <a:cubicBezTo>
                    <a:pt x="6625" y="1424"/>
                    <a:pt x="6645" y="1414"/>
                    <a:pt x="6658" y="1414"/>
                  </a:cubicBezTo>
                  <a:cubicBezTo>
                    <a:pt x="6662" y="1414"/>
                    <a:pt x="6665" y="1415"/>
                    <a:pt x="6668" y="1416"/>
                  </a:cubicBezTo>
                  <a:cubicBezTo>
                    <a:pt x="6681" y="1423"/>
                    <a:pt x="6686" y="1451"/>
                    <a:pt x="6694" y="1477"/>
                  </a:cubicBezTo>
                  <a:cubicBezTo>
                    <a:pt x="6704" y="1519"/>
                    <a:pt x="6717" y="1571"/>
                    <a:pt x="6764" y="1601"/>
                  </a:cubicBezTo>
                  <a:cubicBezTo>
                    <a:pt x="6783" y="1613"/>
                    <a:pt x="6803" y="1618"/>
                    <a:pt x="6819" y="1621"/>
                  </a:cubicBezTo>
                  <a:cubicBezTo>
                    <a:pt x="6827" y="1624"/>
                    <a:pt x="6834" y="1626"/>
                    <a:pt x="6841" y="1629"/>
                  </a:cubicBezTo>
                  <a:cubicBezTo>
                    <a:pt x="6860" y="1636"/>
                    <a:pt x="6874" y="1657"/>
                    <a:pt x="6892" y="1682"/>
                  </a:cubicBezTo>
                  <a:cubicBezTo>
                    <a:pt x="6900" y="1695"/>
                    <a:pt x="6909" y="1708"/>
                    <a:pt x="6919" y="1721"/>
                  </a:cubicBezTo>
                  <a:cubicBezTo>
                    <a:pt x="6955" y="1764"/>
                    <a:pt x="6994" y="1775"/>
                    <a:pt x="7028" y="1775"/>
                  </a:cubicBezTo>
                  <a:cubicBezTo>
                    <a:pt x="7048" y="1775"/>
                    <a:pt x="7066" y="1772"/>
                    <a:pt x="7081" y="1769"/>
                  </a:cubicBezTo>
                  <a:cubicBezTo>
                    <a:pt x="7095" y="1766"/>
                    <a:pt x="7107" y="1764"/>
                    <a:pt x="7118" y="1764"/>
                  </a:cubicBezTo>
                  <a:cubicBezTo>
                    <a:pt x="7126" y="1764"/>
                    <a:pt x="7133" y="1766"/>
                    <a:pt x="7140" y="1769"/>
                  </a:cubicBezTo>
                  <a:cubicBezTo>
                    <a:pt x="7185" y="1787"/>
                    <a:pt x="7192" y="1802"/>
                    <a:pt x="7210" y="1840"/>
                  </a:cubicBezTo>
                  <a:cubicBezTo>
                    <a:pt x="7217" y="1857"/>
                    <a:pt x="7225" y="1876"/>
                    <a:pt x="7238" y="1897"/>
                  </a:cubicBezTo>
                  <a:cubicBezTo>
                    <a:pt x="7272" y="1952"/>
                    <a:pt x="7316" y="2000"/>
                    <a:pt x="7360" y="2048"/>
                  </a:cubicBezTo>
                  <a:cubicBezTo>
                    <a:pt x="7380" y="2068"/>
                    <a:pt x="7400" y="2090"/>
                    <a:pt x="7418" y="2111"/>
                  </a:cubicBezTo>
                  <a:cubicBezTo>
                    <a:pt x="7457" y="2157"/>
                    <a:pt x="7499" y="2205"/>
                    <a:pt x="7520" y="2260"/>
                  </a:cubicBezTo>
                  <a:cubicBezTo>
                    <a:pt x="7530" y="2283"/>
                    <a:pt x="7538" y="2306"/>
                    <a:pt x="7543" y="2331"/>
                  </a:cubicBezTo>
                  <a:cubicBezTo>
                    <a:pt x="7551" y="2354"/>
                    <a:pt x="7558" y="2379"/>
                    <a:pt x="7567" y="2400"/>
                  </a:cubicBezTo>
                  <a:cubicBezTo>
                    <a:pt x="7582" y="2445"/>
                    <a:pt x="7606" y="2486"/>
                    <a:pt x="7629" y="2525"/>
                  </a:cubicBezTo>
                  <a:cubicBezTo>
                    <a:pt x="7650" y="2561"/>
                    <a:pt x="7676" y="2605"/>
                    <a:pt x="7720" y="2634"/>
                  </a:cubicBezTo>
                  <a:cubicBezTo>
                    <a:pt x="7765" y="2666"/>
                    <a:pt x="7813" y="2675"/>
                    <a:pt x="7859" y="2675"/>
                  </a:cubicBezTo>
                  <a:cubicBezTo>
                    <a:pt x="7889" y="2675"/>
                    <a:pt x="7919" y="2671"/>
                    <a:pt x="7947" y="2668"/>
                  </a:cubicBezTo>
                  <a:cubicBezTo>
                    <a:pt x="7974" y="2664"/>
                    <a:pt x="8001" y="2660"/>
                    <a:pt x="8025" y="2660"/>
                  </a:cubicBezTo>
                  <a:cubicBezTo>
                    <a:pt x="8029" y="2660"/>
                    <a:pt x="8033" y="2660"/>
                    <a:pt x="8036" y="2660"/>
                  </a:cubicBezTo>
                  <a:cubicBezTo>
                    <a:pt x="8078" y="2663"/>
                    <a:pt x="8094" y="2676"/>
                    <a:pt x="8121" y="2698"/>
                  </a:cubicBezTo>
                  <a:cubicBezTo>
                    <a:pt x="8142" y="2714"/>
                    <a:pt x="8165" y="2733"/>
                    <a:pt x="8201" y="2749"/>
                  </a:cubicBezTo>
                  <a:cubicBezTo>
                    <a:pt x="8230" y="2762"/>
                    <a:pt x="8257" y="2768"/>
                    <a:pt x="8280" y="2768"/>
                  </a:cubicBezTo>
                  <a:cubicBezTo>
                    <a:pt x="8299" y="2768"/>
                    <a:pt x="8317" y="2764"/>
                    <a:pt x="8332" y="2756"/>
                  </a:cubicBezTo>
                  <a:cubicBezTo>
                    <a:pt x="8390" y="2727"/>
                    <a:pt x="8405" y="2658"/>
                    <a:pt x="8418" y="2595"/>
                  </a:cubicBezTo>
                  <a:cubicBezTo>
                    <a:pt x="8422" y="2578"/>
                    <a:pt x="8426" y="2559"/>
                    <a:pt x="8431" y="2542"/>
                  </a:cubicBezTo>
                  <a:cubicBezTo>
                    <a:pt x="8450" y="2475"/>
                    <a:pt x="8497" y="2465"/>
                    <a:pt x="8610" y="2458"/>
                  </a:cubicBezTo>
                  <a:cubicBezTo>
                    <a:pt x="8642" y="2457"/>
                    <a:pt x="8672" y="2454"/>
                    <a:pt x="8701" y="2449"/>
                  </a:cubicBezTo>
                  <a:cubicBezTo>
                    <a:pt x="8708" y="2449"/>
                    <a:pt x="8723" y="2464"/>
                    <a:pt x="8723" y="2471"/>
                  </a:cubicBezTo>
                  <a:lnTo>
                    <a:pt x="8724" y="2480"/>
                  </a:lnTo>
                  <a:cubicBezTo>
                    <a:pt x="8724" y="2490"/>
                    <a:pt x="8726" y="2501"/>
                    <a:pt x="8724" y="2507"/>
                  </a:cubicBezTo>
                  <a:cubicBezTo>
                    <a:pt x="8715" y="2562"/>
                    <a:pt x="8733" y="2608"/>
                    <a:pt x="8749" y="2649"/>
                  </a:cubicBezTo>
                  <a:cubicBezTo>
                    <a:pt x="8753" y="2662"/>
                    <a:pt x="8757" y="2673"/>
                    <a:pt x="8762" y="2686"/>
                  </a:cubicBezTo>
                  <a:cubicBezTo>
                    <a:pt x="8773" y="2725"/>
                    <a:pt x="8804" y="2754"/>
                    <a:pt x="8843" y="2763"/>
                  </a:cubicBezTo>
                  <a:cubicBezTo>
                    <a:pt x="8886" y="2775"/>
                    <a:pt x="8908" y="2789"/>
                    <a:pt x="8921" y="2819"/>
                  </a:cubicBezTo>
                  <a:cubicBezTo>
                    <a:pt x="8962" y="2914"/>
                    <a:pt x="9074" y="2931"/>
                    <a:pt x="9171" y="2931"/>
                  </a:cubicBezTo>
                  <a:cubicBezTo>
                    <a:pt x="9200" y="2931"/>
                    <a:pt x="9228" y="2929"/>
                    <a:pt x="9252" y="2928"/>
                  </a:cubicBezTo>
                  <a:lnTo>
                    <a:pt x="9286" y="2926"/>
                  </a:lnTo>
                  <a:cubicBezTo>
                    <a:pt x="9317" y="2925"/>
                    <a:pt x="9359" y="2925"/>
                    <a:pt x="9395" y="2900"/>
                  </a:cubicBezTo>
                  <a:cubicBezTo>
                    <a:pt x="9415" y="2887"/>
                    <a:pt x="9429" y="2870"/>
                    <a:pt x="9441" y="2856"/>
                  </a:cubicBezTo>
                  <a:cubicBezTo>
                    <a:pt x="9445" y="2851"/>
                    <a:pt x="9450" y="2845"/>
                    <a:pt x="9454" y="2841"/>
                  </a:cubicBezTo>
                  <a:cubicBezTo>
                    <a:pt x="9513" y="2777"/>
                    <a:pt x="9523" y="2710"/>
                    <a:pt x="9533" y="2650"/>
                  </a:cubicBezTo>
                  <a:cubicBezTo>
                    <a:pt x="9542" y="2603"/>
                    <a:pt x="9548" y="2564"/>
                    <a:pt x="9574" y="2526"/>
                  </a:cubicBezTo>
                  <a:cubicBezTo>
                    <a:pt x="9603" y="2487"/>
                    <a:pt x="9645" y="2468"/>
                    <a:pt x="9695" y="2447"/>
                  </a:cubicBezTo>
                  <a:cubicBezTo>
                    <a:pt x="9740" y="2428"/>
                    <a:pt x="9788" y="2407"/>
                    <a:pt x="9827" y="2368"/>
                  </a:cubicBezTo>
                  <a:cubicBezTo>
                    <a:pt x="9877" y="2321"/>
                    <a:pt x="9885" y="2254"/>
                    <a:pt x="9893" y="2198"/>
                  </a:cubicBezTo>
                  <a:cubicBezTo>
                    <a:pt x="9896" y="2173"/>
                    <a:pt x="9899" y="2150"/>
                    <a:pt x="9903" y="2130"/>
                  </a:cubicBezTo>
                  <a:cubicBezTo>
                    <a:pt x="9925" y="2053"/>
                    <a:pt x="9990" y="1996"/>
                    <a:pt x="10060" y="1933"/>
                  </a:cubicBezTo>
                  <a:lnTo>
                    <a:pt x="10091" y="1905"/>
                  </a:lnTo>
                  <a:cubicBezTo>
                    <a:pt x="10246" y="1763"/>
                    <a:pt x="10336" y="1604"/>
                    <a:pt x="10431" y="1435"/>
                  </a:cubicBezTo>
                  <a:cubicBezTo>
                    <a:pt x="10447" y="1405"/>
                    <a:pt x="10464" y="1374"/>
                    <a:pt x="10482" y="1345"/>
                  </a:cubicBezTo>
                  <a:cubicBezTo>
                    <a:pt x="10549" y="1228"/>
                    <a:pt x="10668" y="1100"/>
                    <a:pt x="10795" y="1100"/>
                  </a:cubicBezTo>
                  <a:cubicBezTo>
                    <a:pt x="10807" y="1100"/>
                    <a:pt x="10819" y="1102"/>
                    <a:pt x="10831" y="1104"/>
                  </a:cubicBezTo>
                  <a:cubicBezTo>
                    <a:pt x="10847" y="1108"/>
                    <a:pt x="10862" y="1113"/>
                    <a:pt x="10869" y="1118"/>
                  </a:cubicBezTo>
                  <a:cubicBezTo>
                    <a:pt x="10925" y="1162"/>
                    <a:pt x="10987" y="1202"/>
                    <a:pt x="11062" y="1208"/>
                  </a:cubicBezTo>
                  <a:cubicBezTo>
                    <a:pt x="11065" y="1211"/>
                    <a:pt x="11070" y="1222"/>
                    <a:pt x="11070" y="1222"/>
                  </a:cubicBezTo>
                  <a:lnTo>
                    <a:pt x="11065" y="1230"/>
                  </a:lnTo>
                  <a:cubicBezTo>
                    <a:pt x="11057" y="1244"/>
                    <a:pt x="11048" y="1257"/>
                    <a:pt x="11038" y="1266"/>
                  </a:cubicBezTo>
                  <a:cubicBezTo>
                    <a:pt x="10964" y="1337"/>
                    <a:pt x="10891" y="1407"/>
                    <a:pt x="10815" y="1478"/>
                  </a:cubicBezTo>
                  <a:cubicBezTo>
                    <a:pt x="10804" y="1490"/>
                    <a:pt x="10789" y="1500"/>
                    <a:pt x="10771" y="1513"/>
                  </a:cubicBezTo>
                  <a:cubicBezTo>
                    <a:pt x="10760" y="1520"/>
                    <a:pt x="10753" y="1523"/>
                    <a:pt x="10747" y="1523"/>
                  </a:cubicBezTo>
                  <a:cubicBezTo>
                    <a:pt x="10741" y="1523"/>
                    <a:pt x="10737" y="1521"/>
                    <a:pt x="10733" y="1519"/>
                  </a:cubicBezTo>
                  <a:cubicBezTo>
                    <a:pt x="10711" y="1507"/>
                    <a:pt x="10682" y="1493"/>
                    <a:pt x="10653" y="1481"/>
                  </a:cubicBezTo>
                  <a:cubicBezTo>
                    <a:pt x="10647" y="1479"/>
                    <a:pt x="10640" y="1477"/>
                    <a:pt x="10634" y="1477"/>
                  </a:cubicBezTo>
                  <a:cubicBezTo>
                    <a:pt x="10601" y="1477"/>
                    <a:pt x="10575" y="1506"/>
                    <a:pt x="10571" y="1510"/>
                  </a:cubicBezTo>
                  <a:cubicBezTo>
                    <a:pt x="10558" y="1524"/>
                    <a:pt x="10549" y="1546"/>
                    <a:pt x="10548" y="1566"/>
                  </a:cubicBezTo>
                  <a:cubicBezTo>
                    <a:pt x="10545" y="1588"/>
                    <a:pt x="10536" y="1603"/>
                    <a:pt x="10522" y="1614"/>
                  </a:cubicBezTo>
                  <a:cubicBezTo>
                    <a:pt x="10506" y="1626"/>
                    <a:pt x="10492" y="1637"/>
                    <a:pt x="10477" y="1649"/>
                  </a:cubicBezTo>
                  <a:cubicBezTo>
                    <a:pt x="10454" y="1668"/>
                    <a:pt x="10431" y="1686"/>
                    <a:pt x="10406" y="1702"/>
                  </a:cubicBezTo>
                  <a:cubicBezTo>
                    <a:pt x="10341" y="1748"/>
                    <a:pt x="10362" y="1803"/>
                    <a:pt x="10370" y="1819"/>
                  </a:cubicBezTo>
                  <a:cubicBezTo>
                    <a:pt x="10383" y="1845"/>
                    <a:pt x="10386" y="1876"/>
                    <a:pt x="10390" y="1909"/>
                  </a:cubicBezTo>
                  <a:cubicBezTo>
                    <a:pt x="10395" y="1939"/>
                    <a:pt x="10399" y="1971"/>
                    <a:pt x="10409" y="2003"/>
                  </a:cubicBezTo>
                  <a:cubicBezTo>
                    <a:pt x="10411" y="2006"/>
                    <a:pt x="10411" y="2012"/>
                    <a:pt x="10409" y="2014"/>
                  </a:cubicBezTo>
                  <a:cubicBezTo>
                    <a:pt x="10363" y="2131"/>
                    <a:pt x="10380" y="2244"/>
                    <a:pt x="10405" y="2341"/>
                  </a:cubicBezTo>
                  <a:cubicBezTo>
                    <a:pt x="10403" y="2347"/>
                    <a:pt x="10393" y="2363"/>
                    <a:pt x="10386" y="2373"/>
                  </a:cubicBezTo>
                  <a:cubicBezTo>
                    <a:pt x="10370" y="2396"/>
                    <a:pt x="10353" y="2423"/>
                    <a:pt x="10349" y="2454"/>
                  </a:cubicBezTo>
                  <a:cubicBezTo>
                    <a:pt x="10337" y="2538"/>
                    <a:pt x="10379" y="2632"/>
                    <a:pt x="10451" y="2676"/>
                  </a:cubicBezTo>
                  <a:cubicBezTo>
                    <a:pt x="10464" y="2685"/>
                    <a:pt x="10479" y="2692"/>
                    <a:pt x="10493" y="2699"/>
                  </a:cubicBezTo>
                  <a:cubicBezTo>
                    <a:pt x="10513" y="2708"/>
                    <a:pt x="10532" y="2717"/>
                    <a:pt x="10542" y="2730"/>
                  </a:cubicBezTo>
                  <a:cubicBezTo>
                    <a:pt x="10552" y="2741"/>
                    <a:pt x="10558" y="2763"/>
                    <a:pt x="10564" y="2783"/>
                  </a:cubicBezTo>
                  <a:lnTo>
                    <a:pt x="10597" y="2900"/>
                  </a:lnTo>
                  <a:cubicBezTo>
                    <a:pt x="10625" y="2998"/>
                    <a:pt x="10683" y="3033"/>
                    <a:pt x="10737" y="3033"/>
                  </a:cubicBezTo>
                  <a:cubicBezTo>
                    <a:pt x="10748" y="3033"/>
                    <a:pt x="10758" y="3031"/>
                    <a:pt x="10768" y="3029"/>
                  </a:cubicBezTo>
                  <a:cubicBezTo>
                    <a:pt x="10862" y="3006"/>
                    <a:pt x="10957" y="2867"/>
                    <a:pt x="10931" y="2738"/>
                  </a:cubicBezTo>
                  <a:cubicBezTo>
                    <a:pt x="10925" y="2714"/>
                    <a:pt x="10919" y="2691"/>
                    <a:pt x="10912" y="2668"/>
                  </a:cubicBezTo>
                  <a:cubicBezTo>
                    <a:pt x="10901" y="2630"/>
                    <a:pt x="10889" y="2592"/>
                    <a:pt x="10892" y="2558"/>
                  </a:cubicBezTo>
                  <a:cubicBezTo>
                    <a:pt x="10896" y="2468"/>
                    <a:pt x="10879" y="2379"/>
                    <a:pt x="10862" y="2292"/>
                  </a:cubicBezTo>
                  <a:cubicBezTo>
                    <a:pt x="10836" y="2170"/>
                    <a:pt x="10812" y="2053"/>
                    <a:pt x="10856" y="1944"/>
                  </a:cubicBezTo>
                  <a:cubicBezTo>
                    <a:pt x="10915" y="1790"/>
                    <a:pt x="11029" y="1663"/>
                    <a:pt x="11141" y="1542"/>
                  </a:cubicBezTo>
                  <a:cubicBezTo>
                    <a:pt x="11270" y="1399"/>
                    <a:pt x="11381" y="1327"/>
                    <a:pt x="11475" y="1327"/>
                  </a:cubicBezTo>
                  <a:cubicBezTo>
                    <a:pt x="11499" y="1327"/>
                    <a:pt x="11522" y="1332"/>
                    <a:pt x="11544" y="1341"/>
                  </a:cubicBezTo>
                  <a:cubicBezTo>
                    <a:pt x="11584" y="1357"/>
                    <a:pt x="11622" y="1379"/>
                    <a:pt x="11659" y="1399"/>
                  </a:cubicBezTo>
                  <a:cubicBezTo>
                    <a:pt x="11739" y="1443"/>
                    <a:pt x="11821" y="1490"/>
                    <a:pt x="11929" y="1490"/>
                  </a:cubicBezTo>
                  <a:cubicBezTo>
                    <a:pt x="11936" y="1490"/>
                    <a:pt x="11944" y="1490"/>
                    <a:pt x="11951" y="1490"/>
                  </a:cubicBezTo>
                  <a:cubicBezTo>
                    <a:pt x="11973" y="1488"/>
                    <a:pt x="11993" y="1484"/>
                    <a:pt x="12013" y="1480"/>
                  </a:cubicBezTo>
                  <a:cubicBezTo>
                    <a:pt x="12031" y="1476"/>
                    <a:pt x="12045" y="1473"/>
                    <a:pt x="12059" y="1473"/>
                  </a:cubicBezTo>
                  <a:cubicBezTo>
                    <a:pt x="12066" y="1473"/>
                    <a:pt x="12073" y="1473"/>
                    <a:pt x="12080" y="1475"/>
                  </a:cubicBezTo>
                  <a:cubicBezTo>
                    <a:pt x="12104" y="1481"/>
                    <a:pt x="12119" y="1500"/>
                    <a:pt x="12141" y="1530"/>
                  </a:cubicBezTo>
                  <a:cubicBezTo>
                    <a:pt x="12161" y="1561"/>
                    <a:pt x="12185" y="1594"/>
                    <a:pt x="12227" y="1610"/>
                  </a:cubicBezTo>
                  <a:cubicBezTo>
                    <a:pt x="12238" y="1614"/>
                    <a:pt x="12249" y="1615"/>
                    <a:pt x="12259" y="1615"/>
                  </a:cubicBezTo>
                  <a:cubicBezTo>
                    <a:pt x="12276" y="1615"/>
                    <a:pt x="12292" y="1611"/>
                    <a:pt x="12304" y="1607"/>
                  </a:cubicBezTo>
                  <a:cubicBezTo>
                    <a:pt x="12308" y="1605"/>
                    <a:pt x="12313" y="1604"/>
                    <a:pt x="12317" y="1604"/>
                  </a:cubicBezTo>
                  <a:cubicBezTo>
                    <a:pt x="12320" y="1603"/>
                    <a:pt x="12323" y="1603"/>
                    <a:pt x="12326" y="1603"/>
                  </a:cubicBezTo>
                  <a:cubicBezTo>
                    <a:pt x="12337" y="1603"/>
                    <a:pt x="12348" y="1608"/>
                    <a:pt x="12355" y="1613"/>
                  </a:cubicBezTo>
                  <a:cubicBezTo>
                    <a:pt x="12373" y="1627"/>
                    <a:pt x="12389" y="1653"/>
                    <a:pt x="12391" y="1678"/>
                  </a:cubicBezTo>
                  <a:cubicBezTo>
                    <a:pt x="12396" y="1730"/>
                    <a:pt x="12369" y="1785"/>
                    <a:pt x="12339" y="1837"/>
                  </a:cubicBezTo>
                  <a:cubicBezTo>
                    <a:pt x="12329" y="1854"/>
                    <a:pt x="12316" y="1876"/>
                    <a:pt x="12316" y="1906"/>
                  </a:cubicBezTo>
                  <a:cubicBezTo>
                    <a:pt x="12316" y="1935"/>
                    <a:pt x="12329" y="1958"/>
                    <a:pt x="12337" y="1972"/>
                  </a:cubicBezTo>
                  <a:cubicBezTo>
                    <a:pt x="12356" y="2007"/>
                    <a:pt x="12372" y="2049"/>
                    <a:pt x="12386" y="2092"/>
                  </a:cubicBezTo>
                  <a:cubicBezTo>
                    <a:pt x="12414" y="2169"/>
                    <a:pt x="12441" y="2247"/>
                    <a:pt x="12498" y="2303"/>
                  </a:cubicBezTo>
                  <a:cubicBezTo>
                    <a:pt x="12538" y="2344"/>
                    <a:pt x="12587" y="2373"/>
                    <a:pt x="12633" y="2400"/>
                  </a:cubicBezTo>
                  <a:cubicBezTo>
                    <a:pt x="12675" y="2425"/>
                    <a:pt x="12714" y="2448"/>
                    <a:pt x="12748" y="2480"/>
                  </a:cubicBezTo>
                  <a:cubicBezTo>
                    <a:pt x="12766" y="2514"/>
                    <a:pt x="12771" y="2558"/>
                    <a:pt x="12777" y="2605"/>
                  </a:cubicBezTo>
                  <a:cubicBezTo>
                    <a:pt x="12781" y="2650"/>
                    <a:pt x="12785" y="2698"/>
                    <a:pt x="12804" y="2743"/>
                  </a:cubicBezTo>
                  <a:cubicBezTo>
                    <a:pt x="12823" y="2789"/>
                    <a:pt x="12856" y="2832"/>
                    <a:pt x="12892" y="2879"/>
                  </a:cubicBezTo>
                  <a:cubicBezTo>
                    <a:pt x="12989" y="3003"/>
                    <a:pt x="13024" y="3064"/>
                    <a:pt x="12946" y="3132"/>
                  </a:cubicBezTo>
                  <a:lnTo>
                    <a:pt x="12936" y="3140"/>
                  </a:lnTo>
                  <a:cubicBezTo>
                    <a:pt x="12922" y="3152"/>
                    <a:pt x="12907" y="3165"/>
                    <a:pt x="12894" y="3185"/>
                  </a:cubicBezTo>
                  <a:cubicBezTo>
                    <a:pt x="12859" y="3244"/>
                    <a:pt x="12892" y="3314"/>
                    <a:pt x="12905" y="3340"/>
                  </a:cubicBezTo>
                  <a:cubicBezTo>
                    <a:pt x="12941" y="3416"/>
                    <a:pt x="12985" y="3493"/>
                    <a:pt x="13032" y="3564"/>
                  </a:cubicBezTo>
                  <a:cubicBezTo>
                    <a:pt x="13041" y="3578"/>
                    <a:pt x="13064" y="3613"/>
                    <a:pt x="13106" y="3619"/>
                  </a:cubicBezTo>
                  <a:cubicBezTo>
                    <a:pt x="13110" y="3619"/>
                    <a:pt x="13114" y="3619"/>
                    <a:pt x="13117" y="3619"/>
                  </a:cubicBezTo>
                  <a:cubicBezTo>
                    <a:pt x="13156" y="3619"/>
                    <a:pt x="13181" y="3592"/>
                    <a:pt x="13197" y="3575"/>
                  </a:cubicBezTo>
                  <a:cubicBezTo>
                    <a:pt x="13199" y="3574"/>
                    <a:pt x="13201" y="3571"/>
                    <a:pt x="13203" y="3568"/>
                  </a:cubicBezTo>
                  <a:cubicBezTo>
                    <a:pt x="13204" y="3572"/>
                    <a:pt x="13206" y="3577"/>
                    <a:pt x="13206" y="3581"/>
                  </a:cubicBezTo>
                  <a:cubicBezTo>
                    <a:pt x="13207" y="3587"/>
                    <a:pt x="13207" y="3594"/>
                    <a:pt x="13207" y="3600"/>
                  </a:cubicBezTo>
                  <a:cubicBezTo>
                    <a:pt x="13207" y="3630"/>
                    <a:pt x="13209" y="3668"/>
                    <a:pt x="13235" y="3700"/>
                  </a:cubicBezTo>
                  <a:cubicBezTo>
                    <a:pt x="13253" y="3724"/>
                    <a:pt x="13279" y="3736"/>
                    <a:pt x="13300" y="3744"/>
                  </a:cubicBezTo>
                  <a:cubicBezTo>
                    <a:pt x="13305" y="3747"/>
                    <a:pt x="13311" y="3749"/>
                    <a:pt x="13316" y="3752"/>
                  </a:cubicBezTo>
                  <a:cubicBezTo>
                    <a:pt x="13352" y="3770"/>
                    <a:pt x="13375" y="3818"/>
                    <a:pt x="13365" y="3858"/>
                  </a:cubicBezTo>
                  <a:cubicBezTo>
                    <a:pt x="13356" y="3898"/>
                    <a:pt x="13314" y="3931"/>
                    <a:pt x="13274" y="3931"/>
                  </a:cubicBezTo>
                  <a:lnTo>
                    <a:pt x="13264" y="3931"/>
                  </a:lnTo>
                  <a:cubicBezTo>
                    <a:pt x="13258" y="3931"/>
                    <a:pt x="13253" y="3931"/>
                    <a:pt x="13247" y="3931"/>
                  </a:cubicBezTo>
                  <a:cubicBezTo>
                    <a:pt x="13239" y="3931"/>
                    <a:pt x="13230" y="3931"/>
                    <a:pt x="13220" y="3934"/>
                  </a:cubicBezTo>
                  <a:cubicBezTo>
                    <a:pt x="13162" y="3947"/>
                    <a:pt x="13122" y="4004"/>
                    <a:pt x="13118" y="4080"/>
                  </a:cubicBezTo>
                  <a:cubicBezTo>
                    <a:pt x="13118" y="4093"/>
                    <a:pt x="13118" y="4107"/>
                    <a:pt x="13118" y="4120"/>
                  </a:cubicBezTo>
                  <a:cubicBezTo>
                    <a:pt x="13118" y="4146"/>
                    <a:pt x="13118" y="4171"/>
                    <a:pt x="13110" y="4188"/>
                  </a:cubicBezTo>
                  <a:cubicBezTo>
                    <a:pt x="13102" y="4210"/>
                    <a:pt x="13079" y="4226"/>
                    <a:pt x="13055" y="4226"/>
                  </a:cubicBezTo>
                  <a:lnTo>
                    <a:pt x="13054" y="4226"/>
                  </a:lnTo>
                  <a:cubicBezTo>
                    <a:pt x="13031" y="4224"/>
                    <a:pt x="13008" y="4208"/>
                    <a:pt x="12996" y="4179"/>
                  </a:cubicBezTo>
                  <a:cubicBezTo>
                    <a:pt x="12993" y="4169"/>
                    <a:pt x="12988" y="4153"/>
                    <a:pt x="12977" y="4140"/>
                  </a:cubicBezTo>
                  <a:cubicBezTo>
                    <a:pt x="12959" y="4117"/>
                    <a:pt x="12934" y="4109"/>
                    <a:pt x="12912" y="4101"/>
                  </a:cubicBezTo>
                  <a:cubicBezTo>
                    <a:pt x="12872" y="4085"/>
                    <a:pt x="12842" y="4043"/>
                    <a:pt x="12810" y="4000"/>
                  </a:cubicBezTo>
                  <a:cubicBezTo>
                    <a:pt x="12772" y="3947"/>
                    <a:pt x="12730" y="3887"/>
                    <a:pt x="12659" y="3874"/>
                  </a:cubicBezTo>
                  <a:cubicBezTo>
                    <a:pt x="12656" y="3874"/>
                    <a:pt x="12652" y="3873"/>
                    <a:pt x="12648" y="3873"/>
                  </a:cubicBezTo>
                  <a:cubicBezTo>
                    <a:pt x="12628" y="3873"/>
                    <a:pt x="12609" y="3883"/>
                    <a:pt x="12599" y="3902"/>
                  </a:cubicBezTo>
                  <a:cubicBezTo>
                    <a:pt x="12555" y="3977"/>
                    <a:pt x="12769" y="4337"/>
                    <a:pt x="12771" y="4340"/>
                  </a:cubicBezTo>
                  <a:cubicBezTo>
                    <a:pt x="12816" y="4393"/>
                    <a:pt x="12813" y="4411"/>
                    <a:pt x="12813" y="4411"/>
                  </a:cubicBezTo>
                  <a:cubicBezTo>
                    <a:pt x="12810" y="4419"/>
                    <a:pt x="12779" y="4434"/>
                    <a:pt x="12764" y="4442"/>
                  </a:cubicBezTo>
                  <a:cubicBezTo>
                    <a:pt x="12707" y="4471"/>
                    <a:pt x="12620" y="4515"/>
                    <a:pt x="12628" y="4629"/>
                  </a:cubicBezTo>
                  <a:cubicBezTo>
                    <a:pt x="12629" y="4642"/>
                    <a:pt x="12631" y="4656"/>
                    <a:pt x="12633" y="4672"/>
                  </a:cubicBezTo>
                  <a:cubicBezTo>
                    <a:pt x="12635" y="4682"/>
                    <a:pt x="12638" y="4698"/>
                    <a:pt x="12638" y="4710"/>
                  </a:cubicBezTo>
                  <a:cubicBezTo>
                    <a:pt x="12638" y="4710"/>
                    <a:pt x="12636" y="4708"/>
                    <a:pt x="12635" y="4708"/>
                  </a:cubicBezTo>
                  <a:cubicBezTo>
                    <a:pt x="12629" y="4705"/>
                    <a:pt x="12623" y="4704"/>
                    <a:pt x="12618" y="4702"/>
                  </a:cubicBezTo>
                  <a:cubicBezTo>
                    <a:pt x="12602" y="4698"/>
                    <a:pt x="12588" y="4696"/>
                    <a:pt x="12573" y="4696"/>
                  </a:cubicBezTo>
                  <a:cubicBezTo>
                    <a:pt x="12512" y="4696"/>
                    <a:pt x="12457" y="4731"/>
                    <a:pt x="12411" y="4760"/>
                  </a:cubicBezTo>
                  <a:lnTo>
                    <a:pt x="12395" y="4770"/>
                  </a:lnTo>
                  <a:cubicBezTo>
                    <a:pt x="12363" y="4791"/>
                    <a:pt x="12309" y="4819"/>
                    <a:pt x="12256" y="4819"/>
                  </a:cubicBezTo>
                  <a:cubicBezTo>
                    <a:pt x="12242" y="4819"/>
                    <a:pt x="12228" y="4817"/>
                    <a:pt x="12214" y="4812"/>
                  </a:cubicBezTo>
                  <a:cubicBezTo>
                    <a:pt x="12193" y="4804"/>
                    <a:pt x="12175" y="4768"/>
                    <a:pt x="12158" y="4733"/>
                  </a:cubicBezTo>
                  <a:cubicBezTo>
                    <a:pt x="12145" y="4707"/>
                    <a:pt x="12132" y="4679"/>
                    <a:pt x="12113" y="4656"/>
                  </a:cubicBezTo>
                  <a:cubicBezTo>
                    <a:pt x="12100" y="4639"/>
                    <a:pt x="12086" y="4623"/>
                    <a:pt x="12071" y="4609"/>
                  </a:cubicBezTo>
                  <a:cubicBezTo>
                    <a:pt x="12039" y="4574"/>
                    <a:pt x="12011" y="4541"/>
                    <a:pt x="11998" y="4504"/>
                  </a:cubicBezTo>
                  <a:cubicBezTo>
                    <a:pt x="11950" y="4367"/>
                    <a:pt x="11894" y="4288"/>
                    <a:pt x="11761" y="4288"/>
                  </a:cubicBezTo>
                  <a:cubicBezTo>
                    <a:pt x="11737" y="4288"/>
                    <a:pt x="11711" y="4291"/>
                    <a:pt x="11681" y="4296"/>
                  </a:cubicBezTo>
                  <a:cubicBezTo>
                    <a:pt x="11667" y="4299"/>
                    <a:pt x="11655" y="4300"/>
                    <a:pt x="11644" y="4300"/>
                  </a:cubicBezTo>
                  <a:cubicBezTo>
                    <a:pt x="11602" y="4300"/>
                    <a:pt x="11573" y="4285"/>
                    <a:pt x="11534" y="4263"/>
                  </a:cubicBezTo>
                  <a:cubicBezTo>
                    <a:pt x="11496" y="4243"/>
                    <a:pt x="11451" y="4220"/>
                    <a:pt x="11389" y="4207"/>
                  </a:cubicBezTo>
                  <a:cubicBezTo>
                    <a:pt x="11383" y="4205"/>
                    <a:pt x="11336" y="4189"/>
                    <a:pt x="11367" y="3987"/>
                  </a:cubicBezTo>
                  <a:cubicBezTo>
                    <a:pt x="11367" y="3986"/>
                    <a:pt x="11367" y="3986"/>
                    <a:pt x="11367" y="3984"/>
                  </a:cubicBezTo>
                  <a:cubicBezTo>
                    <a:pt x="11372" y="3986"/>
                    <a:pt x="11376" y="3987"/>
                    <a:pt x="11379" y="3989"/>
                  </a:cubicBezTo>
                  <a:cubicBezTo>
                    <a:pt x="11391" y="3993"/>
                    <a:pt x="11402" y="3997"/>
                    <a:pt x="11414" y="3999"/>
                  </a:cubicBezTo>
                  <a:cubicBezTo>
                    <a:pt x="11423" y="4001"/>
                    <a:pt x="11432" y="4001"/>
                    <a:pt x="11440" y="4001"/>
                  </a:cubicBezTo>
                  <a:cubicBezTo>
                    <a:pt x="11498" y="4001"/>
                    <a:pt x="11542" y="3962"/>
                    <a:pt x="11577" y="3931"/>
                  </a:cubicBezTo>
                  <a:cubicBezTo>
                    <a:pt x="11604" y="3906"/>
                    <a:pt x="11629" y="3885"/>
                    <a:pt x="11654" y="3880"/>
                  </a:cubicBezTo>
                  <a:cubicBezTo>
                    <a:pt x="11655" y="3880"/>
                    <a:pt x="11657" y="3880"/>
                    <a:pt x="11660" y="3880"/>
                  </a:cubicBezTo>
                  <a:cubicBezTo>
                    <a:pt x="11669" y="3880"/>
                    <a:pt x="11681" y="3882"/>
                    <a:pt x="11694" y="3885"/>
                  </a:cubicBezTo>
                  <a:cubicBezTo>
                    <a:pt x="11707" y="3887"/>
                    <a:pt x="11720" y="3889"/>
                    <a:pt x="11733" y="3890"/>
                  </a:cubicBezTo>
                  <a:cubicBezTo>
                    <a:pt x="11736" y="3890"/>
                    <a:pt x="11740" y="3891"/>
                    <a:pt x="11743" y="3891"/>
                  </a:cubicBezTo>
                  <a:cubicBezTo>
                    <a:pt x="11845" y="3891"/>
                    <a:pt x="11941" y="3806"/>
                    <a:pt x="11950" y="3704"/>
                  </a:cubicBezTo>
                  <a:lnTo>
                    <a:pt x="11950" y="3687"/>
                  </a:lnTo>
                  <a:cubicBezTo>
                    <a:pt x="11951" y="3678"/>
                    <a:pt x="11951" y="3666"/>
                    <a:pt x="11950" y="3666"/>
                  </a:cubicBezTo>
                  <a:cubicBezTo>
                    <a:pt x="11951" y="3666"/>
                    <a:pt x="11954" y="3666"/>
                    <a:pt x="11957" y="3666"/>
                  </a:cubicBezTo>
                  <a:cubicBezTo>
                    <a:pt x="11963" y="3666"/>
                    <a:pt x="11972" y="3666"/>
                    <a:pt x="11979" y="3666"/>
                  </a:cubicBezTo>
                  <a:cubicBezTo>
                    <a:pt x="11993" y="3668"/>
                    <a:pt x="12006" y="3669"/>
                    <a:pt x="12021" y="3669"/>
                  </a:cubicBezTo>
                  <a:cubicBezTo>
                    <a:pt x="12107" y="3665"/>
                    <a:pt x="12164" y="3584"/>
                    <a:pt x="12172" y="3510"/>
                  </a:cubicBezTo>
                  <a:cubicBezTo>
                    <a:pt x="12180" y="3447"/>
                    <a:pt x="12175" y="3275"/>
                    <a:pt x="12064" y="3231"/>
                  </a:cubicBezTo>
                  <a:cubicBezTo>
                    <a:pt x="12047" y="3225"/>
                    <a:pt x="12030" y="3222"/>
                    <a:pt x="12014" y="3222"/>
                  </a:cubicBezTo>
                  <a:cubicBezTo>
                    <a:pt x="11956" y="3222"/>
                    <a:pt x="11905" y="3259"/>
                    <a:pt x="11863" y="3289"/>
                  </a:cubicBezTo>
                  <a:cubicBezTo>
                    <a:pt x="11837" y="3308"/>
                    <a:pt x="11811" y="3328"/>
                    <a:pt x="11789" y="3332"/>
                  </a:cubicBezTo>
                  <a:cubicBezTo>
                    <a:pt x="11783" y="3334"/>
                    <a:pt x="11776" y="3335"/>
                    <a:pt x="11770" y="3335"/>
                  </a:cubicBezTo>
                  <a:cubicBezTo>
                    <a:pt x="11706" y="3335"/>
                    <a:pt x="11648" y="3264"/>
                    <a:pt x="11580" y="3172"/>
                  </a:cubicBezTo>
                  <a:lnTo>
                    <a:pt x="11564" y="3149"/>
                  </a:lnTo>
                  <a:cubicBezTo>
                    <a:pt x="11491" y="3052"/>
                    <a:pt x="11414" y="3018"/>
                    <a:pt x="11352" y="3018"/>
                  </a:cubicBezTo>
                  <a:cubicBezTo>
                    <a:pt x="11326" y="3018"/>
                    <a:pt x="11303" y="3024"/>
                    <a:pt x="11284" y="3033"/>
                  </a:cubicBezTo>
                  <a:cubicBezTo>
                    <a:pt x="11203" y="3074"/>
                    <a:pt x="11174" y="3182"/>
                    <a:pt x="11211" y="3309"/>
                  </a:cubicBezTo>
                  <a:cubicBezTo>
                    <a:pt x="11213" y="3317"/>
                    <a:pt x="11214" y="3328"/>
                    <a:pt x="11200" y="3353"/>
                  </a:cubicBezTo>
                  <a:cubicBezTo>
                    <a:pt x="11182" y="3382"/>
                    <a:pt x="11174" y="3393"/>
                    <a:pt x="11156" y="3397"/>
                  </a:cubicBezTo>
                  <a:cubicBezTo>
                    <a:pt x="11125" y="3405"/>
                    <a:pt x="11102" y="3423"/>
                    <a:pt x="11080" y="3444"/>
                  </a:cubicBezTo>
                  <a:cubicBezTo>
                    <a:pt x="11044" y="3477"/>
                    <a:pt x="10999" y="3506"/>
                    <a:pt x="10944" y="3532"/>
                  </a:cubicBezTo>
                  <a:cubicBezTo>
                    <a:pt x="10923" y="3542"/>
                    <a:pt x="10904" y="3546"/>
                    <a:pt x="10885" y="3546"/>
                  </a:cubicBezTo>
                  <a:cubicBezTo>
                    <a:pt x="10861" y="3546"/>
                    <a:pt x="10838" y="3540"/>
                    <a:pt x="10811" y="3533"/>
                  </a:cubicBezTo>
                  <a:cubicBezTo>
                    <a:pt x="10781" y="3527"/>
                    <a:pt x="10750" y="3519"/>
                    <a:pt x="10715" y="3519"/>
                  </a:cubicBezTo>
                  <a:cubicBezTo>
                    <a:pt x="10697" y="3519"/>
                    <a:pt x="10678" y="3521"/>
                    <a:pt x="10658" y="3526"/>
                  </a:cubicBezTo>
                  <a:cubicBezTo>
                    <a:pt x="10586" y="3543"/>
                    <a:pt x="10522" y="3611"/>
                    <a:pt x="10461" y="3676"/>
                  </a:cubicBezTo>
                  <a:cubicBezTo>
                    <a:pt x="10434" y="3705"/>
                    <a:pt x="10408" y="3731"/>
                    <a:pt x="10386" y="3749"/>
                  </a:cubicBezTo>
                  <a:cubicBezTo>
                    <a:pt x="10356" y="3773"/>
                    <a:pt x="10341" y="3805"/>
                    <a:pt x="10343" y="3843"/>
                  </a:cubicBezTo>
                  <a:cubicBezTo>
                    <a:pt x="10265" y="3919"/>
                    <a:pt x="10185" y="3994"/>
                    <a:pt x="10106" y="4068"/>
                  </a:cubicBezTo>
                  <a:cubicBezTo>
                    <a:pt x="10103" y="4070"/>
                    <a:pt x="10098" y="4070"/>
                    <a:pt x="10092" y="4070"/>
                  </a:cubicBezTo>
                  <a:cubicBezTo>
                    <a:pt x="10077" y="4070"/>
                    <a:pt x="10055" y="4067"/>
                    <a:pt x="10042" y="4064"/>
                  </a:cubicBezTo>
                  <a:cubicBezTo>
                    <a:pt x="10021" y="4061"/>
                    <a:pt x="10000" y="4057"/>
                    <a:pt x="9979" y="4057"/>
                  </a:cubicBezTo>
                  <a:cubicBezTo>
                    <a:pt x="9970" y="4057"/>
                    <a:pt x="9961" y="4058"/>
                    <a:pt x="9953" y="4059"/>
                  </a:cubicBezTo>
                  <a:cubicBezTo>
                    <a:pt x="9864" y="4075"/>
                    <a:pt x="9781" y="4137"/>
                    <a:pt x="9739" y="4218"/>
                  </a:cubicBezTo>
                  <a:cubicBezTo>
                    <a:pt x="9734" y="4226"/>
                    <a:pt x="9730" y="4234"/>
                    <a:pt x="9727" y="4241"/>
                  </a:cubicBezTo>
                  <a:cubicBezTo>
                    <a:pt x="9720" y="4256"/>
                    <a:pt x="9714" y="4269"/>
                    <a:pt x="9707" y="4278"/>
                  </a:cubicBezTo>
                  <a:cubicBezTo>
                    <a:pt x="9690" y="4302"/>
                    <a:pt x="9658" y="4315"/>
                    <a:pt x="9620" y="4331"/>
                  </a:cubicBezTo>
                  <a:cubicBezTo>
                    <a:pt x="9598" y="4341"/>
                    <a:pt x="9577" y="4350"/>
                    <a:pt x="9557" y="4361"/>
                  </a:cubicBezTo>
                  <a:cubicBezTo>
                    <a:pt x="9516" y="4385"/>
                    <a:pt x="9484" y="4415"/>
                    <a:pt x="9453" y="4445"/>
                  </a:cubicBezTo>
                  <a:lnTo>
                    <a:pt x="9402" y="4493"/>
                  </a:lnTo>
                  <a:cubicBezTo>
                    <a:pt x="9224" y="4659"/>
                    <a:pt x="9023" y="4847"/>
                    <a:pt x="8968" y="5100"/>
                  </a:cubicBezTo>
                  <a:cubicBezTo>
                    <a:pt x="8964" y="5113"/>
                    <a:pt x="8960" y="5126"/>
                    <a:pt x="8954" y="5140"/>
                  </a:cubicBezTo>
                  <a:cubicBezTo>
                    <a:pt x="8948" y="5156"/>
                    <a:pt x="8941" y="5172"/>
                    <a:pt x="8937" y="5190"/>
                  </a:cubicBezTo>
                  <a:cubicBezTo>
                    <a:pt x="8931" y="5214"/>
                    <a:pt x="8937" y="5237"/>
                    <a:pt x="8941" y="5259"/>
                  </a:cubicBezTo>
                  <a:cubicBezTo>
                    <a:pt x="8950" y="5302"/>
                    <a:pt x="8986" y="5333"/>
                    <a:pt x="9032" y="5335"/>
                  </a:cubicBezTo>
                  <a:lnTo>
                    <a:pt x="9048" y="5335"/>
                  </a:lnTo>
                  <a:cubicBezTo>
                    <a:pt x="9057" y="5337"/>
                    <a:pt x="9067" y="5337"/>
                    <a:pt x="9075" y="5338"/>
                  </a:cubicBezTo>
                  <a:cubicBezTo>
                    <a:pt x="9084" y="5366"/>
                    <a:pt x="9083" y="5437"/>
                    <a:pt x="9083" y="5481"/>
                  </a:cubicBezTo>
                  <a:cubicBezTo>
                    <a:pt x="9083" y="5577"/>
                    <a:pt x="9083" y="5636"/>
                    <a:pt x="9107" y="5672"/>
                  </a:cubicBezTo>
                  <a:cubicBezTo>
                    <a:pt x="9150" y="5740"/>
                    <a:pt x="9227" y="5759"/>
                    <a:pt x="9294" y="5776"/>
                  </a:cubicBezTo>
                  <a:cubicBezTo>
                    <a:pt x="9312" y="5781"/>
                    <a:pt x="9331" y="5785"/>
                    <a:pt x="9348" y="5791"/>
                  </a:cubicBezTo>
                  <a:cubicBezTo>
                    <a:pt x="9444" y="5823"/>
                    <a:pt x="9515" y="5893"/>
                    <a:pt x="9591" y="5970"/>
                  </a:cubicBezTo>
                  <a:lnTo>
                    <a:pt x="9617" y="5995"/>
                  </a:lnTo>
                  <a:cubicBezTo>
                    <a:pt x="9626" y="6003"/>
                    <a:pt x="9636" y="6013"/>
                    <a:pt x="9646" y="6025"/>
                  </a:cubicBezTo>
                  <a:cubicBezTo>
                    <a:pt x="9747" y="6128"/>
                    <a:pt x="9847" y="6220"/>
                    <a:pt x="9935" y="6220"/>
                  </a:cubicBezTo>
                  <a:cubicBezTo>
                    <a:pt x="9935" y="6220"/>
                    <a:pt x="9936" y="6220"/>
                    <a:pt x="9937" y="6220"/>
                  </a:cubicBezTo>
                  <a:cubicBezTo>
                    <a:pt x="9939" y="6220"/>
                    <a:pt x="9942" y="6220"/>
                    <a:pt x="9944" y="6220"/>
                  </a:cubicBezTo>
                  <a:cubicBezTo>
                    <a:pt x="9986" y="6220"/>
                    <a:pt x="10028" y="6231"/>
                    <a:pt x="10073" y="6240"/>
                  </a:cubicBezTo>
                  <a:cubicBezTo>
                    <a:pt x="10100" y="6246"/>
                    <a:pt x="10129" y="6253"/>
                    <a:pt x="10158" y="6258"/>
                  </a:cubicBezTo>
                  <a:cubicBezTo>
                    <a:pt x="10152" y="6276"/>
                    <a:pt x="10146" y="6295"/>
                    <a:pt x="10140" y="6314"/>
                  </a:cubicBezTo>
                  <a:cubicBezTo>
                    <a:pt x="10139" y="6320"/>
                    <a:pt x="10136" y="6327"/>
                    <a:pt x="10133" y="6334"/>
                  </a:cubicBezTo>
                  <a:cubicBezTo>
                    <a:pt x="10125" y="6354"/>
                    <a:pt x="10114" y="6380"/>
                    <a:pt x="10116" y="6408"/>
                  </a:cubicBezTo>
                  <a:cubicBezTo>
                    <a:pt x="10120" y="6482"/>
                    <a:pt x="10087" y="6547"/>
                    <a:pt x="10054" y="6615"/>
                  </a:cubicBezTo>
                  <a:cubicBezTo>
                    <a:pt x="10035" y="6654"/>
                    <a:pt x="10035" y="6691"/>
                    <a:pt x="10055" y="6724"/>
                  </a:cubicBezTo>
                  <a:cubicBezTo>
                    <a:pt x="10065" y="6743"/>
                    <a:pt x="10074" y="6762"/>
                    <a:pt x="10084" y="6781"/>
                  </a:cubicBezTo>
                  <a:cubicBezTo>
                    <a:pt x="10104" y="6826"/>
                    <a:pt x="10127" y="6876"/>
                    <a:pt x="10172" y="6915"/>
                  </a:cubicBezTo>
                  <a:cubicBezTo>
                    <a:pt x="10177" y="6919"/>
                    <a:pt x="10181" y="6932"/>
                    <a:pt x="10184" y="6941"/>
                  </a:cubicBezTo>
                  <a:cubicBezTo>
                    <a:pt x="10187" y="6951"/>
                    <a:pt x="10190" y="6961"/>
                    <a:pt x="10194" y="6970"/>
                  </a:cubicBezTo>
                  <a:lnTo>
                    <a:pt x="10201" y="6987"/>
                  </a:lnTo>
                  <a:cubicBezTo>
                    <a:pt x="10205" y="6997"/>
                    <a:pt x="10210" y="7006"/>
                    <a:pt x="10214" y="7016"/>
                  </a:cubicBezTo>
                  <a:cubicBezTo>
                    <a:pt x="10224" y="7037"/>
                    <a:pt x="10245" y="7052"/>
                    <a:pt x="10271" y="7060"/>
                  </a:cubicBezTo>
                  <a:cubicBezTo>
                    <a:pt x="10278" y="7061"/>
                    <a:pt x="10286" y="7062"/>
                    <a:pt x="10294" y="7062"/>
                  </a:cubicBezTo>
                  <a:cubicBezTo>
                    <a:pt x="10313" y="7062"/>
                    <a:pt x="10331" y="7057"/>
                    <a:pt x="10346" y="7047"/>
                  </a:cubicBezTo>
                  <a:cubicBezTo>
                    <a:pt x="10353" y="7042"/>
                    <a:pt x="10360" y="7035"/>
                    <a:pt x="10367" y="7029"/>
                  </a:cubicBezTo>
                  <a:cubicBezTo>
                    <a:pt x="10385" y="7015"/>
                    <a:pt x="10386" y="7015"/>
                    <a:pt x="10389" y="7015"/>
                  </a:cubicBezTo>
                  <a:cubicBezTo>
                    <a:pt x="10393" y="7016"/>
                    <a:pt x="10398" y="7016"/>
                    <a:pt x="10402" y="7016"/>
                  </a:cubicBezTo>
                  <a:cubicBezTo>
                    <a:pt x="10430" y="7016"/>
                    <a:pt x="10456" y="6999"/>
                    <a:pt x="10469" y="6979"/>
                  </a:cubicBezTo>
                  <a:cubicBezTo>
                    <a:pt x="10490" y="6944"/>
                    <a:pt x="10506" y="6915"/>
                    <a:pt x="10518" y="6888"/>
                  </a:cubicBezTo>
                  <a:cubicBezTo>
                    <a:pt x="10529" y="6863"/>
                    <a:pt x="10531" y="6837"/>
                    <a:pt x="10531" y="6818"/>
                  </a:cubicBezTo>
                  <a:cubicBezTo>
                    <a:pt x="10529" y="6799"/>
                    <a:pt x="10528" y="6782"/>
                    <a:pt x="10526" y="6763"/>
                  </a:cubicBezTo>
                  <a:cubicBezTo>
                    <a:pt x="10525" y="6740"/>
                    <a:pt x="10523" y="6717"/>
                    <a:pt x="10523" y="6694"/>
                  </a:cubicBezTo>
                  <a:cubicBezTo>
                    <a:pt x="10525" y="6659"/>
                    <a:pt x="10529" y="6622"/>
                    <a:pt x="10538" y="6571"/>
                  </a:cubicBezTo>
                  <a:cubicBezTo>
                    <a:pt x="10548" y="6513"/>
                    <a:pt x="10545" y="6457"/>
                    <a:pt x="10542" y="6402"/>
                  </a:cubicBezTo>
                  <a:lnTo>
                    <a:pt x="10541" y="6366"/>
                  </a:lnTo>
                  <a:cubicBezTo>
                    <a:pt x="10539" y="6357"/>
                    <a:pt x="10542" y="6354"/>
                    <a:pt x="10549" y="6351"/>
                  </a:cubicBezTo>
                  <a:lnTo>
                    <a:pt x="10573" y="6343"/>
                  </a:lnTo>
                  <a:cubicBezTo>
                    <a:pt x="10606" y="6330"/>
                    <a:pt x="10638" y="6317"/>
                    <a:pt x="10671" y="6304"/>
                  </a:cubicBezTo>
                  <a:cubicBezTo>
                    <a:pt x="10745" y="6272"/>
                    <a:pt x="10841" y="6227"/>
                    <a:pt x="10921" y="6145"/>
                  </a:cubicBezTo>
                  <a:cubicBezTo>
                    <a:pt x="10927" y="6139"/>
                    <a:pt x="10938" y="6132"/>
                    <a:pt x="10950" y="6125"/>
                  </a:cubicBezTo>
                  <a:cubicBezTo>
                    <a:pt x="10960" y="6119"/>
                    <a:pt x="10971" y="6112"/>
                    <a:pt x="10980" y="6104"/>
                  </a:cubicBezTo>
                  <a:cubicBezTo>
                    <a:pt x="10999" y="6091"/>
                    <a:pt x="11026" y="6058"/>
                    <a:pt x="11013" y="6022"/>
                  </a:cubicBezTo>
                  <a:cubicBezTo>
                    <a:pt x="11006" y="6002"/>
                    <a:pt x="11010" y="5980"/>
                    <a:pt x="11018" y="5947"/>
                  </a:cubicBezTo>
                  <a:cubicBezTo>
                    <a:pt x="11025" y="5915"/>
                    <a:pt x="11034" y="5877"/>
                    <a:pt x="11025" y="5837"/>
                  </a:cubicBezTo>
                  <a:cubicBezTo>
                    <a:pt x="11019" y="5808"/>
                    <a:pt x="11016" y="5778"/>
                    <a:pt x="11012" y="5747"/>
                  </a:cubicBezTo>
                  <a:cubicBezTo>
                    <a:pt x="11008" y="5718"/>
                    <a:pt x="11005" y="5690"/>
                    <a:pt x="10999" y="5661"/>
                  </a:cubicBezTo>
                  <a:cubicBezTo>
                    <a:pt x="10993" y="5630"/>
                    <a:pt x="10977" y="5604"/>
                    <a:pt x="10964" y="5584"/>
                  </a:cubicBezTo>
                  <a:cubicBezTo>
                    <a:pt x="10956" y="5570"/>
                    <a:pt x="10944" y="5557"/>
                    <a:pt x="10932" y="5542"/>
                  </a:cubicBezTo>
                  <a:cubicBezTo>
                    <a:pt x="10925" y="5535"/>
                    <a:pt x="10919" y="5526"/>
                    <a:pt x="10912" y="5518"/>
                  </a:cubicBezTo>
                  <a:cubicBezTo>
                    <a:pt x="10902" y="5503"/>
                    <a:pt x="10906" y="5497"/>
                    <a:pt x="10911" y="5492"/>
                  </a:cubicBezTo>
                  <a:cubicBezTo>
                    <a:pt x="10924" y="5477"/>
                    <a:pt x="10940" y="5463"/>
                    <a:pt x="10954" y="5448"/>
                  </a:cubicBezTo>
                  <a:cubicBezTo>
                    <a:pt x="10989" y="5414"/>
                    <a:pt x="11026" y="5377"/>
                    <a:pt x="11051" y="5327"/>
                  </a:cubicBezTo>
                  <a:cubicBezTo>
                    <a:pt x="11054" y="5325"/>
                    <a:pt x="11057" y="5325"/>
                    <a:pt x="11058" y="5324"/>
                  </a:cubicBezTo>
                  <a:cubicBezTo>
                    <a:pt x="11064" y="5321"/>
                    <a:pt x="11070" y="5318"/>
                    <a:pt x="11074" y="5315"/>
                  </a:cubicBezTo>
                  <a:cubicBezTo>
                    <a:pt x="11132" y="5281"/>
                    <a:pt x="11152" y="5234"/>
                    <a:pt x="11135" y="5178"/>
                  </a:cubicBezTo>
                  <a:cubicBezTo>
                    <a:pt x="11126" y="5153"/>
                    <a:pt x="11128" y="5143"/>
                    <a:pt x="11129" y="5139"/>
                  </a:cubicBezTo>
                  <a:cubicBezTo>
                    <a:pt x="11136" y="5103"/>
                    <a:pt x="11128" y="5072"/>
                    <a:pt x="11120" y="5046"/>
                  </a:cubicBezTo>
                  <a:cubicBezTo>
                    <a:pt x="11115" y="5029"/>
                    <a:pt x="11110" y="5013"/>
                    <a:pt x="11115" y="5006"/>
                  </a:cubicBezTo>
                  <a:cubicBezTo>
                    <a:pt x="11122" y="4986"/>
                    <a:pt x="11138" y="4967"/>
                    <a:pt x="11155" y="4947"/>
                  </a:cubicBezTo>
                  <a:cubicBezTo>
                    <a:pt x="11165" y="4935"/>
                    <a:pt x="11174" y="4924"/>
                    <a:pt x="11182" y="4912"/>
                  </a:cubicBezTo>
                  <a:cubicBezTo>
                    <a:pt x="11200" y="4889"/>
                    <a:pt x="11221" y="4843"/>
                    <a:pt x="11185" y="4781"/>
                  </a:cubicBezTo>
                  <a:cubicBezTo>
                    <a:pt x="11178" y="4768"/>
                    <a:pt x="11172" y="4750"/>
                    <a:pt x="11185" y="4714"/>
                  </a:cubicBezTo>
                  <a:cubicBezTo>
                    <a:pt x="11197" y="4682"/>
                    <a:pt x="11230" y="4659"/>
                    <a:pt x="11264" y="4659"/>
                  </a:cubicBezTo>
                  <a:cubicBezTo>
                    <a:pt x="11270" y="4659"/>
                    <a:pt x="11277" y="4660"/>
                    <a:pt x="11284" y="4662"/>
                  </a:cubicBezTo>
                  <a:cubicBezTo>
                    <a:pt x="11305" y="4668"/>
                    <a:pt x="11327" y="4674"/>
                    <a:pt x="11339" y="4682"/>
                  </a:cubicBezTo>
                  <a:cubicBezTo>
                    <a:pt x="11391" y="4721"/>
                    <a:pt x="11447" y="4730"/>
                    <a:pt x="11498" y="4739"/>
                  </a:cubicBezTo>
                  <a:cubicBezTo>
                    <a:pt x="11512" y="4740"/>
                    <a:pt x="11528" y="4743"/>
                    <a:pt x="11542" y="4746"/>
                  </a:cubicBezTo>
                  <a:cubicBezTo>
                    <a:pt x="11553" y="4748"/>
                    <a:pt x="11565" y="4750"/>
                    <a:pt x="11576" y="4750"/>
                  </a:cubicBezTo>
                  <a:cubicBezTo>
                    <a:pt x="11597" y="4750"/>
                    <a:pt x="11618" y="4746"/>
                    <a:pt x="11636" y="4737"/>
                  </a:cubicBezTo>
                  <a:cubicBezTo>
                    <a:pt x="11642" y="4735"/>
                    <a:pt x="11647" y="4733"/>
                    <a:pt x="11653" y="4733"/>
                  </a:cubicBezTo>
                  <a:cubicBezTo>
                    <a:pt x="11663" y="4733"/>
                    <a:pt x="11673" y="4739"/>
                    <a:pt x="11688" y="4760"/>
                  </a:cubicBezTo>
                  <a:lnTo>
                    <a:pt x="11698" y="4775"/>
                  </a:lnTo>
                  <a:cubicBezTo>
                    <a:pt x="11710" y="4788"/>
                    <a:pt x="11720" y="4802"/>
                    <a:pt x="11724" y="4812"/>
                  </a:cubicBezTo>
                  <a:cubicBezTo>
                    <a:pt x="11737" y="4856"/>
                    <a:pt x="11761" y="4895"/>
                    <a:pt x="11794" y="4937"/>
                  </a:cubicBezTo>
                  <a:cubicBezTo>
                    <a:pt x="11794" y="4938"/>
                    <a:pt x="11794" y="4940"/>
                    <a:pt x="11794" y="4941"/>
                  </a:cubicBezTo>
                  <a:lnTo>
                    <a:pt x="11794" y="4953"/>
                  </a:lnTo>
                  <a:cubicBezTo>
                    <a:pt x="11791" y="5006"/>
                    <a:pt x="11823" y="5031"/>
                    <a:pt x="11841" y="5039"/>
                  </a:cubicBezTo>
                  <a:cubicBezTo>
                    <a:pt x="11846" y="5042"/>
                    <a:pt x="11850" y="5045"/>
                    <a:pt x="11854" y="5048"/>
                  </a:cubicBezTo>
                  <a:cubicBezTo>
                    <a:pt x="11870" y="5058"/>
                    <a:pt x="11893" y="5072"/>
                    <a:pt x="11922" y="5072"/>
                  </a:cubicBezTo>
                  <a:cubicBezTo>
                    <a:pt x="11935" y="5072"/>
                    <a:pt x="11948" y="5080"/>
                    <a:pt x="11967" y="5093"/>
                  </a:cubicBezTo>
                  <a:cubicBezTo>
                    <a:pt x="11980" y="5100"/>
                    <a:pt x="11995" y="5110"/>
                    <a:pt x="12012" y="5117"/>
                  </a:cubicBezTo>
                  <a:cubicBezTo>
                    <a:pt x="11992" y="5153"/>
                    <a:pt x="11977" y="5191"/>
                    <a:pt x="11963" y="5227"/>
                  </a:cubicBezTo>
                  <a:lnTo>
                    <a:pt x="11957" y="5246"/>
                  </a:lnTo>
                  <a:cubicBezTo>
                    <a:pt x="11956" y="5249"/>
                    <a:pt x="11954" y="5252"/>
                    <a:pt x="11953" y="5255"/>
                  </a:cubicBezTo>
                  <a:cubicBezTo>
                    <a:pt x="11944" y="5272"/>
                    <a:pt x="11931" y="5298"/>
                    <a:pt x="11943" y="5327"/>
                  </a:cubicBezTo>
                  <a:cubicBezTo>
                    <a:pt x="11950" y="5347"/>
                    <a:pt x="11946" y="5366"/>
                    <a:pt x="11937" y="5398"/>
                  </a:cubicBezTo>
                  <a:cubicBezTo>
                    <a:pt x="11931" y="5416"/>
                    <a:pt x="11925" y="5440"/>
                    <a:pt x="11924" y="5464"/>
                  </a:cubicBezTo>
                  <a:cubicBezTo>
                    <a:pt x="11921" y="5526"/>
                    <a:pt x="11943" y="5571"/>
                    <a:pt x="11989" y="5596"/>
                  </a:cubicBezTo>
                  <a:cubicBezTo>
                    <a:pt x="12009" y="5606"/>
                    <a:pt x="12015" y="5616"/>
                    <a:pt x="12018" y="5625"/>
                  </a:cubicBezTo>
                  <a:cubicBezTo>
                    <a:pt x="12028" y="5655"/>
                    <a:pt x="12047" y="5681"/>
                    <a:pt x="12073" y="5700"/>
                  </a:cubicBezTo>
                  <a:cubicBezTo>
                    <a:pt x="12085" y="5709"/>
                    <a:pt x="12115" y="5732"/>
                    <a:pt x="12156" y="5732"/>
                  </a:cubicBezTo>
                  <a:cubicBezTo>
                    <a:pt x="12169" y="5732"/>
                    <a:pt x="12183" y="5730"/>
                    <a:pt x="12197" y="5724"/>
                  </a:cubicBezTo>
                  <a:cubicBezTo>
                    <a:pt x="12226" y="5713"/>
                    <a:pt x="12252" y="5700"/>
                    <a:pt x="12276" y="5685"/>
                  </a:cubicBezTo>
                  <a:cubicBezTo>
                    <a:pt x="12289" y="5678"/>
                    <a:pt x="12300" y="5668"/>
                    <a:pt x="12307" y="5661"/>
                  </a:cubicBezTo>
                  <a:cubicBezTo>
                    <a:pt x="12311" y="5656"/>
                    <a:pt x="12317" y="5651"/>
                    <a:pt x="12320" y="5649"/>
                  </a:cubicBezTo>
                  <a:cubicBezTo>
                    <a:pt x="12415" y="5612"/>
                    <a:pt x="12463" y="5532"/>
                    <a:pt x="12496" y="5460"/>
                  </a:cubicBezTo>
                  <a:cubicBezTo>
                    <a:pt x="12515" y="5422"/>
                    <a:pt x="12540" y="5389"/>
                    <a:pt x="12566" y="5353"/>
                  </a:cubicBezTo>
                  <a:cubicBezTo>
                    <a:pt x="12568" y="5349"/>
                    <a:pt x="12573" y="5343"/>
                    <a:pt x="12576" y="5338"/>
                  </a:cubicBezTo>
                  <a:cubicBezTo>
                    <a:pt x="12584" y="5408"/>
                    <a:pt x="12596" y="5487"/>
                    <a:pt x="12626" y="5565"/>
                  </a:cubicBezTo>
                  <a:cubicBezTo>
                    <a:pt x="12638" y="5593"/>
                    <a:pt x="12644" y="5622"/>
                    <a:pt x="12648" y="5651"/>
                  </a:cubicBezTo>
                  <a:cubicBezTo>
                    <a:pt x="12649" y="5658"/>
                    <a:pt x="12649" y="5666"/>
                    <a:pt x="12651" y="5677"/>
                  </a:cubicBezTo>
                  <a:cubicBezTo>
                    <a:pt x="12651" y="5694"/>
                    <a:pt x="12651" y="5714"/>
                    <a:pt x="12657" y="5731"/>
                  </a:cubicBezTo>
                  <a:cubicBezTo>
                    <a:pt x="12657" y="5734"/>
                    <a:pt x="12657" y="5736"/>
                    <a:pt x="12657" y="5739"/>
                  </a:cubicBezTo>
                  <a:cubicBezTo>
                    <a:pt x="12654" y="5755"/>
                    <a:pt x="12648" y="5795"/>
                    <a:pt x="12684" y="5820"/>
                  </a:cubicBezTo>
                  <a:cubicBezTo>
                    <a:pt x="12684" y="5823"/>
                    <a:pt x="12685" y="5824"/>
                    <a:pt x="12685" y="5827"/>
                  </a:cubicBezTo>
                  <a:cubicBezTo>
                    <a:pt x="12688" y="5841"/>
                    <a:pt x="12693" y="5867"/>
                    <a:pt x="12716" y="5888"/>
                  </a:cubicBezTo>
                  <a:cubicBezTo>
                    <a:pt x="12717" y="5889"/>
                    <a:pt x="12719" y="5890"/>
                    <a:pt x="12720" y="5893"/>
                  </a:cubicBezTo>
                  <a:cubicBezTo>
                    <a:pt x="12710" y="5955"/>
                    <a:pt x="12736" y="6003"/>
                    <a:pt x="12759" y="6036"/>
                  </a:cubicBezTo>
                  <a:cubicBezTo>
                    <a:pt x="12751" y="6047"/>
                    <a:pt x="12740" y="6057"/>
                    <a:pt x="12730" y="6065"/>
                  </a:cubicBezTo>
                  <a:cubicBezTo>
                    <a:pt x="12722" y="6075"/>
                    <a:pt x="12711" y="6084"/>
                    <a:pt x="12703" y="6094"/>
                  </a:cubicBezTo>
                  <a:cubicBezTo>
                    <a:pt x="12670" y="6130"/>
                    <a:pt x="12668" y="6180"/>
                    <a:pt x="12701" y="6220"/>
                  </a:cubicBezTo>
                  <a:lnTo>
                    <a:pt x="12716" y="6237"/>
                  </a:lnTo>
                  <a:cubicBezTo>
                    <a:pt x="12729" y="6253"/>
                    <a:pt x="12742" y="6271"/>
                    <a:pt x="12759" y="6286"/>
                  </a:cubicBezTo>
                  <a:lnTo>
                    <a:pt x="12772" y="6298"/>
                  </a:lnTo>
                  <a:cubicBezTo>
                    <a:pt x="12805" y="6328"/>
                    <a:pt x="12831" y="6353"/>
                    <a:pt x="12839" y="6388"/>
                  </a:cubicBezTo>
                  <a:cubicBezTo>
                    <a:pt x="12844" y="6415"/>
                    <a:pt x="12868" y="6435"/>
                    <a:pt x="12886" y="6445"/>
                  </a:cubicBezTo>
                  <a:cubicBezTo>
                    <a:pt x="12914" y="6460"/>
                    <a:pt x="12943" y="6471"/>
                    <a:pt x="12970" y="6482"/>
                  </a:cubicBezTo>
                  <a:cubicBezTo>
                    <a:pt x="13042" y="6510"/>
                    <a:pt x="13100" y="6534"/>
                    <a:pt x="13129" y="6602"/>
                  </a:cubicBezTo>
                  <a:cubicBezTo>
                    <a:pt x="13136" y="6619"/>
                    <a:pt x="13149" y="6643"/>
                    <a:pt x="13164" y="6672"/>
                  </a:cubicBezTo>
                  <a:cubicBezTo>
                    <a:pt x="13214" y="6775"/>
                    <a:pt x="13321" y="6989"/>
                    <a:pt x="13248" y="7041"/>
                  </a:cubicBezTo>
                  <a:cubicBezTo>
                    <a:pt x="13187" y="7086"/>
                    <a:pt x="13136" y="7119"/>
                    <a:pt x="13071" y="7120"/>
                  </a:cubicBezTo>
                  <a:cubicBezTo>
                    <a:pt x="13051" y="7122"/>
                    <a:pt x="13031" y="7125"/>
                    <a:pt x="13009" y="7129"/>
                  </a:cubicBezTo>
                  <a:cubicBezTo>
                    <a:pt x="13002" y="7130"/>
                    <a:pt x="12993" y="7132"/>
                    <a:pt x="12986" y="7133"/>
                  </a:cubicBezTo>
                  <a:cubicBezTo>
                    <a:pt x="12928" y="7142"/>
                    <a:pt x="12883" y="7169"/>
                    <a:pt x="12856" y="7211"/>
                  </a:cubicBezTo>
                  <a:cubicBezTo>
                    <a:pt x="12836" y="7240"/>
                    <a:pt x="12807" y="7265"/>
                    <a:pt x="12764" y="7289"/>
                  </a:cubicBezTo>
                  <a:cubicBezTo>
                    <a:pt x="12752" y="7297"/>
                    <a:pt x="12740" y="7301"/>
                    <a:pt x="12724" y="7307"/>
                  </a:cubicBezTo>
                  <a:cubicBezTo>
                    <a:pt x="12717" y="7308"/>
                    <a:pt x="12707" y="7313"/>
                    <a:pt x="12706" y="7313"/>
                  </a:cubicBezTo>
                  <a:cubicBezTo>
                    <a:pt x="12692" y="7310"/>
                    <a:pt x="12678" y="7309"/>
                    <a:pt x="12665" y="7309"/>
                  </a:cubicBezTo>
                  <a:cubicBezTo>
                    <a:pt x="12638" y="7309"/>
                    <a:pt x="12613" y="7313"/>
                    <a:pt x="12590" y="7317"/>
                  </a:cubicBezTo>
                  <a:cubicBezTo>
                    <a:pt x="12571" y="7320"/>
                    <a:pt x="12551" y="7323"/>
                    <a:pt x="12533" y="7323"/>
                  </a:cubicBezTo>
                  <a:cubicBezTo>
                    <a:pt x="12526" y="7323"/>
                    <a:pt x="12519" y="7322"/>
                    <a:pt x="12512" y="7321"/>
                  </a:cubicBezTo>
                  <a:cubicBezTo>
                    <a:pt x="12366" y="7301"/>
                    <a:pt x="12211" y="7279"/>
                    <a:pt x="12054" y="7276"/>
                  </a:cubicBezTo>
                  <a:cubicBezTo>
                    <a:pt x="12045" y="7276"/>
                    <a:pt x="12035" y="7274"/>
                    <a:pt x="12026" y="7272"/>
                  </a:cubicBezTo>
                  <a:cubicBezTo>
                    <a:pt x="12012" y="7269"/>
                    <a:pt x="11994" y="7265"/>
                    <a:pt x="11976" y="7265"/>
                  </a:cubicBezTo>
                  <a:cubicBezTo>
                    <a:pt x="11957" y="7265"/>
                    <a:pt x="11936" y="7269"/>
                    <a:pt x="11915" y="7282"/>
                  </a:cubicBezTo>
                  <a:cubicBezTo>
                    <a:pt x="11762" y="7379"/>
                    <a:pt x="11778" y="7477"/>
                    <a:pt x="11800" y="7528"/>
                  </a:cubicBezTo>
                  <a:cubicBezTo>
                    <a:pt x="11827" y="7586"/>
                    <a:pt x="11880" y="7597"/>
                    <a:pt x="11929" y="7597"/>
                  </a:cubicBezTo>
                  <a:cubicBezTo>
                    <a:pt x="11945" y="7597"/>
                    <a:pt x="11961" y="7595"/>
                    <a:pt x="11976" y="7594"/>
                  </a:cubicBezTo>
                  <a:cubicBezTo>
                    <a:pt x="11994" y="7593"/>
                    <a:pt x="12008" y="7592"/>
                    <a:pt x="12020" y="7592"/>
                  </a:cubicBezTo>
                  <a:cubicBezTo>
                    <a:pt x="12060" y="7592"/>
                    <a:pt x="12069" y="7600"/>
                    <a:pt x="12074" y="7620"/>
                  </a:cubicBezTo>
                  <a:cubicBezTo>
                    <a:pt x="12078" y="7636"/>
                    <a:pt x="12064" y="7659"/>
                    <a:pt x="12050" y="7684"/>
                  </a:cubicBezTo>
                  <a:cubicBezTo>
                    <a:pt x="12041" y="7698"/>
                    <a:pt x="12034" y="7713"/>
                    <a:pt x="12026" y="7726"/>
                  </a:cubicBezTo>
                  <a:cubicBezTo>
                    <a:pt x="11999" y="7787"/>
                    <a:pt x="11998" y="7862"/>
                    <a:pt x="12022" y="7931"/>
                  </a:cubicBezTo>
                  <a:cubicBezTo>
                    <a:pt x="12063" y="8047"/>
                    <a:pt x="12152" y="8152"/>
                    <a:pt x="12267" y="8152"/>
                  </a:cubicBezTo>
                  <a:cubicBezTo>
                    <a:pt x="12282" y="8152"/>
                    <a:pt x="12297" y="8150"/>
                    <a:pt x="12313" y="8146"/>
                  </a:cubicBezTo>
                  <a:cubicBezTo>
                    <a:pt x="12330" y="8142"/>
                    <a:pt x="12349" y="8136"/>
                    <a:pt x="12366" y="8131"/>
                  </a:cubicBezTo>
                  <a:cubicBezTo>
                    <a:pt x="12385" y="8123"/>
                    <a:pt x="12404" y="8118"/>
                    <a:pt x="12420" y="8115"/>
                  </a:cubicBezTo>
                  <a:cubicBezTo>
                    <a:pt x="12424" y="8114"/>
                    <a:pt x="12428" y="8114"/>
                    <a:pt x="12433" y="8114"/>
                  </a:cubicBezTo>
                  <a:cubicBezTo>
                    <a:pt x="12450" y="8114"/>
                    <a:pt x="12465" y="8118"/>
                    <a:pt x="12469" y="8126"/>
                  </a:cubicBezTo>
                  <a:cubicBezTo>
                    <a:pt x="12469" y="8128"/>
                    <a:pt x="12472" y="8132"/>
                    <a:pt x="12469" y="8141"/>
                  </a:cubicBezTo>
                  <a:cubicBezTo>
                    <a:pt x="12463" y="8154"/>
                    <a:pt x="12448" y="8167"/>
                    <a:pt x="12434" y="8172"/>
                  </a:cubicBezTo>
                  <a:cubicBezTo>
                    <a:pt x="12411" y="8183"/>
                    <a:pt x="12381" y="8183"/>
                    <a:pt x="12349" y="8184"/>
                  </a:cubicBezTo>
                  <a:cubicBezTo>
                    <a:pt x="12334" y="8185"/>
                    <a:pt x="12318" y="8185"/>
                    <a:pt x="12304" y="8187"/>
                  </a:cubicBezTo>
                  <a:cubicBezTo>
                    <a:pt x="12217" y="8194"/>
                    <a:pt x="12174" y="8243"/>
                    <a:pt x="12136" y="8285"/>
                  </a:cubicBezTo>
                  <a:cubicBezTo>
                    <a:pt x="12122" y="8303"/>
                    <a:pt x="12107" y="8318"/>
                    <a:pt x="12090" y="8333"/>
                  </a:cubicBezTo>
                  <a:cubicBezTo>
                    <a:pt x="12025" y="8386"/>
                    <a:pt x="11934" y="8428"/>
                    <a:pt x="11862" y="8437"/>
                  </a:cubicBezTo>
                  <a:cubicBezTo>
                    <a:pt x="11853" y="8438"/>
                    <a:pt x="11844" y="8439"/>
                    <a:pt x="11837" y="8439"/>
                  </a:cubicBezTo>
                  <a:cubicBezTo>
                    <a:pt x="11819" y="8439"/>
                    <a:pt x="11806" y="8435"/>
                    <a:pt x="11798" y="8428"/>
                  </a:cubicBezTo>
                  <a:cubicBezTo>
                    <a:pt x="11792" y="8422"/>
                    <a:pt x="11787" y="8414"/>
                    <a:pt x="11781" y="8405"/>
                  </a:cubicBezTo>
                  <a:cubicBezTo>
                    <a:pt x="11775" y="8396"/>
                    <a:pt x="11769" y="8389"/>
                    <a:pt x="11762" y="8381"/>
                  </a:cubicBezTo>
                  <a:cubicBezTo>
                    <a:pt x="11726" y="8336"/>
                    <a:pt x="11654" y="8307"/>
                    <a:pt x="11571" y="8301"/>
                  </a:cubicBezTo>
                  <a:cubicBezTo>
                    <a:pt x="11564" y="8301"/>
                    <a:pt x="11557" y="8301"/>
                    <a:pt x="11550" y="8301"/>
                  </a:cubicBezTo>
                  <a:cubicBezTo>
                    <a:pt x="11475" y="8301"/>
                    <a:pt x="11409" y="8322"/>
                    <a:pt x="11369" y="8359"/>
                  </a:cubicBezTo>
                  <a:cubicBezTo>
                    <a:pt x="11350" y="8379"/>
                    <a:pt x="11321" y="8391"/>
                    <a:pt x="11287" y="8404"/>
                  </a:cubicBezTo>
                  <a:cubicBezTo>
                    <a:pt x="11216" y="8433"/>
                    <a:pt x="11161" y="8486"/>
                    <a:pt x="11123" y="8567"/>
                  </a:cubicBezTo>
                  <a:cubicBezTo>
                    <a:pt x="11103" y="8613"/>
                    <a:pt x="11081" y="8661"/>
                    <a:pt x="11086" y="8722"/>
                  </a:cubicBezTo>
                  <a:cubicBezTo>
                    <a:pt x="11089" y="8746"/>
                    <a:pt x="11099" y="8768"/>
                    <a:pt x="11109" y="8787"/>
                  </a:cubicBezTo>
                  <a:cubicBezTo>
                    <a:pt x="11113" y="8797"/>
                    <a:pt x="11122" y="8813"/>
                    <a:pt x="11123" y="8816"/>
                  </a:cubicBezTo>
                  <a:cubicBezTo>
                    <a:pt x="11117" y="8818"/>
                    <a:pt x="11103" y="8818"/>
                    <a:pt x="11090" y="8818"/>
                  </a:cubicBezTo>
                  <a:lnTo>
                    <a:pt x="11084" y="8818"/>
                  </a:lnTo>
                  <a:cubicBezTo>
                    <a:pt x="10908" y="8818"/>
                    <a:pt x="10737" y="8901"/>
                    <a:pt x="10626" y="9037"/>
                  </a:cubicBezTo>
                  <a:cubicBezTo>
                    <a:pt x="10583" y="9092"/>
                    <a:pt x="10549" y="9151"/>
                    <a:pt x="10518" y="9209"/>
                  </a:cubicBezTo>
                  <a:cubicBezTo>
                    <a:pt x="10482" y="9275"/>
                    <a:pt x="10447" y="9337"/>
                    <a:pt x="10399" y="9388"/>
                  </a:cubicBezTo>
                  <a:cubicBezTo>
                    <a:pt x="10386" y="9402"/>
                    <a:pt x="10373" y="9415"/>
                    <a:pt x="10359" y="9428"/>
                  </a:cubicBezTo>
                  <a:cubicBezTo>
                    <a:pt x="10312" y="9472"/>
                    <a:pt x="10260" y="9522"/>
                    <a:pt x="10243" y="9593"/>
                  </a:cubicBezTo>
                  <a:cubicBezTo>
                    <a:pt x="10231" y="9639"/>
                    <a:pt x="10237" y="9684"/>
                    <a:pt x="10243" y="9727"/>
                  </a:cubicBezTo>
                  <a:cubicBezTo>
                    <a:pt x="10247" y="9769"/>
                    <a:pt x="10253" y="9810"/>
                    <a:pt x="10240" y="9839"/>
                  </a:cubicBezTo>
                  <a:cubicBezTo>
                    <a:pt x="10230" y="9856"/>
                    <a:pt x="10172" y="9923"/>
                    <a:pt x="10151" y="9940"/>
                  </a:cubicBezTo>
                  <a:cubicBezTo>
                    <a:pt x="10090" y="9953"/>
                    <a:pt x="10033" y="9985"/>
                    <a:pt x="9980" y="10035"/>
                  </a:cubicBezTo>
                  <a:cubicBezTo>
                    <a:pt x="9953" y="10061"/>
                    <a:pt x="9932" y="10077"/>
                    <a:pt x="9906" y="10084"/>
                  </a:cubicBezTo>
                  <a:cubicBezTo>
                    <a:pt x="9875" y="10093"/>
                    <a:pt x="9851" y="10118"/>
                    <a:pt x="9833" y="10138"/>
                  </a:cubicBezTo>
                  <a:cubicBezTo>
                    <a:pt x="9821" y="10149"/>
                    <a:pt x="9811" y="10163"/>
                    <a:pt x="9801" y="10177"/>
                  </a:cubicBezTo>
                  <a:cubicBezTo>
                    <a:pt x="9795" y="10186"/>
                    <a:pt x="9788" y="10194"/>
                    <a:pt x="9781" y="10203"/>
                  </a:cubicBezTo>
                  <a:cubicBezTo>
                    <a:pt x="9760" y="10226"/>
                    <a:pt x="9744" y="10239"/>
                    <a:pt x="9726" y="10245"/>
                  </a:cubicBezTo>
                  <a:cubicBezTo>
                    <a:pt x="9720" y="10246"/>
                    <a:pt x="9716" y="10248"/>
                    <a:pt x="9710" y="10251"/>
                  </a:cubicBezTo>
                  <a:cubicBezTo>
                    <a:pt x="9705" y="10252"/>
                    <a:pt x="9701" y="10254"/>
                    <a:pt x="9698" y="10255"/>
                  </a:cubicBezTo>
                  <a:cubicBezTo>
                    <a:pt x="9603" y="10278"/>
                    <a:pt x="9544" y="10346"/>
                    <a:pt x="9492" y="10407"/>
                  </a:cubicBezTo>
                  <a:lnTo>
                    <a:pt x="9473" y="10428"/>
                  </a:lnTo>
                  <a:cubicBezTo>
                    <a:pt x="9447" y="10457"/>
                    <a:pt x="9440" y="10496"/>
                    <a:pt x="9438" y="10517"/>
                  </a:cubicBezTo>
                  <a:cubicBezTo>
                    <a:pt x="9425" y="10648"/>
                    <a:pt x="9418" y="10788"/>
                    <a:pt x="9474" y="10928"/>
                  </a:cubicBezTo>
                  <a:cubicBezTo>
                    <a:pt x="9476" y="10943"/>
                    <a:pt x="9477" y="10956"/>
                    <a:pt x="9477" y="10969"/>
                  </a:cubicBezTo>
                  <a:cubicBezTo>
                    <a:pt x="9480" y="10999"/>
                    <a:pt x="9483" y="11031"/>
                    <a:pt x="9490" y="11061"/>
                  </a:cubicBezTo>
                  <a:cubicBezTo>
                    <a:pt x="9496" y="11092"/>
                    <a:pt x="9506" y="11119"/>
                    <a:pt x="9515" y="11147"/>
                  </a:cubicBezTo>
                  <a:cubicBezTo>
                    <a:pt x="9520" y="11161"/>
                    <a:pt x="9526" y="11176"/>
                    <a:pt x="9531" y="11190"/>
                  </a:cubicBezTo>
                  <a:cubicBezTo>
                    <a:pt x="9531" y="11190"/>
                    <a:pt x="9531" y="11193"/>
                    <a:pt x="9529" y="11203"/>
                  </a:cubicBezTo>
                  <a:cubicBezTo>
                    <a:pt x="9523" y="11271"/>
                    <a:pt x="9502" y="11336"/>
                    <a:pt x="9466" y="11395"/>
                  </a:cubicBezTo>
                  <a:cubicBezTo>
                    <a:pt x="9464" y="11396"/>
                    <a:pt x="9462" y="11399"/>
                    <a:pt x="9455" y="11399"/>
                  </a:cubicBezTo>
                  <a:cubicBezTo>
                    <a:pt x="9453" y="11399"/>
                    <a:pt x="9451" y="11398"/>
                    <a:pt x="9448" y="11398"/>
                  </a:cubicBezTo>
                  <a:lnTo>
                    <a:pt x="9432" y="11381"/>
                  </a:lnTo>
                  <a:cubicBezTo>
                    <a:pt x="9411" y="11356"/>
                    <a:pt x="9390" y="11333"/>
                    <a:pt x="9380" y="11309"/>
                  </a:cubicBezTo>
                  <a:cubicBezTo>
                    <a:pt x="9367" y="11275"/>
                    <a:pt x="9351" y="11242"/>
                    <a:pt x="9335" y="11210"/>
                  </a:cubicBezTo>
                  <a:cubicBezTo>
                    <a:pt x="9311" y="11160"/>
                    <a:pt x="9288" y="11112"/>
                    <a:pt x="9276" y="11061"/>
                  </a:cubicBezTo>
                  <a:lnTo>
                    <a:pt x="9273" y="11050"/>
                  </a:lnTo>
                  <a:lnTo>
                    <a:pt x="9265" y="11041"/>
                  </a:lnTo>
                  <a:cubicBezTo>
                    <a:pt x="9259" y="11034"/>
                    <a:pt x="9253" y="11027"/>
                    <a:pt x="9263" y="11005"/>
                  </a:cubicBezTo>
                  <a:cubicBezTo>
                    <a:pt x="9268" y="10994"/>
                    <a:pt x="9272" y="10982"/>
                    <a:pt x="9276" y="10970"/>
                  </a:cubicBezTo>
                  <a:lnTo>
                    <a:pt x="9281" y="10956"/>
                  </a:lnTo>
                  <a:cubicBezTo>
                    <a:pt x="9298" y="10911"/>
                    <a:pt x="9291" y="10866"/>
                    <a:pt x="9263" y="10830"/>
                  </a:cubicBezTo>
                  <a:lnTo>
                    <a:pt x="9253" y="10817"/>
                  </a:lnTo>
                  <a:cubicBezTo>
                    <a:pt x="9223" y="10778"/>
                    <a:pt x="9192" y="10739"/>
                    <a:pt x="9161" y="10702"/>
                  </a:cubicBezTo>
                  <a:cubicBezTo>
                    <a:pt x="9140" y="10678"/>
                    <a:pt x="9112" y="10665"/>
                    <a:pt x="9082" y="10665"/>
                  </a:cubicBezTo>
                  <a:cubicBezTo>
                    <a:pt x="9070" y="10665"/>
                    <a:pt x="9057" y="10667"/>
                    <a:pt x="9045" y="10671"/>
                  </a:cubicBezTo>
                  <a:cubicBezTo>
                    <a:pt x="9032" y="10676"/>
                    <a:pt x="9019" y="10681"/>
                    <a:pt x="9006" y="10687"/>
                  </a:cubicBezTo>
                  <a:cubicBezTo>
                    <a:pt x="8999" y="10690"/>
                    <a:pt x="8991" y="10694"/>
                    <a:pt x="8984" y="10697"/>
                  </a:cubicBezTo>
                  <a:cubicBezTo>
                    <a:pt x="8970" y="10702"/>
                    <a:pt x="8964" y="10702"/>
                    <a:pt x="8964" y="10702"/>
                  </a:cubicBezTo>
                  <a:cubicBezTo>
                    <a:pt x="8904" y="10635"/>
                    <a:pt x="8827" y="10603"/>
                    <a:pt x="8728" y="10603"/>
                  </a:cubicBezTo>
                  <a:cubicBezTo>
                    <a:pt x="8719" y="10603"/>
                    <a:pt x="8711" y="10603"/>
                    <a:pt x="8702" y="10603"/>
                  </a:cubicBezTo>
                  <a:cubicBezTo>
                    <a:pt x="8697" y="10604"/>
                    <a:pt x="8692" y="10604"/>
                    <a:pt x="8687" y="10604"/>
                  </a:cubicBezTo>
                  <a:cubicBezTo>
                    <a:pt x="8664" y="10604"/>
                    <a:pt x="8640" y="10602"/>
                    <a:pt x="8614" y="10600"/>
                  </a:cubicBezTo>
                  <a:cubicBezTo>
                    <a:pt x="8589" y="10598"/>
                    <a:pt x="8563" y="10596"/>
                    <a:pt x="8537" y="10596"/>
                  </a:cubicBezTo>
                  <a:cubicBezTo>
                    <a:pt x="8515" y="10596"/>
                    <a:pt x="8493" y="10597"/>
                    <a:pt x="8470" y="10602"/>
                  </a:cubicBezTo>
                  <a:cubicBezTo>
                    <a:pt x="8463" y="10602"/>
                    <a:pt x="8457" y="10603"/>
                    <a:pt x="8451" y="10603"/>
                  </a:cubicBezTo>
                  <a:cubicBezTo>
                    <a:pt x="8434" y="10606"/>
                    <a:pt x="8416" y="10608"/>
                    <a:pt x="8398" y="10615"/>
                  </a:cubicBezTo>
                  <a:cubicBezTo>
                    <a:pt x="8374" y="10624"/>
                    <a:pt x="8318" y="10644"/>
                    <a:pt x="8314" y="10713"/>
                  </a:cubicBezTo>
                  <a:cubicBezTo>
                    <a:pt x="8312" y="10729"/>
                    <a:pt x="8308" y="10748"/>
                    <a:pt x="8302" y="10768"/>
                  </a:cubicBezTo>
                  <a:cubicBezTo>
                    <a:pt x="8301" y="10769"/>
                    <a:pt x="8301" y="10771"/>
                    <a:pt x="8301" y="10772"/>
                  </a:cubicBezTo>
                  <a:cubicBezTo>
                    <a:pt x="8299" y="10772"/>
                    <a:pt x="8298" y="10774"/>
                    <a:pt x="8296" y="10774"/>
                  </a:cubicBezTo>
                  <a:cubicBezTo>
                    <a:pt x="8279" y="10783"/>
                    <a:pt x="8262" y="10790"/>
                    <a:pt x="8246" y="10793"/>
                  </a:cubicBezTo>
                  <a:cubicBezTo>
                    <a:pt x="8229" y="10796"/>
                    <a:pt x="8214" y="10797"/>
                    <a:pt x="8202" y="10797"/>
                  </a:cubicBezTo>
                  <a:cubicBezTo>
                    <a:pt x="8172" y="10797"/>
                    <a:pt x="8155" y="10787"/>
                    <a:pt x="8142" y="10764"/>
                  </a:cubicBezTo>
                  <a:cubicBezTo>
                    <a:pt x="8120" y="10729"/>
                    <a:pt x="8086" y="10711"/>
                    <a:pt x="8047" y="10711"/>
                  </a:cubicBezTo>
                  <a:cubicBezTo>
                    <a:pt x="8029" y="10711"/>
                    <a:pt x="8010" y="10715"/>
                    <a:pt x="7991" y="10723"/>
                  </a:cubicBezTo>
                  <a:cubicBezTo>
                    <a:pt x="7987" y="10725"/>
                    <a:pt x="7982" y="10727"/>
                    <a:pt x="7975" y="10727"/>
                  </a:cubicBezTo>
                  <a:cubicBezTo>
                    <a:pt x="7966" y="10727"/>
                    <a:pt x="7953" y="10725"/>
                    <a:pt x="7935" y="10717"/>
                  </a:cubicBezTo>
                  <a:cubicBezTo>
                    <a:pt x="7899" y="10704"/>
                    <a:pt x="7866" y="10697"/>
                    <a:pt x="7836" y="10697"/>
                  </a:cubicBezTo>
                  <a:cubicBezTo>
                    <a:pt x="7813" y="10697"/>
                    <a:pt x="7792" y="10701"/>
                    <a:pt x="7772" y="10709"/>
                  </a:cubicBezTo>
                  <a:cubicBezTo>
                    <a:pt x="7757" y="10715"/>
                    <a:pt x="7744" y="10719"/>
                    <a:pt x="7730" y="10723"/>
                  </a:cubicBezTo>
                  <a:cubicBezTo>
                    <a:pt x="7692" y="10735"/>
                    <a:pt x="7649" y="10748"/>
                    <a:pt x="7610" y="10784"/>
                  </a:cubicBezTo>
                  <a:cubicBezTo>
                    <a:pt x="7564" y="10827"/>
                    <a:pt x="7507" y="10853"/>
                    <a:pt x="7435" y="10866"/>
                  </a:cubicBezTo>
                  <a:cubicBezTo>
                    <a:pt x="7357" y="10879"/>
                    <a:pt x="7296" y="10940"/>
                    <a:pt x="7264" y="11033"/>
                  </a:cubicBezTo>
                  <a:cubicBezTo>
                    <a:pt x="7244" y="11090"/>
                    <a:pt x="7218" y="11180"/>
                    <a:pt x="7228" y="11277"/>
                  </a:cubicBezTo>
                  <a:cubicBezTo>
                    <a:pt x="7233" y="11326"/>
                    <a:pt x="7224" y="11361"/>
                    <a:pt x="7198" y="11389"/>
                  </a:cubicBezTo>
                  <a:cubicBezTo>
                    <a:pt x="7178" y="11414"/>
                    <a:pt x="7171" y="11443"/>
                    <a:pt x="7163" y="11470"/>
                  </a:cubicBezTo>
                  <a:cubicBezTo>
                    <a:pt x="7142" y="11572"/>
                    <a:pt x="7127" y="11681"/>
                    <a:pt x="7120" y="11817"/>
                  </a:cubicBezTo>
                  <a:cubicBezTo>
                    <a:pt x="7118" y="11855"/>
                    <a:pt x="7123" y="11891"/>
                    <a:pt x="7127" y="11924"/>
                  </a:cubicBezTo>
                  <a:cubicBezTo>
                    <a:pt x="7132" y="11957"/>
                    <a:pt x="7137" y="11991"/>
                    <a:pt x="7145" y="12024"/>
                  </a:cubicBezTo>
                  <a:lnTo>
                    <a:pt x="7153" y="12070"/>
                  </a:lnTo>
                  <a:cubicBezTo>
                    <a:pt x="7160" y="12111"/>
                    <a:pt x="7173" y="12142"/>
                    <a:pt x="7197" y="12168"/>
                  </a:cubicBezTo>
                  <a:cubicBezTo>
                    <a:pt x="7228" y="12205"/>
                    <a:pt x="7256" y="12249"/>
                    <a:pt x="7280" y="12307"/>
                  </a:cubicBezTo>
                  <a:cubicBezTo>
                    <a:pt x="7305" y="12365"/>
                    <a:pt x="7345" y="12404"/>
                    <a:pt x="7400" y="12423"/>
                  </a:cubicBezTo>
                  <a:cubicBezTo>
                    <a:pt x="7436" y="12434"/>
                    <a:pt x="7458" y="12449"/>
                    <a:pt x="7474" y="12466"/>
                  </a:cubicBezTo>
                  <a:cubicBezTo>
                    <a:pt x="7509" y="12507"/>
                    <a:pt x="7552" y="12517"/>
                    <a:pt x="7587" y="12517"/>
                  </a:cubicBezTo>
                  <a:cubicBezTo>
                    <a:pt x="7611" y="12517"/>
                    <a:pt x="7631" y="12512"/>
                    <a:pt x="7643" y="12510"/>
                  </a:cubicBezTo>
                  <a:cubicBezTo>
                    <a:pt x="7675" y="12502"/>
                    <a:pt x="7705" y="12492"/>
                    <a:pt x="7734" y="12482"/>
                  </a:cubicBezTo>
                  <a:cubicBezTo>
                    <a:pt x="7756" y="12475"/>
                    <a:pt x="7778" y="12468"/>
                    <a:pt x="7801" y="12462"/>
                  </a:cubicBezTo>
                  <a:cubicBezTo>
                    <a:pt x="7819" y="12456"/>
                    <a:pt x="7831" y="12455"/>
                    <a:pt x="7839" y="12455"/>
                  </a:cubicBezTo>
                  <a:cubicBezTo>
                    <a:pt x="7845" y="12455"/>
                    <a:pt x="7848" y="12456"/>
                    <a:pt x="7848" y="12456"/>
                  </a:cubicBezTo>
                  <a:cubicBezTo>
                    <a:pt x="7869" y="12464"/>
                    <a:pt x="7894" y="12472"/>
                    <a:pt x="7920" y="12472"/>
                  </a:cubicBezTo>
                  <a:cubicBezTo>
                    <a:pt x="7936" y="12472"/>
                    <a:pt x="7952" y="12469"/>
                    <a:pt x="7967" y="12462"/>
                  </a:cubicBezTo>
                  <a:cubicBezTo>
                    <a:pt x="7991" y="12450"/>
                    <a:pt x="8010" y="12429"/>
                    <a:pt x="8023" y="12397"/>
                  </a:cubicBezTo>
                  <a:cubicBezTo>
                    <a:pt x="8095" y="12332"/>
                    <a:pt x="8126" y="12247"/>
                    <a:pt x="8145" y="12173"/>
                  </a:cubicBezTo>
                  <a:cubicBezTo>
                    <a:pt x="8150" y="12153"/>
                    <a:pt x="8158" y="12132"/>
                    <a:pt x="8169" y="12105"/>
                  </a:cubicBezTo>
                  <a:cubicBezTo>
                    <a:pt x="8185" y="12069"/>
                    <a:pt x="8205" y="12064"/>
                    <a:pt x="8224" y="12063"/>
                  </a:cubicBezTo>
                  <a:cubicBezTo>
                    <a:pt x="8279" y="12062"/>
                    <a:pt x="8341" y="12059"/>
                    <a:pt x="8402" y="12031"/>
                  </a:cubicBezTo>
                  <a:cubicBezTo>
                    <a:pt x="8429" y="12020"/>
                    <a:pt x="8458" y="12017"/>
                    <a:pt x="8488" y="12017"/>
                  </a:cubicBezTo>
                  <a:cubicBezTo>
                    <a:pt x="8503" y="12017"/>
                    <a:pt x="8519" y="12018"/>
                    <a:pt x="8535" y="12018"/>
                  </a:cubicBezTo>
                  <a:cubicBezTo>
                    <a:pt x="8544" y="12019"/>
                    <a:pt x="8553" y="12020"/>
                    <a:pt x="8560" y="12020"/>
                  </a:cubicBezTo>
                  <a:cubicBezTo>
                    <a:pt x="8563" y="12020"/>
                    <a:pt x="8565" y="12020"/>
                    <a:pt x="8567" y="12020"/>
                  </a:cubicBezTo>
                  <a:cubicBezTo>
                    <a:pt x="8569" y="12021"/>
                    <a:pt x="8572" y="12026"/>
                    <a:pt x="8574" y="12026"/>
                  </a:cubicBezTo>
                  <a:cubicBezTo>
                    <a:pt x="8575" y="12026"/>
                    <a:pt x="8575" y="12026"/>
                    <a:pt x="8575" y="12025"/>
                  </a:cubicBezTo>
                  <a:lnTo>
                    <a:pt x="8575" y="12025"/>
                  </a:lnTo>
                  <a:lnTo>
                    <a:pt x="8572" y="12034"/>
                  </a:lnTo>
                  <a:cubicBezTo>
                    <a:pt x="8569" y="12043"/>
                    <a:pt x="8567" y="12053"/>
                    <a:pt x="8564" y="12057"/>
                  </a:cubicBezTo>
                  <a:cubicBezTo>
                    <a:pt x="8545" y="12085"/>
                    <a:pt x="8526" y="12109"/>
                    <a:pt x="8507" y="12129"/>
                  </a:cubicBezTo>
                  <a:cubicBezTo>
                    <a:pt x="8464" y="12179"/>
                    <a:pt x="8444" y="12235"/>
                    <a:pt x="8448" y="12299"/>
                  </a:cubicBezTo>
                  <a:cubicBezTo>
                    <a:pt x="8450" y="12323"/>
                    <a:pt x="8444" y="12351"/>
                    <a:pt x="8438" y="12379"/>
                  </a:cubicBezTo>
                  <a:lnTo>
                    <a:pt x="8435" y="12398"/>
                  </a:lnTo>
                  <a:cubicBezTo>
                    <a:pt x="8431" y="12417"/>
                    <a:pt x="8428" y="12417"/>
                    <a:pt x="8418" y="12417"/>
                  </a:cubicBezTo>
                  <a:cubicBezTo>
                    <a:pt x="8377" y="12418"/>
                    <a:pt x="8345" y="12447"/>
                    <a:pt x="8340" y="12492"/>
                  </a:cubicBezTo>
                  <a:lnTo>
                    <a:pt x="8337" y="12514"/>
                  </a:lnTo>
                  <a:cubicBezTo>
                    <a:pt x="8332" y="12540"/>
                    <a:pt x="8327" y="12570"/>
                    <a:pt x="8330" y="12601"/>
                  </a:cubicBezTo>
                  <a:cubicBezTo>
                    <a:pt x="8334" y="12654"/>
                    <a:pt x="8318" y="12697"/>
                    <a:pt x="8279" y="12735"/>
                  </a:cubicBezTo>
                  <a:cubicBezTo>
                    <a:pt x="8262" y="12752"/>
                    <a:pt x="8256" y="12775"/>
                    <a:pt x="8262" y="12797"/>
                  </a:cubicBezTo>
                  <a:cubicBezTo>
                    <a:pt x="8269" y="12820"/>
                    <a:pt x="8288" y="12839"/>
                    <a:pt x="8319" y="12845"/>
                  </a:cubicBezTo>
                  <a:cubicBezTo>
                    <a:pt x="8350" y="12852"/>
                    <a:pt x="8385" y="12855"/>
                    <a:pt x="8421" y="12855"/>
                  </a:cubicBezTo>
                  <a:cubicBezTo>
                    <a:pt x="8436" y="12855"/>
                    <a:pt x="8452" y="12855"/>
                    <a:pt x="8467" y="12853"/>
                  </a:cubicBezTo>
                  <a:cubicBezTo>
                    <a:pt x="8484" y="12852"/>
                    <a:pt x="8502" y="12850"/>
                    <a:pt x="8519" y="12850"/>
                  </a:cubicBezTo>
                  <a:cubicBezTo>
                    <a:pt x="8523" y="12850"/>
                    <a:pt x="8527" y="12850"/>
                    <a:pt x="8530" y="12851"/>
                  </a:cubicBezTo>
                  <a:cubicBezTo>
                    <a:pt x="8534" y="12851"/>
                    <a:pt x="8537" y="12851"/>
                    <a:pt x="8540" y="12851"/>
                  </a:cubicBezTo>
                  <a:cubicBezTo>
                    <a:pt x="8565" y="12851"/>
                    <a:pt x="8591" y="12846"/>
                    <a:pt x="8611" y="12840"/>
                  </a:cubicBezTo>
                  <a:cubicBezTo>
                    <a:pt x="8629" y="12837"/>
                    <a:pt x="8645" y="12833"/>
                    <a:pt x="8660" y="12833"/>
                  </a:cubicBezTo>
                  <a:cubicBezTo>
                    <a:pt x="8667" y="12833"/>
                    <a:pt x="8674" y="12834"/>
                    <a:pt x="8681" y="12836"/>
                  </a:cubicBezTo>
                  <a:cubicBezTo>
                    <a:pt x="8727" y="12846"/>
                    <a:pt x="8778" y="12852"/>
                    <a:pt x="8835" y="12855"/>
                  </a:cubicBezTo>
                  <a:cubicBezTo>
                    <a:pt x="8864" y="12856"/>
                    <a:pt x="8965" y="12893"/>
                    <a:pt x="8989" y="12917"/>
                  </a:cubicBezTo>
                  <a:cubicBezTo>
                    <a:pt x="8989" y="12929"/>
                    <a:pt x="8989" y="12939"/>
                    <a:pt x="8987" y="12950"/>
                  </a:cubicBezTo>
                  <a:cubicBezTo>
                    <a:pt x="8987" y="12989"/>
                    <a:pt x="8987" y="13025"/>
                    <a:pt x="8977" y="13056"/>
                  </a:cubicBezTo>
                  <a:cubicBezTo>
                    <a:pt x="8960" y="13114"/>
                    <a:pt x="8945" y="13166"/>
                    <a:pt x="8942" y="13226"/>
                  </a:cubicBezTo>
                  <a:cubicBezTo>
                    <a:pt x="8942" y="13241"/>
                    <a:pt x="8938" y="13254"/>
                    <a:pt x="8935" y="13258"/>
                  </a:cubicBezTo>
                  <a:cubicBezTo>
                    <a:pt x="8887" y="13320"/>
                    <a:pt x="8889" y="13393"/>
                    <a:pt x="8890" y="13445"/>
                  </a:cubicBezTo>
                  <a:cubicBezTo>
                    <a:pt x="8890" y="13468"/>
                    <a:pt x="8898" y="13494"/>
                    <a:pt x="8909" y="13514"/>
                  </a:cubicBezTo>
                  <a:lnTo>
                    <a:pt x="8916" y="13527"/>
                  </a:lnTo>
                  <a:cubicBezTo>
                    <a:pt x="8939" y="13566"/>
                    <a:pt x="8961" y="13606"/>
                    <a:pt x="8990" y="13643"/>
                  </a:cubicBezTo>
                  <a:cubicBezTo>
                    <a:pt x="9044" y="13713"/>
                    <a:pt x="9107" y="13780"/>
                    <a:pt x="9208" y="13794"/>
                  </a:cubicBezTo>
                  <a:cubicBezTo>
                    <a:pt x="9232" y="13807"/>
                    <a:pt x="9256" y="13812"/>
                    <a:pt x="9278" y="13812"/>
                  </a:cubicBezTo>
                  <a:cubicBezTo>
                    <a:pt x="9327" y="13812"/>
                    <a:pt x="9367" y="13788"/>
                    <a:pt x="9386" y="13777"/>
                  </a:cubicBezTo>
                  <a:cubicBezTo>
                    <a:pt x="9395" y="13771"/>
                    <a:pt x="9402" y="13768"/>
                    <a:pt x="9411" y="13764"/>
                  </a:cubicBezTo>
                  <a:cubicBezTo>
                    <a:pt x="9422" y="13760"/>
                    <a:pt x="9432" y="13754"/>
                    <a:pt x="9444" y="13748"/>
                  </a:cubicBezTo>
                  <a:cubicBezTo>
                    <a:pt x="9470" y="13733"/>
                    <a:pt x="9498" y="13725"/>
                    <a:pt x="9530" y="13725"/>
                  </a:cubicBezTo>
                  <a:cubicBezTo>
                    <a:pt x="9550" y="13725"/>
                    <a:pt x="9571" y="13728"/>
                    <a:pt x="9596" y="13734"/>
                  </a:cubicBezTo>
                  <a:cubicBezTo>
                    <a:pt x="9619" y="13739"/>
                    <a:pt x="9640" y="13752"/>
                    <a:pt x="9664" y="13767"/>
                  </a:cubicBezTo>
                  <a:cubicBezTo>
                    <a:pt x="9695" y="13787"/>
                    <a:pt x="9734" y="13812"/>
                    <a:pt x="9785" y="13812"/>
                  </a:cubicBezTo>
                  <a:cubicBezTo>
                    <a:pt x="9812" y="13812"/>
                    <a:pt x="9842" y="13805"/>
                    <a:pt x="9876" y="13787"/>
                  </a:cubicBezTo>
                  <a:cubicBezTo>
                    <a:pt x="9944" y="13752"/>
                    <a:pt x="9989" y="13695"/>
                    <a:pt x="10032" y="13640"/>
                  </a:cubicBezTo>
                  <a:lnTo>
                    <a:pt x="10055" y="13611"/>
                  </a:lnTo>
                  <a:cubicBezTo>
                    <a:pt x="10132" y="13518"/>
                    <a:pt x="10227" y="13494"/>
                    <a:pt x="10350" y="13462"/>
                  </a:cubicBezTo>
                  <a:cubicBezTo>
                    <a:pt x="10403" y="13447"/>
                    <a:pt x="10453" y="13419"/>
                    <a:pt x="10497" y="13374"/>
                  </a:cubicBezTo>
                  <a:cubicBezTo>
                    <a:pt x="10530" y="13342"/>
                    <a:pt x="10547" y="13329"/>
                    <a:pt x="10565" y="13329"/>
                  </a:cubicBezTo>
                  <a:cubicBezTo>
                    <a:pt x="10579" y="13329"/>
                    <a:pt x="10594" y="13337"/>
                    <a:pt x="10617" y="13349"/>
                  </a:cubicBezTo>
                  <a:cubicBezTo>
                    <a:pt x="10638" y="13359"/>
                    <a:pt x="10664" y="13372"/>
                    <a:pt x="10695" y="13382"/>
                  </a:cubicBezTo>
                  <a:cubicBezTo>
                    <a:pt x="10708" y="13387"/>
                    <a:pt x="10721" y="13388"/>
                    <a:pt x="10732" y="13388"/>
                  </a:cubicBezTo>
                  <a:cubicBezTo>
                    <a:pt x="10740" y="13388"/>
                    <a:pt x="10748" y="13387"/>
                    <a:pt x="10755" y="13387"/>
                  </a:cubicBezTo>
                  <a:lnTo>
                    <a:pt x="10763" y="13387"/>
                  </a:lnTo>
                  <a:cubicBezTo>
                    <a:pt x="10767" y="13386"/>
                    <a:pt x="10770" y="13386"/>
                    <a:pt x="10773" y="13386"/>
                  </a:cubicBezTo>
                  <a:cubicBezTo>
                    <a:pt x="10822" y="13386"/>
                    <a:pt x="10881" y="13416"/>
                    <a:pt x="10932" y="13463"/>
                  </a:cubicBezTo>
                  <a:cubicBezTo>
                    <a:pt x="10940" y="13469"/>
                    <a:pt x="10953" y="13485"/>
                    <a:pt x="10963" y="13500"/>
                  </a:cubicBezTo>
                  <a:cubicBezTo>
                    <a:pt x="11002" y="13552"/>
                    <a:pt x="11039" y="13596"/>
                    <a:pt x="11089" y="13598"/>
                  </a:cubicBezTo>
                  <a:lnTo>
                    <a:pt x="11109" y="13596"/>
                  </a:lnTo>
                  <a:cubicBezTo>
                    <a:pt x="11152" y="13593"/>
                    <a:pt x="11195" y="13592"/>
                    <a:pt x="11237" y="13588"/>
                  </a:cubicBezTo>
                  <a:cubicBezTo>
                    <a:pt x="11247" y="13587"/>
                    <a:pt x="11256" y="13586"/>
                    <a:pt x="11265" y="13586"/>
                  </a:cubicBezTo>
                  <a:cubicBezTo>
                    <a:pt x="11290" y="13586"/>
                    <a:pt x="11308" y="13591"/>
                    <a:pt x="11326" y="13604"/>
                  </a:cubicBezTo>
                  <a:cubicBezTo>
                    <a:pt x="11359" y="13628"/>
                    <a:pt x="11391" y="13638"/>
                    <a:pt x="11421" y="13638"/>
                  </a:cubicBezTo>
                  <a:cubicBezTo>
                    <a:pt x="11481" y="13638"/>
                    <a:pt x="11533" y="13600"/>
                    <a:pt x="11574" y="13570"/>
                  </a:cubicBezTo>
                  <a:cubicBezTo>
                    <a:pt x="11610" y="13545"/>
                    <a:pt x="11645" y="13519"/>
                    <a:pt x="11679" y="13519"/>
                  </a:cubicBezTo>
                  <a:cubicBezTo>
                    <a:pt x="11682" y="13519"/>
                    <a:pt x="11684" y="13519"/>
                    <a:pt x="11687" y="13520"/>
                  </a:cubicBezTo>
                  <a:cubicBezTo>
                    <a:pt x="11733" y="13527"/>
                    <a:pt x="11775" y="13569"/>
                    <a:pt x="11811" y="13608"/>
                  </a:cubicBezTo>
                  <a:cubicBezTo>
                    <a:pt x="11892" y="13690"/>
                    <a:pt x="11977" y="13771"/>
                    <a:pt x="12064" y="13848"/>
                  </a:cubicBezTo>
                  <a:cubicBezTo>
                    <a:pt x="12087" y="13869"/>
                    <a:pt x="12115" y="13888"/>
                    <a:pt x="12144" y="13908"/>
                  </a:cubicBezTo>
                  <a:cubicBezTo>
                    <a:pt x="12200" y="13948"/>
                    <a:pt x="12263" y="13991"/>
                    <a:pt x="12278" y="14039"/>
                  </a:cubicBezTo>
                  <a:cubicBezTo>
                    <a:pt x="12279" y="14047"/>
                    <a:pt x="12295" y="14089"/>
                    <a:pt x="12334" y="14096"/>
                  </a:cubicBezTo>
                  <a:cubicBezTo>
                    <a:pt x="12369" y="14104"/>
                    <a:pt x="12396" y="14124"/>
                    <a:pt x="12428" y="14148"/>
                  </a:cubicBezTo>
                  <a:cubicBezTo>
                    <a:pt x="12447" y="14161"/>
                    <a:pt x="12466" y="14176"/>
                    <a:pt x="12485" y="14187"/>
                  </a:cubicBezTo>
                  <a:cubicBezTo>
                    <a:pt x="12498" y="14195"/>
                    <a:pt x="12524" y="14208"/>
                    <a:pt x="12554" y="14209"/>
                  </a:cubicBezTo>
                  <a:cubicBezTo>
                    <a:pt x="12593" y="14210"/>
                    <a:pt x="12636" y="14211"/>
                    <a:pt x="12681" y="14211"/>
                  </a:cubicBezTo>
                  <a:cubicBezTo>
                    <a:pt x="12700" y="14211"/>
                    <a:pt x="12718" y="14211"/>
                    <a:pt x="12738" y="14211"/>
                  </a:cubicBezTo>
                  <a:cubicBezTo>
                    <a:pt x="12746" y="14210"/>
                    <a:pt x="12753" y="14210"/>
                    <a:pt x="12761" y="14210"/>
                  </a:cubicBezTo>
                  <a:cubicBezTo>
                    <a:pt x="12814" y="14210"/>
                    <a:pt x="12852" y="14219"/>
                    <a:pt x="12886" y="14237"/>
                  </a:cubicBezTo>
                  <a:cubicBezTo>
                    <a:pt x="12904" y="14245"/>
                    <a:pt x="12924" y="14255"/>
                    <a:pt x="12946" y="14260"/>
                  </a:cubicBezTo>
                  <a:cubicBezTo>
                    <a:pt x="13055" y="14280"/>
                    <a:pt x="13132" y="14357"/>
                    <a:pt x="13212" y="14437"/>
                  </a:cubicBezTo>
                  <a:lnTo>
                    <a:pt x="13225" y="14449"/>
                  </a:lnTo>
                  <a:cubicBezTo>
                    <a:pt x="13240" y="14465"/>
                    <a:pt x="13251" y="14485"/>
                    <a:pt x="13255" y="14508"/>
                  </a:cubicBezTo>
                  <a:cubicBezTo>
                    <a:pt x="13266" y="14579"/>
                    <a:pt x="13300" y="14646"/>
                    <a:pt x="13355" y="14705"/>
                  </a:cubicBezTo>
                  <a:cubicBezTo>
                    <a:pt x="13365" y="14715"/>
                    <a:pt x="13372" y="14728"/>
                    <a:pt x="13381" y="14741"/>
                  </a:cubicBezTo>
                  <a:cubicBezTo>
                    <a:pt x="13389" y="14755"/>
                    <a:pt x="13398" y="14770"/>
                    <a:pt x="13408" y="14783"/>
                  </a:cubicBezTo>
                  <a:cubicBezTo>
                    <a:pt x="13421" y="14797"/>
                    <a:pt x="13424" y="14819"/>
                    <a:pt x="13427" y="14852"/>
                  </a:cubicBezTo>
                  <a:cubicBezTo>
                    <a:pt x="13431" y="14898"/>
                    <a:pt x="13437" y="14955"/>
                    <a:pt x="13486" y="15003"/>
                  </a:cubicBezTo>
                  <a:cubicBezTo>
                    <a:pt x="13518" y="15034"/>
                    <a:pt x="13557" y="15056"/>
                    <a:pt x="13592" y="15075"/>
                  </a:cubicBezTo>
                  <a:cubicBezTo>
                    <a:pt x="13652" y="15107"/>
                    <a:pt x="13713" y="15140"/>
                    <a:pt x="13775" y="15170"/>
                  </a:cubicBezTo>
                  <a:cubicBezTo>
                    <a:pt x="13979" y="15268"/>
                    <a:pt x="14194" y="15335"/>
                    <a:pt x="14417" y="15368"/>
                  </a:cubicBezTo>
                  <a:cubicBezTo>
                    <a:pt x="14454" y="15374"/>
                    <a:pt x="14493" y="15378"/>
                    <a:pt x="14532" y="15383"/>
                  </a:cubicBezTo>
                  <a:cubicBezTo>
                    <a:pt x="14722" y="15404"/>
                    <a:pt x="14918" y="15426"/>
                    <a:pt x="15015" y="15578"/>
                  </a:cubicBezTo>
                  <a:cubicBezTo>
                    <a:pt x="15067" y="15660"/>
                    <a:pt x="15152" y="15686"/>
                    <a:pt x="15226" y="15709"/>
                  </a:cubicBezTo>
                  <a:cubicBezTo>
                    <a:pt x="15268" y="15721"/>
                    <a:pt x="15306" y="15732"/>
                    <a:pt x="15335" y="15753"/>
                  </a:cubicBezTo>
                  <a:cubicBezTo>
                    <a:pt x="15346" y="15760"/>
                    <a:pt x="15356" y="15770"/>
                    <a:pt x="15365" y="15781"/>
                  </a:cubicBezTo>
                  <a:cubicBezTo>
                    <a:pt x="15420" y="15848"/>
                    <a:pt x="15437" y="15966"/>
                    <a:pt x="15423" y="16042"/>
                  </a:cubicBezTo>
                  <a:cubicBezTo>
                    <a:pt x="15401" y="16149"/>
                    <a:pt x="15333" y="16244"/>
                    <a:pt x="15277" y="16313"/>
                  </a:cubicBezTo>
                  <a:cubicBezTo>
                    <a:pt x="15255" y="16339"/>
                    <a:pt x="15233" y="16365"/>
                    <a:pt x="15212" y="16391"/>
                  </a:cubicBezTo>
                  <a:cubicBezTo>
                    <a:pt x="15160" y="16451"/>
                    <a:pt x="15106" y="16513"/>
                    <a:pt x="15063" y="16582"/>
                  </a:cubicBezTo>
                  <a:cubicBezTo>
                    <a:pt x="14936" y="16783"/>
                    <a:pt x="14927" y="17013"/>
                    <a:pt x="14918" y="17237"/>
                  </a:cubicBezTo>
                  <a:lnTo>
                    <a:pt x="14915" y="17286"/>
                  </a:lnTo>
                  <a:cubicBezTo>
                    <a:pt x="14913" y="17350"/>
                    <a:pt x="14908" y="17410"/>
                    <a:pt x="14871" y="17461"/>
                  </a:cubicBezTo>
                  <a:cubicBezTo>
                    <a:pt x="14837" y="17509"/>
                    <a:pt x="14840" y="17565"/>
                    <a:pt x="14846" y="17607"/>
                  </a:cubicBezTo>
                  <a:cubicBezTo>
                    <a:pt x="14850" y="17643"/>
                    <a:pt x="14842" y="17675"/>
                    <a:pt x="14817" y="17711"/>
                  </a:cubicBezTo>
                  <a:cubicBezTo>
                    <a:pt x="14793" y="17748"/>
                    <a:pt x="14772" y="17787"/>
                    <a:pt x="14752" y="17825"/>
                  </a:cubicBezTo>
                  <a:cubicBezTo>
                    <a:pt x="14742" y="17845"/>
                    <a:pt x="14730" y="17864"/>
                    <a:pt x="14720" y="17883"/>
                  </a:cubicBezTo>
                  <a:cubicBezTo>
                    <a:pt x="14700" y="17919"/>
                    <a:pt x="14694" y="17958"/>
                    <a:pt x="14700" y="18003"/>
                  </a:cubicBezTo>
                  <a:cubicBezTo>
                    <a:pt x="14693" y="18009"/>
                    <a:pt x="14683" y="18013"/>
                    <a:pt x="14674" y="18017"/>
                  </a:cubicBezTo>
                  <a:cubicBezTo>
                    <a:pt x="14652" y="18029"/>
                    <a:pt x="14628" y="18042"/>
                    <a:pt x="14611" y="18066"/>
                  </a:cubicBezTo>
                  <a:cubicBezTo>
                    <a:pt x="14584" y="18098"/>
                    <a:pt x="14553" y="18111"/>
                    <a:pt x="14492" y="18113"/>
                  </a:cubicBezTo>
                  <a:cubicBezTo>
                    <a:pt x="14490" y="18113"/>
                    <a:pt x="14488" y="18113"/>
                    <a:pt x="14486" y="18113"/>
                  </a:cubicBezTo>
                  <a:cubicBezTo>
                    <a:pt x="14477" y="18113"/>
                    <a:pt x="14467" y="18111"/>
                    <a:pt x="14457" y="18111"/>
                  </a:cubicBezTo>
                  <a:cubicBezTo>
                    <a:pt x="14443" y="18110"/>
                    <a:pt x="14428" y="18108"/>
                    <a:pt x="14412" y="18108"/>
                  </a:cubicBezTo>
                  <a:cubicBezTo>
                    <a:pt x="14404" y="18108"/>
                    <a:pt x="14397" y="18109"/>
                    <a:pt x="14389" y="18110"/>
                  </a:cubicBezTo>
                  <a:lnTo>
                    <a:pt x="14371" y="18113"/>
                  </a:lnTo>
                  <a:cubicBezTo>
                    <a:pt x="14356" y="18115"/>
                    <a:pt x="14344" y="18118"/>
                    <a:pt x="14331" y="18118"/>
                  </a:cubicBezTo>
                  <a:cubicBezTo>
                    <a:pt x="14324" y="18118"/>
                    <a:pt x="14318" y="18117"/>
                    <a:pt x="14311" y="18116"/>
                  </a:cubicBezTo>
                  <a:cubicBezTo>
                    <a:pt x="14307" y="18115"/>
                    <a:pt x="14303" y="18114"/>
                    <a:pt x="14299" y="18114"/>
                  </a:cubicBezTo>
                  <a:cubicBezTo>
                    <a:pt x="14278" y="18114"/>
                    <a:pt x="14260" y="18125"/>
                    <a:pt x="14254" y="18129"/>
                  </a:cubicBezTo>
                  <a:cubicBezTo>
                    <a:pt x="14235" y="18140"/>
                    <a:pt x="14228" y="18156"/>
                    <a:pt x="14225" y="18166"/>
                  </a:cubicBezTo>
                  <a:cubicBezTo>
                    <a:pt x="14223" y="18176"/>
                    <a:pt x="14216" y="18182"/>
                    <a:pt x="14200" y="18196"/>
                  </a:cubicBezTo>
                  <a:cubicBezTo>
                    <a:pt x="14193" y="18204"/>
                    <a:pt x="14186" y="18209"/>
                    <a:pt x="14178" y="18215"/>
                  </a:cubicBezTo>
                  <a:cubicBezTo>
                    <a:pt x="14160" y="18235"/>
                    <a:pt x="14136" y="18246"/>
                    <a:pt x="14102" y="18257"/>
                  </a:cubicBezTo>
                  <a:cubicBezTo>
                    <a:pt x="14024" y="18285"/>
                    <a:pt x="13957" y="18325"/>
                    <a:pt x="13904" y="18380"/>
                  </a:cubicBezTo>
                  <a:cubicBezTo>
                    <a:pt x="13876" y="18409"/>
                    <a:pt x="13846" y="18438"/>
                    <a:pt x="13813" y="18465"/>
                  </a:cubicBezTo>
                  <a:cubicBezTo>
                    <a:pt x="13727" y="18538"/>
                    <a:pt x="13694" y="18637"/>
                    <a:pt x="13714" y="18767"/>
                  </a:cubicBezTo>
                  <a:cubicBezTo>
                    <a:pt x="13716" y="18777"/>
                    <a:pt x="13719" y="18793"/>
                    <a:pt x="13727" y="18809"/>
                  </a:cubicBezTo>
                  <a:cubicBezTo>
                    <a:pt x="13774" y="18897"/>
                    <a:pt x="13603" y="19207"/>
                    <a:pt x="13498" y="19288"/>
                  </a:cubicBezTo>
                  <a:cubicBezTo>
                    <a:pt x="13488" y="19296"/>
                    <a:pt x="13477" y="19303"/>
                    <a:pt x="13466" y="19309"/>
                  </a:cubicBezTo>
                  <a:cubicBezTo>
                    <a:pt x="13451" y="19319"/>
                    <a:pt x="13437" y="19329"/>
                    <a:pt x="13423" y="19340"/>
                  </a:cubicBezTo>
                  <a:cubicBezTo>
                    <a:pt x="13344" y="19403"/>
                    <a:pt x="13317" y="19497"/>
                    <a:pt x="13290" y="19587"/>
                  </a:cubicBezTo>
                  <a:cubicBezTo>
                    <a:pt x="13279" y="19626"/>
                    <a:pt x="13268" y="19662"/>
                    <a:pt x="13253" y="19695"/>
                  </a:cubicBezTo>
                  <a:cubicBezTo>
                    <a:pt x="13190" y="19843"/>
                    <a:pt x="13033" y="19944"/>
                    <a:pt x="12871" y="19944"/>
                  </a:cubicBezTo>
                  <a:cubicBezTo>
                    <a:pt x="12870" y="19944"/>
                    <a:pt x="12869" y="19944"/>
                    <a:pt x="12868" y="19944"/>
                  </a:cubicBezTo>
                  <a:lnTo>
                    <a:pt x="12859" y="19944"/>
                  </a:lnTo>
                  <a:cubicBezTo>
                    <a:pt x="12855" y="19944"/>
                    <a:pt x="12850" y="19944"/>
                    <a:pt x="12845" y="19944"/>
                  </a:cubicBezTo>
                  <a:cubicBezTo>
                    <a:pt x="12822" y="19944"/>
                    <a:pt x="12795" y="19945"/>
                    <a:pt x="12769" y="19957"/>
                  </a:cubicBezTo>
                  <a:cubicBezTo>
                    <a:pt x="12716" y="19980"/>
                    <a:pt x="12685" y="20023"/>
                    <a:pt x="12683" y="20080"/>
                  </a:cubicBezTo>
                  <a:cubicBezTo>
                    <a:pt x="12677" y="20162"/>
                    <a:pt x="12736" y="20250"/>
                    <a:pt x="12792" y="20283"/>
                  </a:cubicBezTo>
                  <a:cubicBezTo>
                    <a:pt x="12797" y="20286"/>
                    <a:pt x="12801" y="20295"/>
                    <a:pt x="12801" y="20298"/>
                  </a:cubicBezTo>
                  <a:cubicBezTo>
                    <a:pt x="12797" y="20317"/>
                    <a:pt x="12792" y="20335"/>
                    <a:pt x="12785" y="20353"/>
                  </a:cubicBezTo>
                  <a:cubicBezTo>
                    <a:pt x="12781" y="20363"/>
                    <a:pt x="12775" y="20374"/>
                    <a:pt x="12769" y="20386"/>
                  </a:cubicBezTo>
                  <a:cubicBezTo>
                    <a:pt x="12756" y="20409"/>
                    <a:pt x="12743" y="20435"/>
                    <a:pt x="12738" y="20465"/>
                  </a:cubicBezTo>
                  <a:cubicBezTo>
                    <a:pt x="12730" y="20500"/>
                    <a:pt x="12711" y="20519"/>
                    <a:pt x="12659" y="20542"/>
                  </a:cubicBezTo>
                  <a:cubicBezTo>
                    <a:pt x="12645" y="20549"/>
                    <a:pt x="12629" y="20555"/>
                    <a:pt x="12613" y="20559"/>
                  </a:cubicBezTo>
                  <a:cubicBezTo>
                    <a:pt x="12599" y="20565"/>
                    <a:pt x="12584" y="20569"/>
                    <a:pt x="12570" y="20575"/>
                  </a:cubicBezTo>
                  <a:cubicBezTo>
                    <a:pt x="12544" y="20587"/>
                    <a:pt x="12496" y="20590"/>
                    <a:pt x="12451" y="20594"/>
                  </a:cubicBezTo>
                  <a:cubicBezTo>
                    <a:pt x="12350" y="20603"/>
                    <a:pt x="12226" y="20613"/>
                    <a:pt x="12191" y="20713"/>
                  </a:cubicBezTo>
                  <a:cubicBezTo>
                    <a:pt x="12172" y="20763"/>
                    <a:pt x="12167" y="20815"/>
                    <a:pt x="12159" y="20866"/>
                  </a:cubicBezTo>
                  <a:cubicBezTo>
                    <a:pt x="12154" y="20913"/>
                    <a:pt x="12148" y="20960"/>
                    <a:pt x="12132" y="21002"/>
                  </a:cubicBezTo>
                  <a:cubicBezTo>
                    <a:pt x="12118" y="21041"/>
                    <a:pt x="12094" y="21078"/>
                    <a:pt x="12070" y="21119"/>
                  </a:cubicBezTo>
                  <a:cubicBezTo>
                    <a:pt x="12034" y="21178"/>
                    <a:pt x="11995" y="21240"/>
                    <a:pt x="11983" y="21315"/>
                  </a:cubicBezTo>
                  <a:cubicBezTo>
                    <a:pt x="11982" y="21328"/>
                    <a:pt x="11980" y="21341"/>
                    <a:pt x="11980" y="21354"/>
                  </a:cubicBezTo>
                  <a:cubicBezTo>
                    <a:pt x="11979" y="21373"/>
                    <a:pt x="11977" y="21390"/>
                    <a:pt x="11972" y="21405"/>
                  </a:cubicBezTo>
                  <a:cubicBezTo>
                    <a:pt x="11964" y="21426"/>
                    <a:pt x="11948" y="21445"/>
                    <a:pt x="11931" y="21467"/>
                  </a:cubicBezTo>
                  <a:lnTo>
                    <a:pt x="11914" y="21489"/>
                  </a:lnTo>
                  <a:cubicBezTo>
                    <a:pt x="11885" y="21526"/>
                    <a:pt x="11870" y="21572"/>
                    <a:pt x="11859" y="21613"/>
                  </a:cubicBezTo>
                  <a:cubicBezTo>
                    <a:pt x="11849" y="21646"/>
                    <a:pt x="11840" y="21677"/>
                    <a:pt x="11826" y="21694"/>
                  </a:cubicBezTo>
                  <a:cubicBezTo>
                    <a:pt x="11811" y="21711"/>
                    <a:pt x="11791" y="21723"/>
                    <a:pt x="11766" y="21736"/>
                  </a:cubicBezTo>
                  <a:cubicBezTo>
                    <a:pt x="11733" y="21753"/>
                    <a:pt x="11695" y="21773"/>
                    <a:pt x="11667" y="21812"/>
                  </a:cubicBezTo>
                  <a:cubicBezTo>
                    <a:pt x="11609" y="21889"/>
                    <a:pt x="11617" y="21974"/>
                    <a:pt x="11688" y="22038"/>
                  </a:cubicBezTo>
                  <a:cubicBezTo>
                    <a:pt x="11703" y="22052"/>
                    <a:pt x="11720" y="22065"/>
                    <a:pt x="11736" y="22078"/>
                  </a:cubicBezTo>
                  <a:cubicBezTo>
                    <a:pt x="11746" y="22086"/>
                    <a:pt x="11755" y="22093"/>
                    <a:pt x="11765" y="22101"/>
                  </a:cubicBezTo>
                  <a:cubicBezTo>
                    <a:pt x="11800" y="22129"/>
                    <a:pt x="11834" y="22142"/>
                    <a:pt x="11862" y="22152"/>
                  </a:cubicBezTo>
                  <a:cubicBezTo>
                    <a:pt x="11905" y="22168"/>
                    <a:pt x="11918" y="22172"/>
                    <a:pt x="11924" y="22221"/>
                  </a:cubicBezTo>
                  <a:cubicBezTo>
                    <a:pt x="11934" y="22299"/>
                    <a:pt x="11889" y="22385"/>
                    <a:pt x="11840" y="22474"/>
                  </a:cubicBezTo>
                  <a:cubicBezTo>
                    <a:pt x="11789" y="22568"/>
                    <a:pt x="11737" y="22666"/>
                    <a:pt x="11737" y="22772"/>
                  </a:cubicBezTo>
                  <a:cubicBezTo>
                    <a:pt x="11737" y="22811"/>
                    <a:pt x="11740" y="22850"/>
                    <a:pt x="11743" y="22890"/>
                  </a:cubicBezTo>
                  <a:cubicBezTo>
                    <a:pt x="11749" y="22956"/>
                    <a:pt x="11753" y="23018"/>
                    <a:pt x="11745" y="23077"/>
                  </a:cubicBezTo>
                  <a:cubicBezTo>
                    <a:pt x="11736" y="23132"/>
                    <a:pt x="11707" y="23190"/>
                    <a:pt x="11678" y="23250"/>
                  </a:cubicBezTo>
                  <a:cubicBezTo>
                    <a:pt x="11633" y="23341"/>
                    <a:pt x="11589" y="23434"/>
                    <a:pt x="11599" y="23535"/>
                  </a:cubicBezTo>
                  <a:cubicBezTo>
                    <a:pt x="11604" y="23581"/>
                    <a:pt x="11626" y="23622"/>
                    <a:pt x="11645" y="23656"/>
                  </a:cubicBezTo>
                  <a:cubicBezTo>
                    <a:pt x="11652" y="23669"/>
                    <a:pt x="11659" y="23684"/>
                    <a:pt x="11665" y="23697"/>
                  </a:cubicBezTo>
                  <a:cubicBezTo>
                    <a:pt x="11695" y="23766"/>
                    <a:pt x="11697" y="23846"/>
                    <a:pt x="11668" y="23919"/>
                  </a:cubicBezTo>
                  <a:cubicBezTo>
                    <a:pt x="11385" y="23804"/>
                    <a:pt x="11246" y="23516"/>
                    <a:pt x="11113" y="23237"/>
                  </a:cubicBezTo>
                  <a:lnTo>
                    <a:pt x="11081" y="23172"/>
                  </a:lnTo>
                  <a:cubicBezTo>
                    <a:pt x="10974" y="22953"/>
                    <a:pt x="10899" y="22713"/>
                    <a:pt x="10827" y="22481"/>
                  </a:cubicBezTo>
                  <a:cubicBezTo>
                    <a:pt x="10814" y="22440"/>
                    <a:pt x="10825" y="22389"/>
                    <a:pt x="10838" y="22340"/>
                  </a:cubicBezTo>
                  <a:cubicBezTo>
                    <a:pt x="10854" y="22276"/>
                    <a:pt x="10870" y="22210"/>
                    <a:pt x="10833" y="22155"/>
                  </a:cubicBezTo>
                  <a:cubicBezTo>
                    <a:pt x="10814" y="22125"/>
                    <a:pt x="10781" y="22114"/>
                    <a:pt x="10755" y="22107"/>
                  </a:cubicBezTo>
                  <a:cubicBezTo>
                    <a:pt x="10745" y="22104"/>
                    <a:pt x="10727" y="22100"/>
                    <a:pt x="10724" y="22097"/>
                  </a:cubicBezTo>
                  <a:cubicBezTo>
                    <a:pt x="10716" y="22081"/>
                    <a:pt x="10737" y="22009"/>
                    <a:pt x="10768" y="21970"/>
                  </a:cubicBezTo>
                  <a:cubicBezTo>
                    <a:pt x="10778" y="21955"/>
                    <a:pt x="10807" y="21940"/>
                    <a:pt x="10828" y="21927"/>
                  </a:cubicBezTo>
                  <a:cubicBezTo>
                    <a:pt x="10856" y="21912"/>
                    <a:pt x="10878" y="21899"/>
                    <a:pt x="10891" y="21880"/>
                  </a:cubicBezTo>
                  <a:cubicBezTo>
                    <a:pt x="10983" y="21739"/>
                    <a:pt x="10935" y="21419"/>
                    <a:pt x="10878" y="21294"/>
                  </a:cubicBezTo>
                  <a:cubicBezTo>
                    <a:pt x="10857" y="21247"/>
                    <a:pt x="10830" y="21204"/>
                    <a:pt x="10802" y="21163"/>
                  </a:cubicBezTo>
                  <a:cubicBezTo>
                    <a:pt x="10755" y="21090"/>
                    <a:pt x="10710" y="21019"/>
                    <a:pt x="10710" y="20942"/>
                  </a:cubicBezTo>
                  <a:cubicBezTo>
                    <a:pt x="10710" y="20915"/>
                    <a:pt x="10716" y="20886"/>
                    <a:pt x="10721" y="20856"/>
                  </a:cubicBezTo>
                  <a:cubicBezTo>
                    <a:pt x="10729" y="20821"/>
                    <a:pt x="10736" y="20785"/>
                    <a:pt x="10736" y="20746"/>
                  </a:cubicBezTo>
                  <a:cubicBezTo>
                    <a:pt x="10734" y="20700"/>
                    <a:pt x="10724" y="20659"/>
                    <a:pt x="10713" y="20619"/>
                  </a:cubicBezTo>
                  <a:cubicBezTo>
                    <a:pt x="10707" y="20598"/>
                    <a:pt x="10703" y="20578"/>
                    <a:pt x="10698" y="20558"/>
                  </a:cubicBezTo>
                  <a:cubicBezTo>
                    <a:pt x="10680" y="20454"/>
                    <a:pt x="10706" y="20347"/>
                    <a:pt x="10733" y="20236"/>
                  </a:cubicBezTo>
                  <a:cubicBezTo>
                    <a:pt x="10739" y="20211"/>
                    <a:pt x="10745" y="20188"/>
                    <a:pt x="10750" y="20163"/>
                  </a:cubicBezTo>
                  <a:cubicBezTo>
                    <a:pt x="10821" y="19857"/>
                    <a:pt x="10815" y="19542"/>
                    <a:pt x="10810" y="19237"/>
                  </a:cubicBezTo>
                  <a:cubicBezTo>
                    <a:pt x="10808" y="19159"/>
                    <a:pt x="10807" y="19081"/>
                    <a:pt x="10807" y="19003"/>
                  </a:cubicBezTo>
                  <a:cubicBezTo>
                    <a:pt x="10807" y="18887"/>
                    <a:pt x="10825" y="18759"/>
                    <a:pt x="10844" y="18621"/>
                  </a:cubicBezTo>
                  <a:cubicBezTo>
                    <a:pt x="10880" y="18377"/>
                    <a:pt x="10917" y="18123"/>
                    <a:pt x="10849" y="17912"/>
                  </a:cubicBezTo>
                  <a:cubicBezTo>
                    <a:pt x="10840" y="17887"/>
                    <a:pt x="10843" y="17877"/>
                    <a:pt x="10843" y="17877"/>
                  </a:cubicBezTo>
                  <a:cubicBezTo>
                    <a:pt x="10863" y="17811"/>
                    <a:pt x="10851" y="17750"/>
                    <a:pt x="10838" y="17692"/>
                  </a:cubicBezTo>
                  <a:cubicBezTo>
                    <a:pt x="10836" y="17678"/>
                    <a:pt x="10834" y="17663"/>
                    <a:pt x="10834" y="17649"/>
                  </a:cubicBezTo>
                  <a:cubicBezTo>
                    <a:pt x="10833" y="17637"/>
                    <a:pt x="10831" y="17627"/>
                    <a:pt x="10830" y="17615"/>
                  </a:cubicBezTo>
                  <a:cubicBezTo>
                    <a:pt x="10825" y="17579"/>
                    <a:pt x="10810" y="17549"/>
                    <a:pt x="10785" y="17527"/>
                  </a:cubicBezTo>
                  <a:lnTo>
                    <a:pt x="10742" y="17490"/>
                  </a:lnTo>
                  <a:cubicBezTo>
                    <a:pt x="10691" y="17448"/>
                    <a:pt x="10640" y="17404"/>
                    <a:pt x="10594" y="17357"/>
                  </a:cubicBezTo>
                  <a:cubicBezTo>
                    <a:pt x="10547" y="17308"/>
                    <a:pt x="10487" y="17280"/>
                    <a:pt x="10429" y="17254"/>
                  </a:cubicBezTo>
                  <a:lnTo>
                    <a:pt x="10412" y="17247"/>
                  </a:lnTo>
                  <a:cubicBezTo>
                    <a:pt x="10401" y="17241"/>
                    <a:pt x="10388" y="17237"/>
                    <a:pt x="10376" y="17234"/>
                  </a:cubicBezTo>
                  <a:cubicBezTo>
                    <a:pt x="10364" y="17231"/>
                    <a:pt x="10351" y="17227"/>
                    <a:pt x="10347" y="17222"/>
                  </a:cubicBezTo>
                  <a:cubicBezTo>
                    <a:pt x="10310" y="17193"/>
                    <a:pt x="10269" y="17167"/>
                    <a:pt x="10229" y="17140"/>
                  </a:cubicBezTo>
                  <a:cubicBezTo>
                    <a:pt x="10156" y="17092"/>
                    <a:pt x="10087" y="17046"/>
                    <a:pt x="10032" y="16984"/>
                  </a:cubicBezTo>
                  <a:cubicBezTo>
                    <a:pt x="10002" y="16951"/>
                    <a:pt x="9992" y="16935"/>
                    <a:pt x="9996" y="16913"/>
                  </a:cubicBezTo>
                  <a:cubicBezTo>
                    <a:pt x="10002" y="16889"/>
                    <a:pt x="9996" y="16861"/>
                    <a:pt x="9977" y="16831"/>
                  </a:cubicBezTo>
                  <a:lnTo>
                    <a:pt x="9947" y="16779"/>
                  </a:lnTo>
                  <a:cubicBezTo>
                    <a:pt x="9908" y="16712"/>
                    <a:pt x="9867" y="16644"/>
                    <a:pt x="9824" y="16579"/>
                  </a:cubicBezTo>
                  <a:cubicBezTo>
                    <a:pt x="9776" y="16510"/>
                    <a:pt x="9729" y="16435"/>
                    <a:pt x="9698" y="16349"/>
                  </a:cubicBezTo>
                  <a:cubicBezTo>
                    <a:pt x="9687" y="16316"/>
                    <a:pt x="9671" y="16286"/>
                    <a:pt x="9656" y="16257"/>
                  </a:cubicBezTo>
                  <a:cubicBezTo>
                    <a:pt x="9639" y="16224"/>
                    <a:pt x="9623" y="16193"/>
                    <a:pt x="9614" y="16160"/>
                  </a:cubicBezTo>
                  <a:cubicBezTo>
                    <a:pt x="9604" y="16124"/>
                    <a:pt x="9577" y="16097"/>
                    <a:pt x="9561" y="16084"/>
                  </a:cubicBezTo>
                  <a:cubicBezTo>
                    <a:pt x="9538" y="16063"/>
                    <a:pt x="9522" y="16040"/>
                    <a:pt x="9510" y="16011"/>
                  </a:cubicBezTo>
                  <a:cubicBezTo>
                    <a:pt x="9484" y="15949"/>
                    <a:pt x="9432" y="15916"/>
                    <a:pt x="9396" y="15896"/>
                  </a:cubicBezTo>
                  <a:cubicBezTo>
                    <a:pt x="9325" y="15860"/>
                    <a:pt x="9220" y="15764"/>
                    <a:pt x="9265" y="15641"/>
                  </a:cubicBezTo>
                  <a:cubicBezTo>
                    <a:pt x="9273" y="15615"/>
                    <a:pt x="9292" y="15589"/>
                    <a:pt x="9311" y="15563"/>
                  </a:cubicBezTo>
                  <a:cubicBezTo>
                    <a:pt x="9346" y="15514"/>
                    <a:pt x="9386" y="15459"/>
                    <a:pt x="9380" y="15387"/>
                  </a:cubicBezTo>
                  <a:cubicBezTo>
                    <a:pt x="9376" y="15345"/>
                    <a:pt x="9357" y="15312"/>
                    <a:pt x="9341" y="15281"/>
                  </a:cubicBezTo>
                  <a:cubicBezTo>
                    <a:pt x="9334" y="15267"/>
                    <a:pt x="9325" y="15253"/>
                    <a:pt x="9320" y="15238"/>
                  </a:cubicBezTo>
                  <a:cubicBezTo>
                    <a:pt x="9295" y="15172"/>
                    <a:pt x="9315" y="15086"/>
                    <a:pt x="9386" y="14972"/>
                  </a:cubicBezTo>
                  <a:cubicBezTo>
                    <a:pt x="9440" y="14887"/>
                    <a:pt x="9505" y="14825"/>
                    <a:pt x="9574" y="14758"/>
                  </a:cubicBezTo>
                  <a:cubicBezTo>
                    <a:pt x="9620" y="14715"/>
                    <a:pt x="9668" y="14670"/>
                    <a:pt x="9710" y="14618"/>
                  </a:cubicBezTo>
                  <a:cubicBezTo>
                    <a:pt x="9838" y="14465"/>
                    <a:pt x="9851" y="14232"/>
                    <a:pt x="9743" y="14054"/>
                  </a:cubicBezTo>
                  <a:cubicBezTo>
                    <a:pt x="9676" y="13947"/>
                    <a:pt x="9608" y="13918"/>
                    <a:pt x="9548" y="13918"/>
                  </a:cubicBezTo>
                  <a:cubicBezTo>
                    <a:pt x="9507" y="13918"/>
                    <a:pt x="9469" y="13932"/>
                    <a:pt x="9438" y="13943"/>
                  </a:cubicBezTo>
                  <a:cubicBezTo>
                    <a:pt x="9407" y="13955"/>
                    <a:pt x="9386" y="13961"/>
                    <a:pt x="9369" y="13961"/>
                  </a:cubicBezTo>
                  <a:cubicBezTo>
                    <a:pt x="9354" y="13961"/>
                    <a:pt x="9343" y="13956"/>
                    <a:pt x="9330" y="13945"/>
                  </a:cubicBezTo>
                  <a:cubicBezTo>
                    <a:pt x="9314" y="13930"/>
                    <a:pt x="9298" y="13920"/>
                    <a:pt x="9281" y="13908"/>
                  </a:cubicBezTo>
                  <a:cubicBezTo>
                    <a:pt x="9262" y="13897"/>
                    <a:pt x="9244" y="13885"/>
                    <a:pt x="9231" y="13871"/>
                  </a:cubicBezTo>
                  <a:cubicBezTo>
                    <a:pt x="9197" y="13831"/>
                    <a:pt x="9152" y="13810"/>
                    <a:pt x="9103" y="13810"/>
                  </a:cubicBezTo>
                  <a:cubicBezTo>
                    <a:pt x="9084" y="13810"/>
                    <a:pt x="9064" y="13813"/>
                    <a:pt x="9044" y="13820"/>
                  </a:cubicBezTo>
                  <a:cubicBezTo>
                    <a:pt x="9038" y="13822"/>
                    <a:pt x="9032" y="13824"/>
                    <a:pt x="9027" y="13824"/>
                  </a:cubicBezTo>
                  <a:cubicBezTo>
                    <a:pt x="9025" y="13824"/>
                    <a:pt x="9023" y="13824"/>
                    <a:pt x="9022" y="13823"/>
                  </a:cubicBezTo>
                  <a:cubicBezTo>
                    <a:pt x="8970" y="13815"/>
                    <a:pt x="8958" y="13804"/>
                    <a:pt x="8954" y="13781"/>
                  </a:cubicBezTo>
                  <a:cubicBezTo>
                    <a:pt x="8939" y="13716"/>
                    <a:pt x="8893" y="13680"/>
                    <a:pt x="8856" y="13653"/>
                  </a:cubicBezTo>
                  <a:lnTo>
                    <a:pt x="8843" y="13643"/>
                  </a:lnTo>
                  <a:cubicBezTo>
                    <a:pt x="8818" y="13622"/>
                    <a:pt x="8789" y="13622"/>
                    <a:pt x="8769" y="13622"/>
                  </a:cubicBezTo>
                  <a:cubicBezTo>
                    <a:pt x="8757" y="13622"/>
                    <a:pt x="8746" y="13618"/>
                    <a:pt x="8731" y="13614"/>
                  </a:cubicBezTo>
                  <a:lnTo>
                    <a:pt x="8718" y="13609"/>
                  </a:lnTo>
                  <a:cubicBezTo>
                    <a:pt x="8700" y="13605"/>
                    <a:pt x="8692" y="13598"/>
                    <a:pt x="8691" y="13595"/>
                  </a:cubicBezTo>
                  <a:cubicBezTo>
                    <a:pt x="8689" y="13593"/>
                    <a:pt x="8689" y="13588"/>
                    <a:pt x="8692" y="13578"/>
                  </a:cubicBezTo>
                  <a:cubicBezTo>
                    <a:pt x="8707" y="13533"/>
                    <a:pt x="8698" y="13486"/>
                    <a:pt x="8665" y="13442"/>
                  </a:cubicBezTo>
                  <a:cubicBezTo>
                    <a:pt x="8643" y="13413"/>
                    <a:pt x="8620" y="13387"/>
                    <a:pt x="8596" y="13359"/>
                  </a:cubicBezTo>
                  <a:cubicBezTo>
                    <a:pt x="8582" y="13345"/>
                    <a:pt x="8569" y="13330"/>
                    <a:pt x="8556" y="13315"/>
                  </a:cubicBezTo>
                  <a:cubicBezTo>
                    <a:pt x="8549" y="13306"/>
                    <a:pt x="8541" y="13296"/>
                    <a:pt x="8532" y="13287"/>
                  </a:cubicBezTo>
                  <a:cubicBezTo>
                    <a:pt x="8510" y="13262"/>
                    <a:pt x="8489" y="13239"/>
                    <a:pt x="8478" y="13212"/>
                  </a:cubicBezTo>
                  <a:cubicBezTo>
                    <a:pt x="8465" y="13177"/>
                    <a:pt x="8436" y="13155"/>
                    <a:pt x="8400" y="13155"/>
                  </a:cubicBezTo>
                  <a:cubicBezTo>
                    <a:pt x="8397" y="13155"/>
                    <a:pt x="8394" y="13155"/>
                    <a:pt x="8390" y="13156"/>
                  </a:cubicBezTo>
                  <a:cubicBezTo>
                    <a:pt x="8386" y="13156"/>
                    <a:pt x="8382" y="13156"/>
                    <a:pt x="8378" y="13156"/>
                  </a:cubicBezTo>
                  <a:cubicBezTo>
                    <a:pt x="8325" y="13156"/>
                    <a:pt x="8272" y="13138"/>
                    <a:pt x="8217" y="13119"/>
                  </a:cubicBezTo>
                  <a:cubicBezTo>
                    <a:pt x="8202" y="13115"/>
                    <a:pt x="8188" y="13111"/>
                    <a:pt x="8174" y="13105"/>
                  </a:cubicBezTo>
                  <a:lnTo>
                    <a:pt x="8142" y="13095"/>
                  </a:lnTo>
                  <a:cubicBezTo>
                    <a:pt x="8084" y="13077"/>
                    <a:pt x="8023" y="13057"/>
                    <a:pt x="7957" y="13051"/>
                  </a:cubicBezTo>
                  <a:cubicBezTo>
                    <a:pt x="7922" y="13049"/>
                    <a:pt x="7889" y="13033"/>
                    <a:pt x="7867" y="13004"/>
                  </a:cubicBezTo>
                  <a:cubicBezTo>
                    <a:pt x="7819" y="12945"/>
                    <a:pt x="7762" y="12900"/>
                    <a:pt x="7707" y="12855"/>
                  </a:cubicBezTo>
                  <a:cubicBezTo>
                    <a:pt x="7672" y="12827"/>
                    <a:pt x="7639" y="12801"/>
                    <a:pt x="7607" y="12771"/>
                  </a:cubicBezTo>
                  <a:cubicBezTo>
                    <a:pt x="7575" y="12740"/>
                    <a:pt x="7537" y="12725"/>
                    <a:pt x="7493" y="12725"/>
                  </a:cubicBezTo>
                  <a:cubicBezTo>
                    <a:pt x="7469" y="12725"/>
                    <a:pt x="7444" y="12730"/>
                    <a:pt x="7418" y="12739"/>
                  </a:cubicBezTo>
                  <a:cubicBezTo>
                    <a:pt x="7332" y="12771"/>
                    <a:pt x="7291" y="12786"/>
                    <a:pt x="7247" y="12786"/>
                  </a:cubicBezTo>
                  <a:cubicBezTo>
                    <a:pt x="7208" y="12786"/>
                    <a:pt x="7167" y="12773"/>
                    <a:pt x="7088" y="12749"/>
                  </a:cubicBezTo>
                  <a:cubicBezTo>
                    <a:pt x="7039" y="12734"/>
                    <a:pt x="6993" y="12719"/>
                    <a:pt x="6951" y="12695"/>
                  </a:cubicBezTo>
                  <a:cubicBezTo>
                    <a:pt x="6912" y="12673"/>
                    <a:pt x="6861" y="12645"/>
                    <a:pt x="6805" y="12629"/>
                  </a:cubicBezTo>
                  <a:cubicBezTo>
                    <a:pt x="6728" y="12611"/>
                    <a:pt x="6659" y="12572"/>
                    <a:pt x="6587" y="12508"/>
                  </a:cubicBezTo>
                  <a:cubicBezTo>
                    <a:pt x="6564" y="12486"/>
                    <a:pt x="6532" y="12476"/>
                    <a:pt x="6512" y="12471"/>
                  </a:cubicBezTo>
                  <a:cubicBezTo>
                    <a:pt x="6497" y="12465"/>
                    <a:pt x="6481" y="12462"/>
                    <a:pt x="6467" y="12459"/>
                  </a:cubicBezTo>
                  <a:cubicBezTo>
                    <a:pt x="6459" y="12459"/>
                    <a:pt x="6451" y="12458"/>
                    <a:pt x="6444" y="12455"/>
                  </a:cubicBezTo>
                  <a:cubicBezTo>
                    <a:pt x="6399" y="12444"/>
                    <a:pt x="6371" y="12427"/>
                    <a:pt x="6351" y="12400"/>
                  </a:cubicBezTo>
                  <a:cubicBezTo>
                    <a:pt x="6315" y="12348"/>
                    <a:pt x="6267" y="12313"/>
                    <a:pt x="6211" y="12294"/>
                  </a:cubicBezTo>
                  <a:cubicBezTo>
                    <a:pt x="6181" y="12286"/>
                    <a:pt x="6159" y="12264"/>
                    <a:pt x="6136" y="12222"/>
                  </a:cubicBezTo>
                  <a:cubicBezTo>
                    <a:pt x="6107" y="12168"/>
                    <a:pt x="6110" y="12148"/>
                    <a:pt x="6127" y="12124"/>
                  </a:cubicBezTo>
                  <a:cubicBezTo>
                    <a:pt x="6140" y="12105"/>
                    <a:pt x="6152" y="12082"/>
                    <a:pt x="6160" y="12050"/>
                  </a:cubicBezTo>
                  <a:cubicBezTo>
                    <a:pt x="6168" y="12025"/>
                    <a:pt x="6169" y="11998"/>
                    <a:pt x="6163" y="11975"/>
                  </a:cubicBezTo>
                  <a:cubicBezTo>
                    <a:pt x="6137" y="11875"/>
                    <a:pt x="6097" y="11745"/>
                    <a:pt x="6011" y="11635"/>
                  </a:cubicBezTo>
                  <a:cubicBezTo>
                    <a:pt x="5984" y="11600"/>
                    <a:pt x="5951" y="11569"/>
                    <a:pt x="5919" y="11537"/>
                  </a:cubicBezTo>
                  <a:cubicBezTo>
                    <a:pt x="5867" y="11485"/>
                    <a:pt x="5818" y="11436"/>
                    <a:pt x="5793" y="11378"/>
                  </a:cubicBezTo>
                  <a:cubicBezTo>
                    <a:pt x="5785" y="11359"/>
                    <a:pt x="5780" y="11339"/>
                    <a:pt x="5774" y="11317"/>
                  </a:cubicBezTo>
                  <a:cubicBezTo>
                    <a:pt x="5772" y="11304"/>
                    <a:pt x="5767" y="11291"/>
                    <a:pt x="5764" y="11278"/>
                  </a:cubicBezTo>
                  <a:cubicBezTo>
                    <a:pt x="5731" y="11167"/>
                    <a:pt x="5660" y="11080"/>
                    <a:pt x="5591" y="10995"/>
                  </a:cubicBezTo>
                  <a:cubicBezTo>
                    <a:pt x="5536" y="10926"/>
                    <a:pt x="5483" y="10859"/>
                    <a:pt x="5451" y="10784"/>
                  </a:cubicBezTo>
                  <a:cubicBezTo>
                    <a:pt x="5446" y="10775"/>
                    <a:pt x="5442" y="10762"/>
                    <a:pt x="5436" y="10746"/>
                  </a:cubicBezTo>
                  <a:cubicBezTo>
                    <a:pt x="5351" y="10530"/>
                    <a:pt x="5256" y="10324"/>
                    <a:pt x="5136" y="10301"/>
                  </a:cubicBezTo>
                  <a:cubicBezTo>
                    <a:pt x="5129" y="10300"/>
                    <a:pt x="5121" y="10299"/>
                    <a:pt x="5113" y="10299"/>
                  </a:cubicBezTo>
                  <a:cubicBezTo>
                    <a:pt x="5085" y="10299"/>
                    <a:pt x="5049" y="10309"/>
                    <a:pt x="5016" y="10346"/>
                  </a:cubicBezTo>
                  <a:cubicBezTo>
                    <a:pt x="4981" y="10384"/>
                    <a:pt x="4969" y="10441"/>
                    <a:pt x="4985" y="10498"/>
                  </a:cubicBezTo>
                  <a:cubicBezTo>
                    <a:pt x="5024" y="10628"/>
                    <a:pt x="5105" y="10755"/>
                    <a:pt x="5178" y="10866"/>
                  </a:cubicBezTo>
                  <a:lnTo>
                    <a:pt x="5192" y="10889"/>
                  </a:lnTo>
                  <a:cubicBezTo>
                    <a:pt x="5228" y="10944"/>
                    <a:pt x="5258" y="11009"/>
                    <a:pt x="5282" y="11082"/>
                  </a:cubicBezTo>
                  <a:cubicBezTo>
                    <a:pt x="5293" y="11115"/>
                    <a:pt x="5313" y="11139"/>
                    <a:pt x="5331" y="11158"/>
                  </a:cubicBezTo>
                  <a:cubicBezTo>
                    <a:pt x="5345" y="11176"/>
                    <a:pt x="5355" y="11187"/>
                    <a:pt x="5357" y="11199"/>
                  </a:cubicBezTo>
                  <a:cubicBezTo>
                    <a:pt x="5361" y="11219"/>
                    <a:pt x="5364" y="11238"/>
                    <a:pt x="5367" y="11258"/>
                  </a:cubicBezTo>
                  <a:cubicBezTo>
                    <a:pt x="5370" y="11281"/>
                    <a:pt x="5374" y="11304"/>
                    <a:pt x="5378" y="11329"/>
                  </a:cubicBezTo>
                  <a:cubicBezTo>
                    <a:pt x="5383" y="11348"/>
                    <a:pt x="5389" y="11365"/>
                    <a:pt x="5396" y="11384"/>
                  </a:cubicBezTo>
                  <a:cubicBezTo>
                    <a:pt x="5400" y="11392"/>
                    <a:pt x="5403" y="11401"/>
                    <a:pt x="5406" y="11410"/>
                  </a:cubicBezTo>
                  <a:cubicBezTo>
                    <a:pt x="5417" y="11447"/>
                    <a:pt x="5485" y="11566"/>
                    <a:pt x="5511" y="11598"/>
                  </a:cubicBezTo>
                  <a:cubicBezTo>
                    <a:pt x="5536" y="11625"/>
                    <a:pt x="5550" y="11650"/>
                    <a:pt x="5558" y="11674"/>
                  </a:cubicBezTo>
                  <a:cubicBezTo>
                    <a:pt x="5558" y="11677"/>
                    <a:pt x="5558" y="11680"/>
                    <a:pt x="5553" y="11686"/>
                  </a:cubicBezTo>
                  <a:cubicBezTo>
                    <a:pt x="5513" y="11612"/>
                    <a:pt x="5454" y="11557"/>
                    <a:pt x="5396" y="11505"/>
                  </a:cubicBezTo>
                  <a:cubicBezTo>
                    <a:pt x="5374" y="11485"/>
                    <a:pt x="5351" y="11463"/>
                    <a:pt x="5329" y="11442"/>
                  </a:cubicBezTo>
                  <a:cubicBezTo>
                    <a:pt x="5312" y="11424"/>
                    <a:pt x="5312" y="11416"/>
                    <a:pt x="5315" y="11402"/>
                  </a:cubicBezTo>
                  <a:cubicBezTo>
                    <a:pt x="5322" y="11368"/>
                    <a:pt x="5324" y="11333"/>
                    <a:pt x="5324" y="11311"/>
                  </a:cubicBezTo>
                  <a:cubicBezTo>
                    <a:pt x="5324" y="11265"/>
                    <a:pt x="5308" y="11228"/>
                    <a:pt x="5277" y="11200"/>
                  </a:cubicBezTo>
                  <a:cubicBezTo>
                    <a:pt x="5267" y="11190"/>
                    <a:pt x="5257" y="11181"/>
                    <a:pt x="5247" y="11171"/>
                  </a:cubicBezTo>
                  <a:cubicBezTo>
                    <a:pt x="5204" y="11131"/>
                    <a:pt x="5160" y="11090"/>
                    <a:pt x="5100" y="11061"/>
                  </a:cubicBezTo>
                  <a:cubicBezTo>
                    <a:pt x="5072" y="11050"/>
                    <a:pt x="5049" y="11028"/>
                    <a:pt x="5029" y="11001"/>
                  </a:cubicBezTo>
                  <a:cubicBezTo>
                    <a:pt x="5061" y="10996"/>
                    <a:pt x="5084" y="10979"/>
                    <a:pt x="5098" y="10952"/>
                  </a:cubicBezTo>
                  <a:cubicBezTo>
                    <a:pt x="5127" y="10901"/>
                    <a:pt x="5128" y="10853"/>
                    <a:pt x="5104" y="10810"/>
                  </a:cubicBezTo>
                  <a:lnTo>
                    <a:pt x="5098" y="10800"/>
                  </a:lnTo>
                  <a:cubicBezTo>
                    <a:pt x="5066" y="10743"/>
                    <a:pt x="5033" y="10684"/>
                    <a:pt x="4977" y="10639"/>
                  </a:cubicBezTo>
                  <a:cubicBezTo>
                    <a:pt x="4962" y="10628"/>
                    <a:pt x="4946" y="10612"/>
                    <a:pt x="4945" y="10590"/>
                  </a:cubicBezTo>
                  <a:cubicBezTo>
                    <a:pt x="4936" y="10519"/>
                    <a:pt x="4912" y="10454"/>
                    <a:pt x="4890" y="10392"/>
                  </a:cubicBezTo>
                  <a:cubicBezTo>
                    <a:pt x="4877" y="10358"/>
                    <a:pt x="4865" y="10323"/>
                    <a:pt x="4855" y="10288"/>
                  </a:cubicBezTo>
                  <a:lnTo>
                    <a:pt x="4848" y="10264"/>
                  </a:lnTo>
                  <a:cubicBezTo>
                    <a:pt x="4835" y="10216"/>
                    <a:pt x="4822" y="10171"/>
                    <a:pt x="4821" y="10125"/>
                  </a:cubicBezTo>
                  <a:cubicBezTo>
                    <a:pt x="4818" y="10035"/>
                    <a:pt x="4773" y="9965"/>
                    <a:pt x="4689" y="9912"/>
                  </a:cubicBezTo>
                  <a:cubicBezTo>
                    <a:pt x="4672" y="9902"/>
                    <a:pt x="4653" y="9891"/>
                    <a:pt x="4636" y="9878"/>
                  </a:cubicBezTo>
                  <a:cubicBezTo>
                    <a:pt x="4576" y="9839"/>
                    <a:pt x="4514" y="9797"/>
                    <a:pt x="4432" y="9782"/>
                  </a:cubicBezTo>
                  <a:cubicBezTo>
                    <a:pt x="4432" y="9781"/>
                    <a:pt x="4432" y="9778"/>
                    <a:pt x="4432" y="9775"/>
                  </a:cubicBezTo>
                  <a:cubicBezTo>
                    <a:pt x="4436" y="9735"/>
                    <a:pt x="4429" y="9697"/>
                    <a:pt x="4409" y="9655"/>
                  </a:cubicBezTo>
                  <a:cubicBezTo>
                    <a:pt x="4381" y="9597"/>
                    <a:pt x="4355" y="9538"/>
                    <a:pt x="4329" y="9479"/>
                  </a:cubicBezTo>
                  <a:cubicBezTo>
                    <a:pt x="4325" y="9472"/>
                    <a:pt x="4323" y="9467"/>
                    <a:pt x="4323" y="9464"/>
                  </a:cubicBezTo>
                  <a:cubicBezTo>
                    <a:pt x="4342" y="9407"/>
                    <a:pt x="4323" y="9360"/>
                    <a:pt x="4309" y="9323"/>
                  </a:cubicBezTo>
                  <a:cubicBezTo>
                    <a:pt x="4306" y="9314"/>
                    <a:pt x="4303" y="9305"/>
                    <a:pt x="4300" y="9298"/>
                  </a:cubicBezTo>
                  <a:cubicBezTo>
                    <a:pt x="4300" y="9297"/>
                    <a:pt x="4299" y="9291"/>
                    <a:pt x="4303" y="9277"/>
                  </a:cubicBezTo>
                  <a:cubicBezTo>
                    <a:pt x="4303" y="9272"/>
                    <a:pt x="4306" y="9265"/>
                    <a:pt x="4310" y="9258"/>
                  </a:cubicBezTo>
                  <a:cubicBezTo>
                    <a:pt x="4313" y="9252"/>
                    <a:pt x="4316" y="9245"/>
                    <a:pt x="4319" y="9239"/>
                  </a:cubicBezTo>
                  <a:cubicBezTo>
                    <a:pt x="4341" y="9181"/>
                    <a:pt x="4316" y="9160"/>
                    <a:pt x="4280" y="9136"/>
                  </a:cubicBezTo>
                  <a:lnTo>
                    <a:pt x="4253" y="9180"/>
                  </a:lnTo>
                  <a:lnTo>
                    <a:pt x="4274" y="9132"/>
                  </a:lnTo>
                  <a:cubicBezTo>
                    <a:pt x="4269" y="9129"/>
                    <a:pt x="4260" y="9123"/>
                    <a:pt x="4260" y="9123"/>
                  </a:cubicBezTo>
                  <a:cubicBezTo>
                    <a:pt x="4238" y="9080"/>
                    <a:pt x="4219" y="9037"/>
                    <a:pt x="4203" y="8995"/>
                  </a:cubicBezTo>
                  <a:cubicBezTo>
                    <a:pt x="4199" y="8986"/>
                    <a:pt x="4199" y="8973"/>
                    <a:pt x="4198" y="8964"/>
                  </a:cubicBezTo>
                  <a:lnTo>
                    <a:pt x="4198" y="8946"/>
                  </a:lnTo>
                  <a:cubicBezTo>
                    <a:pt x="4196" y="8927"/>
                    <a:pt x="4195" y="8910"/>
                    <a:pt x="4199" y="8898"/>
                  </a:cubicBezTo>
                  <a:cubicBezTo>
                    <a:pt x="4218" y="8827"/>
                    <a:pt x="4209" y="8759"/>
                    <a:pt x="4175" y="8690"/>
                  </a:cubicBezTo>
                  <a:cubicBezTo>
                    <a:pt x="4170" y="8678"/>
                    <a:pt x="4175" y="8670"/>
                    <a:pt x="4177" y="8664"/>
                  </a:cubicBezTo>
                  <a:cubicBezTo>
                    <a:pt x="4232" y="8587"/>
                    <a:pt x="4254" y="8498"/>
                    <a:pt x="4248" y="8383"/>
                  </a:cubicBezTo>
                  <a:lnTo>
                    <a:pt x="4247" y="8370"/>
                  </a:lnTo>
                  <a:cubicBezTo>
                    <a:pt x="4247" y="8359"/>
                    <a:pt x="4245" y="8349"/>
                    <a:pt x="4245" y="8337"/>
                  </a:cubicBezTo>
                  <a:cubicBezTo>
                    <a:pt x="4245" y="8256"/>
                    <a:pt x="4260" y="8200"/>
                    <a:pt x="4293" y="8151"/>
                  </a:cubicBezTo>
                  <a:cubicBezTo>
                    <a:pt x="4342" y="8080"/>
                    <a:pt x="4377" y="7996"/>
                    <a:pt x="4401" y="7895"/>
                  </a:cubicBezTo>
                  <a:cubicBezTo>
                    <a:pt x="4416" y="7834"/>
                    <a:pt x="4439" y="7778"/>
                    <a:pt x="4464" y="7719"/>
                  </a:cubicBezTo>
                  <a:cubicBezTo>
                    <a:pt x="4474" y="7693"/>
                    <a:pt x="4484" y="7667"/>
                    <a:pt x="4494" y="7641"/>
                  </a:cubicBezTo>
                  <a:cubicBezTo>
                    <a:pt x="4532" y="7539"/>
                    <a:pt x="4547" y="7453"/>
                    <a:pt x="4542" y="7366"/>
                  </a:cubicBezTo>
                  <a:cubicBezTo>
                    <a:pt x="4540" y="7336"/>
                    <a:pt x="4539" y="7308"/>
                    <a:pt x="4539" y="7279"/>
                  </a:cubicBezTo>
                  <a:cubicBezTo>
                    <a:pt x="4534" y="7175"/>
                    <a:pt x="4532" y="7077"/>
                    <a:pt x="4484" y="6966"/>
                  </a:cubicBezTo>
                  <a:cubicBezTo>
                    <a:pt x="4456" y="6901"/>
                    <a:pt x="4419" y="6841"/>
                    <a:pt x="4383" y="6784"/>
                  </a:cubicBezTo>
                  <a:cubicBezTo>
                    <a:pt x="4344" y="6721"/>
                    <a:pt x="4306" y="6664"/>
                    <a:pt x="4282" y="6599"/>
                  </a:cubicBezTo>
                  <a:cubicBezTo>
                    <a:pt x="4269" y="6565"/>
                    <a:pt x="4264" y="6541"/>
                    <a:pt x="4267" y="6522"/>
                  </a:cubicBezTo>
                  <a:cubicBezTo>
                    <a:pt x="4271" y="6493"/>
                    <a:pt x="4293" y="6466"/>
                    <a:pt x="4318" y="6435"/>
                  </a:cubicBezTo>
                  <a:cubicBezTo>
                    <a:pt x="4341" y="6406"/>
                    <a:pt x="4368" y="6372"/>
                    <a:pt x="4383" y="6330"/>
                  </a:cubicBezTo>
                  <a:cubicBezTo>
                    <a:pt x="4412" y="6243"/>
                    <a:pt x="4377" y="6152"/>
                    <a:pt x="4352" y="6091"/>
                  </a:cubicBezTo>
                  <a:cubicBezTo>
                    <a:pt x="4342" y="6065"/>
                    <a:pt x="4332" y="6041"/>
                    <a:pt x="4322" y="6016"/>
                  </a:cubicBezTo>
                  <a:cubicBezTo>
                    <a:pt x="4289" y="5935"/>
                    <a:pt x="4257" y="5860"/>
                    <a:pt x="4244" y="5766"/>
                  </a:cubicBezTo>
                  <a:cubicBezTo>
                    <a:pt x="4228" y="5638"/>
                    <a:pt x="4216" y="5561"/>
                    <a:pt x="4125" y="5447"/>
                  </a:cubicBezTo>
                  <a:cubicBezTo>
                    <a:pt x="4092" y="5405"/>
                    <a:pt x="4081" y="5347"/>
                    <a:pt x="4068" y="5285"/>
                  </a:cubicBezTo>
                  <a:cubicBezTo>
                    <a:pt x="4063" y="5257"/>
                    <a:pt x="4058" y="5229"/>
                    <a:pt x="4050" y="5201"/>
                  </a:cubicBezTo>
                  <a:cubicBezTo>
                    <a:pt x="4039" y="5159"/>
                    <a:pt x="4023" y="5120"/>
                    <a:pt x="4007" y="5081"/>
                  </a:cubicBezTo>
                  <a:cubicBezTo>
                    <a:pt x="3995" y="5054"/>
                    <a:pt x="3984" y="5026"/>
                    <a:pt x="3975" y="4999"/>
                  </a:cubicBezTo>
                  <a:cubicBezTo>
                    <a:pt x="3955" y="4937"/>
                    <a:pt x="3945" y="4873"/>
                    <a:pt x="3933" y="4805"/>
                  </a:cubicBezTo>
                  <a:cubicBezTo>
                    <a:pt x="3927" y="4770"/>
                    <a:pt x="3922" y="4737"/>
                    <a:pt x="3916" y="4702"/>
                  </a:cubicBezTo>
                  <a:cubicBezTo>
                    <a:pt x="3883" y="4536"/>
                    <a:pt x="3818" y="4382"/>
                    <a:pt x="3766" y="4266"/>
                  </a:cubicBezTo>
                  <a:lnTo>
                    <a:pt x="3757" y="4247"/>
                  </a:lnTo>
                  <a:cubicBezTo>
                    <a:pt x="3731" y="4189"/>
                    <a:pt x="3705" y="4130"/>
                    <a:pt x="3656" y="4081"/>
                  </a:cubicBezTo>
                  <a:cubicBezTo>
                    <a:pt x="3638" y="4062"/>
                    <a:pt x="3618" y="4051"/>
                    <a:pt x="3604" y="4042"/>
                  </a:cubicBezTo>
                  <a:cubicBezTo>
                    <a:pt x="3581" y="4029"/>
                    <a:pt x="3570" y="4022"/>
                    <a:pt x="3563" y="4004"/>
                  </a:cubicBezTo>
                  <a:cubicBezTo>
                    <a:pt x="3542" y="3954"/>
                    <a:pt x="3472" y="3932"/>
                    <a:pt x="3383" y="3911"/>
                  </a:cubicBezTo>
                  <a:cubicBezTo>
                    <a:pt x="3365" y="3906"/>
                    <a:pt x="3351" y="3902"/>
                    <a:pt x="3341" y="3899"/>
                  </a:cubicBezTo>
                  <a:cubicBezTo>
                    <a:pt x="3284" y="3879"/>
                    <a:pt x="3242" y="3835"/>
                    <a:pt x="3198" y="3791"/>
                  </a:cubicBezTo>
                  <a:cubicBezTo>
                    <a:pt x="3154" y="3746"/>
                    <a:pt x="3108" y="3700"/>
                    <a:pt x="3044" y="3674"/>
                  </a:cubicBezTo>
                  <a:cubicBezTo>
                    <a:pt x="3027" y="3666"/>
                    <a:pt x="2999" y="3662"/>
                    <a:pt x="2967" y="3662"/>
                  </a:cubicBezTo>
                  <a:cubicBezTo>
                    <a:pt x="2887" y="3662"/>
                    <a:pt x="2781" y="3685"/>
                    <a:pt x="2739" y="3730"/>
                  </a:cubicBezTo>
                  <a:cubicBezTo>
                    <a:pt x="2725" y="3749"/>
                    <a:pt x="2715" y="3763"/>
                    <a:pt x="2700" y="3769"/>
                  </a:cubicBezTo>
                  <a:cubicBezTo>
                    <a:pt x="2695" y="3772"/>
                    <a:pt x="2690" y="3775"/>
                    <a:pt x="2685" y="3778"/>
                  </a:cubicBezTo>
                  <a:cubicBezTo>
                    <a:pt x="2682" y="3779"/>
                    <a:pt x="2680" y="3780"/>
                    <a:pt x="2677" y="3782"/>
                  </a:cubicBezTo>
                  <a:cubicBezTo>
                    <a:pt x="2667" y="3780"/>
                    <a:pt x="2656" y="3779"/>
                    <a:pt x="2646" y="3779"/>
                  </a:cubicBezTo>
                  <a:cubicBezTo>
                    <a:pt x="2592" y="3779"/>
                    <a:pt x="2547" y="3803"/>
                    <a:pt x="2507" y="3824"/>
                  </a:cubicBezTo>
                  <a:lnTo>
                    <a:pt x="2500" y="3828"/>
                  </a:lnTo>
                  <a:cubicBezTo>
                    <a:pt x="2484" y="3837"/>
                    <a:pt x="2465" y="3843"/>
                    <a:pt x="2449" y="3847"/>
                  </a:cubicBezTo>
                  <a:cubicBezTo>
                    <a:pt x="2410" y="3858"/>
                    <a:pt x="2375" y="3870"/>
                    <a:pt x="2342" y="3885"/>
                  </a:cubicBezTo>
                  <a:cubicBezTo>
                    <a:pt x="2352" y="3874"/>
                    <a:pt x="2355" y="3863"/>
                    <a:pt x="2356" y="3854"/>
                  </a:cubicBezTo>
                  <a:cubicBezTo>
                    <a:pt x="2359" y="3834"/>
                    <a:pt x="2351" y="3814"/>
                    <a:pt x="2333" y="3795"/>
                  </a:cubicBezTo>
                  <a:lnTo>
                    <a:pt x="2358" y="3767"/>
                  </a:lnTo>
                  <a:cubicBezTo>
                    <a:pt x="2407" y="3715"/>
                    <a:pt x="2458" y="3660"/>
                    <a:pt x="2484" y="3588"/>
                  </a:cubicBezTo>
                  <a:cubicBezTo>
                    <a:pt x="2485" y="3587"/>
                    <a:pt x="2488" y="3584"/>
                    <a:pt x="2500" y="3577"/>
                  </a:cubicBezTo>
                  <a:cubicBezTo>
                    <a:pt x="2525" y="3560"/>
                    <a:pt x="2549" y="3552"/>
                    <a:pt x="2572" y="3552"/>
                  </a:cubicBezTo>
                  <a:cubicBezTo>
                    <a:pt x="2591" y="3552"/>
                    <a:pt x="2610" y="3557"/>
                    <a:pt x="2630" y="3568"/>
                  </a:cubicBezTo>
                  <a:lnTo>
                    <a:pt x="2659" y="3580"/>
                  </a:lnTo>
                  <a:lnTo>
                    <a:pt x="2682" y="3569"/>
                  </a:lnTo>
                  <a:cubicBezTo>
                    <a:pt x="2690" y="3565"/>
                    <a:pt x="2719" y="3551"/>
                    <a:pt x="2726" y="3522"/>
                  </a:cubicBezTo>
                  <a:cubicBezTo>
                    <a:pt x="2732" y="3499"/>
                    <a:pt x="2731" y="3477"/>
                    <a:pt x="2729" y="3457"/>
                  </a:cubicBezTo>
                  <a:cubicBezTo>
                    <a:pt x="2726" y="3422"/>
                    <a:pt x="2706" y="3390"/>
                    <a:pt x="2676" y="3373"/>
                  </a:cubicBezTo>
                  <a:cubicBezTo>
                    <a:pt x="2661" y="3364"/>
                    <a:pt x="2644" y="3360"/>
                    <a:pt x="2628" y="3360"/>
                  </a:cubicBezTo>
                  <a:cubicBezTo>
                    <a:pt x="2615" y="3360"/>
                    <a:pt x="2602" y="3363"/>
                    <a:pt x="2589" y="3369"/>
                  </a:cubicBezTo>
                  <a:cubicBezTo>
                    <a:pt x="2575" y="3376"/>
                    <a:pt x="2560" y="3382"/>
                    <a:pt x="2547" y="3389"/>
                  </a:cubicBezTo>
                  <a:cubicBezTo>
                    <a:pt x="2466" y="3425"/>
                    <a:pt x="2375" y="3467"/>
                    <a:pt x="2322" y="3562"/>
                  </a:cubicBezTo>
                  <a:cubicBezTo>
                    <a:pt x="2322" y="3562"/>
                    <a:pt x="2317" y="3565"/>
                    <a:pt x="2306" y="3567"/>
                  </a:cubicBezTo>
                  <a:cubicBezTo>
                    <a:pt x="2251" y="3572"/>
                    <a:pt x="2209" y="3606"/>
                    <a:pt x="2199" y="3650"/>
                  </a:cubicBezTo>
                  <a:cubicBezTo>
                    <a:pt x="2195" y="3672"/>
                    <a:pt x="2180" y="3684"/>
                    <a:pt x="2154" y="3705"/>
                  </a:cubicBezTo>
                  <a:cubicBezTo>
                    <a:pt x="2148" y="3710"/>
                    <a:pt x="2141" y="3714"/>
                    <a:pt x="2135" y="3720"/>
                  </a:cubicBezTo>
                  <a:cubicBezTo>
                    <a:pt x="2127" y="3726"/>
                    <a:pt x="2121" y="3730"/>
                    <a:pt x="2113" y="3730"/>
                  </a:cubicBezTo>
                  <a:cubicBezTo>
                    <a:pt x="2110" y="3730"/>
                    <a:pt x="2107" y="3729"/>
                    <a:pt x="2104" y="3728"/>
                  </a:cubicBezTo>
                  <a:cubicBezTo>
                    <a:pt x="2093" y="3726"/>
                    <a:pt x="2080" y="3725"/>
                    <a:pt x="2067" y="3725"/>
                  </a:cubicBezTo>
                  <a:cubicBezTo>
                    <a:pt x="2030" y="3725"/>
                    <a:pt x="1984" y="3737"/>
                    <a:pt x="1940" y="3783"/>
                  </a:cubicBezTo>
                  <a:cubicBezTo>
                    <a:pt x="1908" y="3818"/>
                    <a:pt x="1903" y="3858"/>
                    <a:pt x="1923" y="3900"/>
                  </a:cubicBezTo>
                  <a:cubicBezTo>
                    <a:pt x="1927" y="3908"/>
                    <a:pt x="1932" y="3915"/>
                    <a:pt x="1937" y="3924"/>
                  </a:cubicBezTo>
                  <a:cubicBezTo>
                    <a:pt x="1940" y="3928"/>
                    <a:pt x="1945" y="3934"/>
                    <a:pt x="1948" y="3941"/>
                  </a:cubicBezTo>
                  <a:cubicBezTo>
                    <a:pt x="1950" y="3948"/>
                    <a:pt x="1950" y="3954"/>
                    <a:pt x="1940" y="3960"/>
                  </a:cubicBezTo>
                  <a:cubicBezTo>
                    <a:pt x="1933" y="3964"/>
                    <a:pt x="1924" y="3968"/>
                    <a:pt x="1917" y="3973"/>
                  </a:cubicBezTo>
                  <a:cubicBezTo>
                    <a:pt x="1906" y="3978"/>
                    <a:pt x="1894" y="3984"/>
                    <a:pt x="1882" y="3991"/>
                  </a:cubicBezTo>
                  <a:lnTo>
                    <a:pt x="1868" y="4000"/>
                  </a:lnTo>
                  <a:cubicBezTo>
                    <a:pt x="1846" y="4013"/>
                    <a:pt x="1822" y="4028"/>
                    <a:pt x="1804" y="4052"/>
                  </a:cubicBezTo>
                  <a:cubicBezTo>
                    <a:pt x="1776" y="4093"/>
                    <a:pt x="1742" y="4114"/>
                    <a:pt x="1690" y="4127"/>
                  </a:cubicBezTo>
                  <a:cubicBezTo>
                    <a:pt x="1601" y="4149"/>
                    <a:pt x="1524" y="4197"/>
                    <a:pt x="1445" y="4247"/>
                  </a:cubicBezTo>
                  <a:cubicBezTo>
                    <a:pt x="1430" y="4256"/>
                    <a:pt x="1404" y="4276"/>
                    <a:pt x="1391" y="4305"/>
                  </a:cubicBezTo>
                  <a:cubicBezTo>
                    <a:pt x="1382" y="4327"/>
                    <a:pt x="1368" y="4340"/>
                    <a:pt x="1341" y="4351"/>
                  </a:cubicBezTo>
                  <a:cubicBezTo>
                    <a:pt x="1325" y="4357"/>
                    <a:pt x="1309" y="4366"/>
                    <a:pt x="1294" y="4373"/>
                  </a:cubicBezTo>
                  <a:cubicBezTo>
                    <a:pt x="1277" y="4383"/>
                    <a:pt x="1260" y="4392"/>
                    <a:pt x="1244" y="4396"/>
                  </a:cubicBezTo>
                  <a:cubicBezTo>
                    <a:pt x="1225" y="4400"/>
                    <a:pt x="1213" y="4412"/>
                    <a:pt x="1205" y="4424"/>
                  </a:cubicBezTo>
                  <a:cubicBezTo>
                    <a:pt x="1202" y="4423"/>
                    <a:pt x="1199" y="4423"/>
                    <a:pt x="1196" y="4423"/>
                  </a:cubicBezTo>
                  <a:cubicBezTo>
                    <a:pt x="1185" y="4423"/>
                    <a:pt x="1174" y="4425"/>
                    <a:pt x="1163" y="4431"/>
                  </a:cubicBezTo>
                  <a:cubicBezTo>
                    <a:pt x="1134" y="4445"/>
                    <a:pt x="1105" y="4461"/>
                    <a:pt x="1077" y="4478"/>
                  </a:cubicBezTo>
                  <a:lnTo>
                    <a:pt x="1033" y="4506"/>
                  </a:lnTo>
                  <a:lnTo>
                    <a:pt x="1027" y="4523"/>
                  </a:lnTo>
                  <a:cubicBezTo>
                    <a:pt x="1018" y="4545"/>
                    <a:pt x="1001" y="4554"/>
                    <a:pt x="960" y="4570"/>
                  </a:cubicBezTo>
                  <a:cubicBezTo>
                    <a:pt x="949" y="4574"/>
                    <a:pt x="936" y="4578"/>
                    <a:pt x="926" y="4583"/>
                  </a:cubicBezTo>
                  <a:cubicBezTo>
                    <a:pt x="919" y="4585"/>
                    <a:pt x="911" y="4588"/>
                    <a:pt x="905" y="4591"/>
                  </a:cubicBezTo>
                  <a:cubicBezTo>
                    <a:pt x="882" y="4601"/>
                    <a:pt x="855" y="4611"/>
                    <a:pt x="832" y="4633"/>
                  </a:cubicBezTo>
                  <a:cubicBezTo>
                    <a:pt x="829" y="4632"/>
                    <a:pt x="827" y="4632"/>
                    <a:pt x="826" y="4632"/>
                  </a:cubicBezTo>
                  <a:cubicBezTo>
                    <a:pt x="820" y="4630"/>
                    <a:pt x="814" y="4629"/>
                    <a:pt x="809" y="4629"/>
                  </a:cubicBezTo>
                  <a:cubicBezTo>
                    <a:pt x="802" y="4628"/>
                    <a:pt x="795" y="4628"/>
                    <a:pt x="789" y="4628"/>
                  </a:cubicBezTo>
                  <a:cubicBezTo>
                    <a:pt x="755" y="4628"/>
                    <a:pt x="725" y="4636"/>
                    <a:pt x="699" y="4645"/>
                  </a:cubicBezTo>
                  <a:cubicBezTo>
                    <a:pt x="693" y="4646"/>
                    <a:pt x="687" y="4648"/>
                    <a:pt x="681" y="4649"/>
                  </a:cubicBezTo>
                  <a:lnTo>
                    <a:pt x="715" y="4616"/>
                  </a:lnTo>
                  <a:cubicBezTo>
                    <a:pt x="757" y="4614"/>
                    <a:pt x="783" y="4588"/>
                    <a:pt x="793" y="4574"/>
                  </a:cubicBezTo>
                  <a:cubicBezTo>
                    <a:pt x="812" y="4545"/>
                    <a:pt x="836" y="4525"/>
                    <a:pt x="871" y="4507"/>
                  </a:cubicBezTo>
                  <a:cubicBezTo>
                    <a:pt x="897" y="4494"/>
                    <a:pt x="923" y="4480"/>
                    <a:pt x="947" y="4465"/>
                  </a:cubicBezTo>
                  <a:cubicBezTo>
                    <a:pt x="984" y="4445"/>
                    <a:pt x="1018" y="4425"/>
                    <a:pt x="1054" y="4411"/>
                  </a:cubicBezTo>
                  <a:cubicBezTo>
                    <a:pt x="1082" y="4399"/>
                    <a:pt x="1106" y="4383"/>
                    <a:pt x="1128" y="4369"/>
                  </a:cubicBezTo>
                  <a:cubicBezTo>
                    <a:pt x="1141" y="4360"/>
                    <a:pt x="1154" y="4351"/>
                    <a:pt x="1169" y="4343"/>
                  </a:cubicBezTo>
                  <a:cubicBezTo>
                    <a:pt x="1309" y="4272"/>
                    <a:pt x="1387" y="4149"/>
                    <a:pt x="1439" y="4051"/>
                  </a:cubicBezTo>
                  <a:cubicBezTo>
                    <a:pt x="1463" y="4004"/>
                    <a:pt x="1486" y="3970"/>
                    <a:pt x="1523" y="3944"/>
                  </a:cubicBezTo>
                  <a:cubicBezTo>
                    <a:pt x="1541" y="3931"/>
                    <a:pt x="1553" y="3909"/>
                    <a:pt x="1553" y="3887"/>
                  </a:cubicBezTo>
                  <a:cubicBezTo>
                    <a:pt x="1552" y="3867"/>
                    <a:pt x="1541" y="3848"/>
                    <a:pt x="1523" y="3835"/>
                  </a:cubicBezTo>
                  <a:cubicBezTo>
                    <a:pt x="1510" y="3827"/>
                    <a:pt x="1494" y="3823"/>
                    <a:pt x="1481" y="3823"/>
                  </a:cubicBezTo>
                  <a:cubicBezTo>
                    <a:pt x="1478" y="3823"/>
                    <a:pt x="1476" y="3824"/>
                    <a:pt x="1473" y="3824"/>
                  </a:cubicBezTo>
                  <a:cubicBezTo>
                    <a:pt x="1465" y="3825"/>
                    <a:pt x="1458" y="3827"/>
                    <a:pt x="1450" y="3830"/>
                  </a:cubicBezTo>
                  <a:cubicBezTo>
                    <a:pt x="1445" y="3831"/>
                    <a:pt x="1437" y="3832"/>
                    <a:pt x="1430" y="3832"/>
                  </a:cubicBezTo>
                  <a:cubicBezTo>
                    <a:pt x="1427" y="3833"/>
                    <a:pt x="1425" y="3833"/>
                    <a:pt x="1423" y="3833"/>
                  </a:cubicBezTo>
                  <a:cubicBezTo>
                    <a:pt x="1413" y="3833"/>
                    <a:pt x="1406" y="3830"/>
                    <a:pt x="1400" y="3828"/>
                  </a:cubicBezTo>
                  <a:cubicBezTo>
                    <a:pt x="1376" y="3819"/>
                    <a:pt x="1358" y="3812"/>
                    <a:pt x="1341" y="3812"/>
                  </a:cubicBezTo>
                  <a:cubicBezTo>
                    <a:pt x="1325" y="3812"/>
                    <a:pt x="1310" y="3818"/>
                    <a:pt x="1294" y="3832"/>
                  </a:cubicBezTo>
                  <a:cubicBezTo>
                    <a:pt x="1274" y="3799"/>
                    <a:pt x="1245" y="3776"/>
                    <a:pt x="1221" y="3756"/>
                  </a:cubicBezTo>
                  <a:cubicBezTo>
                    <a:pt x="1209" y="3747"/>
                    <a:pt x="1197" y="3739"/>
                    <a:pt x="1189" y="3730"/>
                  </a:cubicBezTo>
                  <a:lnTo>
                    <a:pt x="1170" y="3711"/>
                  </a:lnTo>
                  <a:lnTo>
                    <a:pt x="1144" y="3714"/>
                  </a:lnTo>
                  <a:cubicBezTo>
                    <a:pt x="1131" y="3715"/>
                    <a:pt x="1106" y="3724"/>
                    <a:pt x="1093" y="3747"/>
                  </a:cubicBezTo>
                  <a:cubicBezTo>
                    <a:pt x="1088" y="3757"/>
                    <a:pt x="1085" y="3764"/>
                    <a:pt x="1073" y="3764"/>
                  </a:cubicBezTo>
                  <a:cubicBezTo>
                    <a:pt x="1071" y="3764"/>
                    <a:pt x="1069" y="3764"/>
                    <a:pt x="1066" y="3763"/>
                  </a:cubicBezTo>
                  <a:cubicBezTo>
                    <a:pt x="1070" y="3757"/>
                    <a:pt x="1073" y="3752"/>
                    <a:pt x="1076" y="3746"/>
                  </a:cubicBezTo>
                  <a:cubicBezTo>
                    <a:pt x="1083" y="3730"/>
                    <a:pt x="1103" y="3688"/>
                    <a:pt x="1079" y="3639"/>
                  </a:cubicBezTo>
                  <a:cubicBezTo>
                    <a:pt x="1076" y="3634"/>
                    <a:pt x="1075" y="3630"/>
                    <a:pt x="1077" y="3627"/>
                  </a:cubicBezTo>
                  <a:cubicBezTo>
                    <a:pt x="1106" y="3601"/>
                    <a:pt x="1145" y="3561"/>
                    <a:pt x="1145" y="3493"/>
                  </a:cubicBezTo>
                  <a:cubicBezTo>
                    <a:pt x="1145" y="3481"/>
                    <a:pt x="1147" y="3471"/>
                    <a:pt x="1150" y="3460"/>
                  </a:cubicBezTo>
                  <a:lnTo>
                    <a:pt x="1160" y="3458"/>
                  </a:lnTo>
                  <a:lnTo>
                    <a:pt x="1161" y="3413"/>
                  </a:lnTo>
                  <a:cubicBezTo>
                    <a:pt x="1166" y="3403"/>
                    <a:pt x="1170" y="3395"/>
                    <a:pt x="1173" y="3384"/>
                  </a:cubicBezTo>
                  <a:cubicBezTo>
                    <a:pt x="1187" y="3340"/>
                    <a:pt x="1163" y="3317"/>
                    <a:pt x="1156" y="3311"/>
                  </a:cubicBezTo>
                  <a:cubicBezTo>
                    <a:pt x="1147" y="3304"/>
                    <a:pt x="1135" y="3300"/>
                    <a:pt x="1122" y="3300"/>
                  </a:cubicBezTo>
                  <a:cubicBezTo>
                    <a:pt x="1111" y="3300"/>
                    <a:pt x="1099" y="3303"/>
                    <a:pt x="1088" y="3311"/>
                  </a:cubicBezTo>
                  <a:cubicBezTo>
                    <a:pt x="1062" y="3328"/>
                    <a:pt x="1062" y="3356"/>
                    <a:pt x="1063" y="3366"/>
                  </a:cubicBezTo>
                  <a:cubicBezTo>
                    <a:pt x="1036" y="3367"/>
                    <a:pt x="1011" y="3373"/>
                    <a:pt x="986" y="3379"/>
                  </a:cubicBezTo>
                  <a:lnTo>
                    <a:pt x="972" y="3382"/>
                  </a:lnTo>
                  <a:cubicBezTo>
                    <a:pt x="965" y="3382"/>
                    <a:pt x="947" y="3377"/>
                    <a:pt x="934" y="3373"/>
                  </a:cubicBezTo>
                  <a:cubicBezTo>
                    <a:pt x="930" y="3371"/>
                    <a:pt x="924" y="3369"/>
                    <a:pt x="923" y="3364"/>
                  </a:cubicBezTo>
                  <a:cubicBezTo>
                    <a:pt x="919" y="3348"/>
                    <a:pt x="914" y="3331"/>
                    <a:pt x="910" y="3314"/>
                  </a:cubicBezTo>
                  <a:cubicBezTo>
                    <a:pt x="905" y="3293"/>
                    <a:pt x="900" y="3273"/>
                    <a:pt x="894" y="3254"/>
                  </a:cubicBezTo>
                  <a:cubicBezTo>
                    <a:pt x="879" y="3202"/>
                    <a:pt x="885" y="3169"/>
                    <a:pt x="916" y="3139"/>
                  </a:cubicBezTo>
                  <a:cubicBezTo>
                    <a:pt x="949" y="3107"/>
                    <a:pt x="959" y="3064"/>
                    <a:pt x="945" y="3013"/>
                  </a:cubicBezTo>
                  <a:cubicBezTo>
                    <a:pt x="940" y="2999"/>
                    <a:pt x="936" y="2984"/>
                    <a:pt x="933" y="2968"/>
                  </a:cubicBezTo>
                  <a:lnTo>
                    <a:pt x="926" y="2936"/>
                  </a:lnTo>
                  <a:cubicBezTo>
                    <a:pt x="911" y="2886"/>
                    <a:pt x="924" y="2850"/>
                    <a:pt x="966" y="2819"/>
                  </a:cubicBezTo>
                  <a:cubicBezTo>
                    <a:pt x="1005" y="2790"/>
                    <a:pt x="1038" y="2759"/>
                    <a:pt x="1070" y="2727"/>
                  </a:cubicBezTo>
                  <a:cubicBezTo>
                    <a:pt x="1115" y="2685"/>
                    <a:pt x="1158" y="2645"/>
                    <a:pt x="1208" y="2616"/>
                  </a:cubicBezTo>
                  <a:cubicBezTo>
                    <a:pt x="1232" y="2603"/>
                    <a:pt x="1247" y="2578"/>
                    <a:pt x="1251" y="2559"/>
                  </a:cubicBezTo>
                  <a:cubicBezTo>
                    <a:pt x="1265" y="2510"/>
                    <a:pt x="1303" y="2486"/>
                    <a:pt x="1362" y="2451"/>
                  </a:cubicBezTo>
                  <a:lnTo>
                    <a:pt x="1380" y="2441"/>
                  </a:lnTo>
                  <a:cubicBezTo>
                    <a:pt x="1381" y="2442"/>
                    <a:pt x="1390" y="2445"/>
                    <a:pt x="1404" y="2467"/>
                  </a:cubicBezTo>
                  <a:cubicBezTo>
                    <a:pt x="1408" y="2475"/>
                    <a:pt x="1416" y="2488"/>
                    <a:pt x="1427" y="2499"/>
                  </a:cubicBezTo>
                  <a:cubicBezTo>
                    <a:pt x="1435" y="2504"/>
                    <a:pt x="1458" y="2521"/>
                    <a:pt x="1487" y="2521"/>
                  </a:cubicBezTo>
                  <a:cubicBezTo>
                    <a:pt x="1490" y="2521"/>
                    <a:pt x="1493" y="2521"/>
                    <a:pt x="1497" y="2520"/>
                  </a:cubicBezTo>
                  <a:cubicBezTo>
                    <a:pt x="1586" y="2506"/>
                    <a:pt x="1634" y="2460"/>
                    <a:pt x="1658" y="2415"/>
                  </a:cubicBezTo>
                  <a:cubicBezTo>
                    <a:pt x="1671" y="2425"/>
                    <a:pt x="1686" y="2435"/>
                    <a:pt x="1702" y="2445"/>
                  </a:cubicBezTo>
                  <a:cubicBezTo>
                    <a:pt x="1719" y="2455"/>
                    <a:pt x="1738" y="2462"/>
                    <a:pt x="1758" y="2462"/>
                  </a:cubicBezTo>
                  <a:cubicBezTo>
                    <a:pt x="1759" y="2462"/>
                    <a:pt x="1760" y="2462"/>
                    <a:pt x="1760" y="2462"/>
                  </a:cubicBezTo>
                  <a:cubicBezTo>
                    <a:pt x="1838" y="2462"/>
                    <a:pt x="1940" y="2391"/>
                    <a:pt x="1955" y="2311"/>
                  </a:cubicBezTo>
                  <a:cubicBezTo>
                    <a:pt x="1962" y="2270"/>
                    <a:pt x="1978" y="2233"/>
                    <a:pt x="2000" y="2189"/>
                  </a:cubicBezTo>
                  <a:cubicBezTo>
                    <a:pt x="2013" y="2165"/>
                    <a:pt x="2011" y="2137"/>
                    <a:pt x="2008" y="2116"/>
                  </a:cubicBezTo>
                  <a:cubicBezTo>
                    <a:pt x="2010" y="2116"/>
                    <a:pt x="2011" y="2116"/>
                    <a:pt x="2013" y="2114"/>
                  </a:cubicBezTo>
                  <a:cubicBezTo>
                    <a:pt x="2033" y="2108"/>
                    <a:pt x="2049" y="2098"/>
                    <a:pt x="2057" y="2090"/>
                  </a:cubicBezTo>
                  <a:cubicBezTo>
                    <a:pt x="2080" y="2072"/>
                    <a:pt x="2083" y="2042"/>
                    <a:pt x="2078" y="2020"/>
                  </a:cubicBezTo>
                  <a:cubicBezTo>
                    <a:pt x="2072" y="2000"/>
                    <a:pt x="2053" y="1978"/>
                    <a:pt x="2027" y="1974"/>
                  </a:cubicBezTo>
                  <a:lnTo>
                    <a:pt x="2018" y="1972"/>
                  </a:lnTo>
                  <a:cubicBezTo>
                    <a:pt x="2008" y="1970"/>
                    <a:pt x="1996" y="1967"/>
                    <a:pt x="1984" y="1967"/>
                  </a:cubicBezTo>
                  <a:cubicBezTo>
                    <a:pt x="1974" y="1967"/>
                    <a:pt x="1965" y="1969"/>
                    <a:pt x="1955" y="1972"/>
                  </a:cubicBezTo>
                  <a:cubicBezTo>
                    <a:pt x="1887" y="1998"/>
                    <a:pt x="1833" y="2020"/>
                    <a:pt x="1786" y="2045"/>
                  </a:cubicBezTo>
                  <a:cubicBezTo>
                    <a:pt x="1778" y="2048"/>
                    <a:pt x="1773" y="2049"/>
                    <a:pt x="1768" y="2049"/>
                  </a:cubicBezTo>
                  <a:cubicBezTo>
                    <a:pt x="1762" y="2049"/>
                    <a:pt x="1756" y="2046"/>
                    <a:pt x="1750" y="2040"/>
                  </a:cubicBezTo>
                  <a:cubicBezTo>
                    <a:pt x="1706" y="2006"/>
                    <a:pt x="1657" y="1989"/>
                    <a:pt x="1599" y="1989"/>
                  </a:cubicBezTo>
                  <a:cubicBezTo>
                    <a:pt x="1580" y="1989"/>
                    <a:pt x="1561" y="1991"/>
                    <a:pt x="1540" y="1994"/>
                  </a:cubicBezTo>
                  <a:cubicBezTo>
                    <a:pt x="1535" y="1995"/>
                    <a:pt x="1529" y="1996"/>
                    <a:pt x="1524" y="1996"/>
                  </a:cubicBezTo>
                  <a:cubicBezTo>
                    <a:pt x="1495" y="1996"/>
                    <a:pt x="1467" y="1980"/>
                    <a:pt x="1432" y="1926"/>
                  </a:cubicBezTo>
                  <a:cubicBezTo>
                    <a:pt x="1429" y="1923"/>
                    <a:pt x="1427" y="1912"/>
                    <a:pt x="1429" y="1906"/>
                  </a:cubicBezTo>
                  <a:cubicBezTo>
                    <a:pt x="1434" y="1887"/>
                    <a:pt x="1443" y="1867"/>
                    <a:pt x="1452" y="1848"/>
                  </a:cubicBezTo>
                  <a:cubicBezTo>
                    <a:pt x="1462" y="1825"/>
                    <a:pt x="1472" y="1801"/>
                    <a:pt x="1479" y="1774"/>
                  </a:cubicBezTo>
                  <a:cubicBezTo>
                    <a:pt x="1479" y="1774"/>
                    <a:pt x="1481" y="1774"/>
                    <a:pt x="1481" y="1773"/>
                  </a:cubicBezTo>
                  <a:cubicBezTo>
                    <a:pt x="1497" y="1767"/>
                    <a:pt x="1528" y="1753"/>
                    <a:pt x="1537" y="1721"/>
                  </a:cubicBezTo>
                  <a:cubicBezTo>
                    <a:pt x="1540" y="1709"/>
                    <a:pt x="1541" y="1689"/>
                    <a:pt x="1525" y="1666"/>
                  </a:cubicBezTo>
                  <a:lnTo>
                    <a:pt x="1498" y="1630"/>
                  </a:lnTo>
                  <a:cubicBezTo>
                    <a:pt x="1482" y="1608"/>
                    <a:pt x="1466" y="1587"/>
                    <a:pt x="1452" y="1568"/>
                  </a:cubicBezTo>
                  <a:cubicBezTo>
                    <a:pt x="1481" y="1556"/>
                    <a:pt x="1508" y="1542"/>
                    <a:pt x="1533" y="1527"/>
                  </a:cubicBezTo>
                  <a:cubicBezTo>
                    <a:pt x="1570" y="1507"/>
                    <a:pt x="1604" y="1488"/>
                    <a:pt x="1641" y="1483"/>
                  </a:cubicBezTo>
                  <a:cubicBezTo>
                    <a:pt x="1650" y="1481"/>
                    <a:pt x="1660" y="1478"/>
                    <a:pt x="1670" y="1477"/>
                  </a:cubicBezTo>
                  <a:cubicBezTo>
                    <a:pt x="1684" y="1474"/>
                    <a:pt x="1697" y="1471"/>
                    <a:pt x="1708" y="1471"/>
                  </a:cubicBezTo>
                  <a:cubicBezTo>
                    <a:pt x="1718" y="1472"/>
                    <a:pt x="1729" y="1473"/>
                    <a:pt x="1741" y="1473"/>
                  </a:cubicBezTo>
                  <a:cubicBezTo>
                    <a:pt x="1772" y="1473"/>
                    <a:pt x="1806" y="1465"/>
                    <a:pt x="1838" y="1426"/>
                  </a:cubicBezTo>
                  <a:cubicBezTo>
                    <a:pt x="1841" y="1422"/>
                    <a:pt x="1855" y="1415"/>
                    <a:pt x="1878" y="1410"/>
                  </a:cubicBezTo>
                  <a:cubicBezTo>
                    <a:pt x="1907" y="1405"/>
                    <a:pt x="1937" y="1404"/>
                    <a:pt x="1963" y="1404"/>
                  </a:cubicBezTo>
                  <a:cubicBezTo>
                    <a:pt x="1975" y="1404"/>
                    <a:pt x="1986" y="1404"/>
                    <a:pt x="1997" y="1405"/>
                  </a:cubicBezTo>
                  <a:cubicBezTo>
                    <a:pt x="2000" y="1405"/>
                    <a:pt x="2002" y="1409"/>
                    <a:pt x="2004" y="1409"/>
                  </a:cubicBezTo>
                  <a:cubicBezTo>
                    <a:pt x="1998" y="1418"/>
                    <a:pt x="1992" y="1426"/>
                    <a:pt x="1985" y="1435"/>
                  </a:cubicBezTo>
                  <a:cubicBezTo>
                    <a:pt x="1979" y="1444"/>
                    <a:pt x="1974" y="1452"/>
                    <a:pt x="1968" y="1462"/>
                  </a:cubicBezTo>
                  <a:cubicBezTo>
                    <a:pt x="1953" y="1483"/>
                    <a:pt x="1949" y="1507"/>
                    <a:pt x="1955" y="1530"/>
                  </a:cubicBezTo>
                  <a:cubicBezTo>
                    <a:pt x="1961" y="1553"/>
                    <a:pt x="1976" y="1574"/>
                    <a:pt x="2000" y="1587"/>
                  </a:cubicBezTo>
                  <a:lnTo>
                    <a:pt x="2011" y="1594"/>
                  </a:lnTo>
                  <a:cubicBezTo>
                    <a:pt x="2041" y="1611"/>
                    <a:pt x="2070" y="1629"/>
                    <a:pt x="2102" y="1643"/>
                  </a:cubicBezTo>
                  <a:cubicBezTo>
                    <a:pt x="2126" y="1655"/>
                    <a:pt x="2150" y="1661"/>
                    <a:pt x="2172" y="1661"/>
                  </a:cubicBezTo>
                  <a:cubicBezTo>
                    <a:pt x="2199" y="1661"/>
                    <a:pt x="2225" y="1652"/>
                    <a:pt x="2247" y="1636"/>
                  </a:cubicBezTo>
                  <a:cubicBezTo>
                    <a:pt x="2265" y="1621"/>
                    <a:pt x="2286" y="1614"/>
                    <a:pt x="2312" y="1611"/>
                  </a:cubicBezTo>
                  <a:cubicBezTo>
                    <a:pt x="2341" y="1608"/>
                    <a:pt x="2356" y="1594"/>
                    <a:pt x="2367" y="1578"/>
                  </a:cubicBezTo>
                  <a:cubicBezTo>
                    <a:pt x="2397" y="1590"/>
                    <a:pt x="2430" y="1601"/>
                    <a:pt x="2466" y="1604"/>
                  </a:cubicBezTo>
                  <a:cubicBezTo>
                    <a:pt x="2467" y="1604"/>
                    <a:pt x="2468" y="1604"/>
                    <a:pt x="2469" y="1604"/>
                  </a:cubicBezTo>
                  <a:cubicBezTo>
                    <a:pt x="2501" y="1604"/>
                    <a:pt x="2526" y="1580"/>
                    <a:pt x="2536" y="1566"/>
                  </a:cubicBezTo>
                  <a:cubicBezTo>
                    <a:pt x="2549" y="1548"/>
                    <a:pt x="2552" y="1523"/>
                    <a:pt x="2544" y="1500"/>
                  </a:cubicBezTo>
                  <a:cubicBezTo>
                    <a:pt x="2537" y="1477"/>
                    <a:pt x="2521" y="1458"/>
                    <a:pt x="2501" y="1449"/>
                  </a:cubicBezTo>
                  <a:cubicBezTo>
                    <a:pt x="2468" y="1436"/>
                    <a:pt x="2436" y="1429"/>
                    <a:pt x="2406" y="1428"/>
                  </a:cubicBezTo>
                  <a:lnTo>
                    <a:pt x="2406" y="1426"/>
                  </a:lnTo>
                  <a:lnTo>
                    <a:pt x="2391" y="1428"/>
                  </a:lnTo>
                  <a:cubicBezTo>
                    <a:pt x="2380" y="1428"/>
                    <a:pt x="2368" y="1429"/>
                    <a:pt x="2358" y="1431"/>
                  </a:cubicBezTo>
                  <a:lnTo>
                    <a:pt x="2328" y="1415"/>
                  </a:lnTo>
                  <a:cubicBezTo>
                    <a:pt x="2328" y="1406"/>
                    <a:pt x="2329" y="1396"/>
                    <a:pt x="2330" y="1387"/>
                  </a:cubicBezTo>
                  <a:cubicBezTo>
                    <a:pt x="2341" y="1386"/>
                    <a:pt x="2361" y="1380"/>
                    <a:pt x="2374" y="1363"/>
                  </a:cubicBezTo>
                  <a:lnTo>
                    <a:pt x="2384" y="1339"/>
                  </a:lnTo>
                  <a:lnTo>
                    <a:pt x="2381" y="1319"/>
                  </a:lnTo>
                  <a:cubicBezTo>
                    <a:pt x="2380" y="1306"/>
                    <a:pt x="2375" y="1279"/>
                    <a:pt x="2352" y="1263"/>
                  </a:cubicBezTo>
                  <a:cubicBezTo>
                    <a:pt x="2338" y="1254"/>
                    <a:pt x="2323" y="1247"/>
                    <a:pt x="2309" y="1238"/>
                  </a:cubicBezTo>
                  <a:cubicBezTo>
                    <a:pt x="2296" y="1231"/>
                    <a:pt x="2281" y="1224"/>
                    <a:pt x="2270" y="1215"/>
                  </a:cubicBezTo>
                  <a:cubicBezTo>
                    <a:pt x="2267" y="1214"/>
                    <a:pt x="2264" y="1209"/>
                    <a:pt x="2263" y="1205"/>
                  </a:cubicBezTo>
                  <a:cubicBezTo>
                    <a:pt x="2333" y="1076"/>
                    <a:pt x="2303" y="952"/>
                    <a:pt x="2273" y="870"/>
                  </a:cubicBezTo>
                  <a:cubicBezTo>
                    <a:pt x="2268" y="855"/>
                    <a:pt x="2264" y="839"/>
                    <a:pt x="2260" y="824"/>
                  </a:cubicBezTo>
                  <a:cubicBezTo>
                    <a:pt x="2254" y="802"/>
                    <a:pt x="2248" y="780"/>
                    <a:pt x="2239" y="760"/>
                  </a:cubicBezTo>
                  <a:cubicBezTo>
                    <a:pt x="2226" y="728"/>
                    <a:pt x="2231" y="712"/>
                    <a:pt x="2260" y="689"/>
                  </a:cubicBezTo>
                  <a:cubicBezTo>
                    <a:pt x="2283" y="670"/>
                    <a:pt x="2300" y="646"/>
                    <a:pt x="2315" y="626"/>
                  </a:cubicBezTo>
                  <a:cubicBezTo>
                    <a:pt x="2323" y="615"/>
                    <a:pt x="2330" y="605"/>
                    <a:pt x="2338" y="597"/>
                  </a:cubicBezTo>
                  <a:cubicBezTo>
                    <a:pt x="2353" y="579"/>
                    <a:pt x="2361" y="572"/>
                    <a:pt x="2371" y="572"/>
                  </a:cubicBezTo>
                  <a:cubicBezTo>
                    <a:pt x="2378" y="572"/>
                    <a:pt x="2386" y="575"/>
                    <a:pt x="2397" y="579"/>
                  </a:cubicBezTo>
                  <a:lnTo>
                    <a:pt x="2404" y="581"/>
                  </a:lnTo>
                  <a:cubicBezTo>
                    <a:pt x="2454" y="609"/>
                    <a:pt x="2502" y="620"/>
                    <a:pt x="2547" y="620"/>
                  </a:cubicBezTo>
                  <a:cubicBezTo>
                    <a:pt x="2641" y="620"/>
                    <a:pt x="2724" y="573"/>
                    <a:pt x="2790" y="536"/>
                  </a:cubicBezTo>
                  <a:cubicBezTo>
                    <a:pt x="2809" y="524"/>
                    <a:pt x="2825" y="510"/>
                    <a:pt x="2838" y="497"/>
                  </a:cubicBezTo>
                  <a:cubicBezTo>
                    <a:pt x="2893" y="442"/>
                    <a:pt x="2959" y="402"/>
                    <a:pt x="3029" y="358"/>
                  </a:cubicBezTo>
                  <a:cubicBezTo>
                    <a:pt x="3056" y="342"/>
                    <a:pt x="3083" y="325"/>
                    <a:pt x="3109" y="308"/>
                  </a:cubicBezTo>
                  <a:cubicBezTo>
                    <a:pt x="3143" y="286"/>
                    <a:pt x="3174" y="275"/>
                    <a:pt x="3203" y="275"/>
                  </a:cubicBezTo>
                  <a:cubicBezTo>
                    <a:pt x="3215" y="275"/>
                    <a:pt x="3227" y="277"/>
                    <a:pt x="3238" y="280"/>
                  </a:cubicBezTo>
                  <a:cubicBezTo>
                    <a:pt x="3254" y="285"/>
                    <a:pt x="3269" y="286"/>
                    <a:pt x="3283" y="286"/>
                  </a:cubicBezTo>
                  <a:cubicBezTo>
                    <a:pt x="3311" y="286"/>
                    <a:pt x="3336" y="280"/>
                    <a:pt x="3358" y="274"/>
                  </a:cubicBezTo>
                  <a:cubicBezTo>
                    <a:pt x="3368" y="271"/>
                    <a:pt x="3378" y="270"/>
                    <a:pt x="3388" y="267"/>
                  </a:cubicBezTo>
                  <a:cubicBezTo>
                    <a:pt x="3417" y="263"/>
                    <a:pt x="3438" y="243"/>
                    <a:pt x="3455" y="221"/>
                  </a:cubicBezTo>
                  <a:cubicBezTo>
                    <a:pt x="3465" y="211"/>
                    <a:pt x="3469" y="199"/>
                    <a:pt x="3474" y="191"/>
                  </a:cubicBezTo>
                  <a:cubicBezTo>
                    <a:pt x="3475" y="188"/>
                    <a:pt x="3477" y="185"/>
                    <a:pt x="3477" y="183"/>
                  </a:cubicBezTo>
                  <a:cubicBezTo>
                    <a:pt x="3499" y="160"/>
                    <a:pt x="3526" y="154"/>
                    <a:pt x="3562" y="154"/>
                  </a:cubicBezTo>
                  <a:cubicBezTo>
                    <a:pt x="3580" y="154"/>
                    <a:pt x="3601" y="155"/>
                    <a:pt x="3624" y="157"/>
                  </a:cubicBezTo>
                  <a:cubicBezTo>
                    <a:pt x="3648" y="159"/>
                    <a:pt x="3673" y="162"/>
                    <a:pt x="3699" y="162"/>
                  </a:cubicBezTo>
                  <a:cubicBezTo>
                    <a:pt x="3725" y="162"/>
                    <a:pt x="3752" y="159"/>
                    <a:pt x="3779" y="152"/>
                  </a:cubicBezTo>
                  <a:cubicBezTo>
                    <a:pt x="3800" y="144"/>
                    <a:pt x="3821" y="136"/>
                    <a:pt x="3841" y="126"/>
                  </a:cubicBezTo>
                  <a:cubicBezTo>
                    <a:pt x="3852" y="120"/>
                    <a:pt x="3864" y="115"/>
                    <a:pt x="3875" y="110"/>
                  </a:cubicBezTo>
                  <a:cubicBezTo>
                    <a:pt x="3890" y="104"/>
                    <a:pt x="3903" y="102"/>
                    <a:pt x="3914" y="102"/>
                  </a:cubicBezTo>
                  <a:close/>
                  <a:moveTo>
                    <a:pt x="3914" y="0"/>
                  </a:moveTo>
                  <a:cubicBezTo>
                    <a:pt x="3891" y="0"/>
                    <a:pt x="3865" y="6"/>
                    <a:pt x="3839" y="16"/>
                  </a:cubicBezTo>
                  <a:cubicBezTo>
                    <a:pt x="3825" y="21"/>
                    <a:pt x="3810" y="27"/>
                    <a:pt x="3797" y="34"/>
                  </a:cubicBezTo>
                  <a:cubicBezTo>
                    <a:pt x="3781" y="42"/>
                    <a:pt x="3766" y="49"/>
                    <a:pt x="3750" y="55"/>
                  </a:cubicBezTo>
                  <a:cubicBezTo>
                    <a:pt x="3734" y="59"/>
                    <a:pt x="3717" y="61"/>
                    <a:pt x="3699" y="61"/>
                  </a:cubicBezTo>
                  <a:cubicBezTo>
                    <a:pt x="3678" y="61"/>
                    <a:pt x="3656" y="59"/>
                    <a:pt x="3633" y="56"/>
                  </a:cubicBezTo>
                  <a:cubicBezTo>
                    <a:pt x="3610" y="54"/>
                    <a:pt x="3586" y="52"/>
                    <a:pt x="3562" y="52"/>
                  </a:cubicBezTo>
                  <a:cubicBezTo>
                    <a:pt x="3508" y="52"/>
                    <a:pt x="3452" y="63"/>
                    <a:pt x="3404" y="111"/>
                  </a:cubicBezTo>
                  <a:cubicBezTo>
                    <a:pt x="3393" y="124"/>
                    <a:pt x="3385" y="139"/>
                    <a:pt x="3381" y="149"/>
                  </a:cubicBezTo>
                  <a:cubicBezTo>
                    <a:pt x="3380" y="152"/>
                    <a:pt x="3378" y="154"/>
                    <a:pt x="3377" y="157"/>
                  </a:cubicBezTo>
                  <a:cubicBezTo>
                    <a:pt x="3371" y="165"/>
                    <a:pt x="3367" y="169"/>
                    <a:pt x="3370" y="169"/>
                  </a:cubicBezTo>
                  <a:cubicBezTo>
                    <a:pt x="3357" y="170"/>
                    <a:pt x="3345" y="173"/>
                    <a:pt x="3333" y="176"/>
                  </a:cubicBezTo>
                  <a:cubicBezTo>
                    <a:pt x="3315" y="181"/>
                    <a:pt x="3298" y="186"/>
                    <a:pt x="3283" y="186"/>
                  </a:cubicBezTo>
                  <a:cubicBezTo>
                    <a:pt x="3277" y="186"/>
                    <a:pt x="3271" y="185"/>
                    <a:pt x="3266" y="183"/>
                  </a:cubicBezTo>
                  <a:cubicBezTo>
                    <a:pt x="3245" y="177"/>
                    <a:pt x="3224" y="174"/>
                    <a:pt x="3203" y="174"/>
                  </a:cubicBezTo>
                  <a:cubicBezTo>
                    <a:pt x="3153" y="174"/>
                    <a:pt x="3103" y="191"/>
                    <a:pt x="3055" y="224"/>
                  </a:cubicBezTo>
                  <a:cubicBezTo>
                    <a:pt x="3029" y="240"/>
                    <a:pt x="3003" y="256"/>
                    <a:pt x="2976" y="271"/>
                  </a:cubicBezTo>
                  <a:cubicBezTo>
                    <a:pt x="2904" y="316"/>
                    <a:pt x="2831" y="361"/>
                    <a:pt x="2767" y="425"/>
                  </a:cubicBezTo>
                  <a:cubicBezTo>
                    <a:pt x="2757" y="435"/>
                    <a:pt x="2748" y="443"/>
                    <a:pt x="2739" y="448"/>
                  </a:cubicBezTo>
                  <a:cubicBezTo>
                    <a:pt x="2667" y="490"/>
                    <a:pt x="2607" y="520"/>
                    <a:pt x="2548" y="520"/>
                  </a:cubicBezTo>
                  <a:cubicBezTo>
                    <a:pt x="2517" y="520"/>
                    <a:pt x="2487" y="512"/>
                    <a:pt x="2455" y="494"/>
                  </a:cubicBezTo>
                  <a:cubicBezTo>
                    <a:pt x="2448" y="490"/>
                    <a:pt x="2442" y="487"/>
                    <a:pt x="2432" y="484"/>
                  </a:cubicBezTo>
                  <a:cubicBezTo>
                    <a:pt x="2409" y="475"/>
                    <a:pt x="2389" y="471"/>
                    <a:pt x="2370" y="471"/>
                  </a:cubicBezTo>
                  <a:cubicBezTo>
                    <a:pt x="2330" y="471"/>
                    <a:pt x="2295" y="490"/>
                    <a:pt x="2261" y="530"/>
                  </a:cubicBezTo>
                  <a:cubicBezTo>
                    <a:pt x="2251" y="542"/>
                    <a:pt x="2242" y="553"/>
                    <a:pt x="2234" y="566"/>
                  </a:cubicBezTo>
                  <a:cubicBezTo>
                    <a:pt x="2221" y="584"/>
                    <a:pt x="2208" y="600"/>
                    <a:pt x="2195" y="611"/>
                  </a:cubicBezTo>
                  <a:cubicBezTo>
                    <a:pt x="2132" y="662"/>
                    <a:pt x="2117" y="724"/>
                    <a:pt x="2145" y="798"/>
                  </a:cubicBezTo>
                  <a:cubicBezTo>
                    <a:pt x="2153" y="813"/>
                    <a:pt x="2157" y="832"/>
                    <a:pt x="2161" y="850"/>
                  </a:cubicBezTo>
                  <a:cubicBezTo>
                    <a:pt x="2167" y="868"/>
                    <a:pt x="2172" y="887"/>
                    <a:pt x="2177" y="904"/>
                  </a:cubicBezTo>
                  <a:cubicBezTo>
                    <a:pt x="2215" y="1009"/>
                    <a:pt x="2213" y="1088"/>
                    <a:pt x="2172" y="1160"/>
                  </a:cubicBezTo>
                  <a:cubicBezTo>
                    <a:pt x="2145" y="1208"/>
                    <a:pt x="2172" y="1272"/>
                    <a:pt x="2212" y="1299"/>
                  </a:cubicBezTo>
                  <a:cubicBezTo>
                    <a:pt x="2224" y="1306"/>
                    <a:pt x="2235" y="1313"/>
                    <a:pt x="2247" y="1321"/>
                  </a:cubicBezTo>
                  <a:cubicBezTo>
                    <a:pt x="2237" y="1334"/>
                    <a:pt x="2232" y="1348"/>
                    <a:pt x="2232" y="1358"/>
                  </a:cubicBezTo>
                  <a:cubicBezTo>
                    <a:pt x="2231" y="1360"/>
                    <a:pt x="2231" y="1363"/>
                    <a:pt x="2231" y="1365"/>
                  </a:cubicBezTo>
                  <a:lnTo>
                    <a:pt x="2119" y="1308"/>
                  </a:lnTo>
                  <a:lnTo>
                    <a:pt x="2225" y="1426"/>
                  </a:lnTo>
                  <a:cubicBezTo>
                    <a:pt x="2224" y="1448"/>
                    <a:pt x="2222" y="1470"/>
                    <a:pt x="2222" y="1491"/>
                  </a:cubicBezTo>
                  <a:cubicBezTo>
                    <a:pt x="2221" y="1504"/>
                    <a:pt x="2225" y="1517"/>
                    <a:pt x="2234" y="1527"/>
                  </a:cubicBezTo>
                  <a:cubicBezTo>
                    <a:pt x="2216" y="1535"/>
                    <a:pt x="2200" y="1543"/>
                    <a:pt x="2186" y="1555"/>
                  </a:cubicBezTo>
                  <a:cubicBezTo>
                    <a:pt x="2183" y="1557"/>
                    <a:pt x="2178" y="1560"/>
                    <a:pt x="2170" y="1560"/>
                  </a:cubicBezTo>
                  <a:cubicBezTo>
                    <a:pt x="2164" y="1560"/>
                    <a:pt x="2156" y="1558"/>
                    <a:pt x="2145" y="1553"/>
                  </a:cubicBezTo>
                  <a:cubicBezTo>
                    <a:pt x="2117" y="1539"/>
                    <a:pt x="2089" y="1523"/>
                    <a:pt x="2062" y="1507"/>
                  </a:cubicBezTo>
                  <a:lnTo>
                    <a:pt x="2060" y="1506"/>
                  </a:lnTo>
                  <a:cubicBezTo>
                    <a:pt x="2063" y="1501"/>
                    <a:pt x="2065" y="1498"/>
                    <a:pt x="2067" y="1494"/>
                  </a:cubicBezTo>
                  <a:cubicBezTo>
                    <a:pt x="2075" y="1484"/>
                    <a:pt x="2083" y="1474"/>
                    <a:pt x="2089" y="1462"/>
                  </a:cubicBezTo>
                  <a:cubicBezTo>
                    <a:pt x="2108" y="1432"/>
                    <a:pt x="2109" y="1394"/>
                    <a:pt x="2092" y="1361"/>
                  </a:cubicBezTo>
                  <a:cubicBezTo>
                    <a:pt x="2073" y="1326"/>
                    <a:pt x="2037" y="1303"/>
                    <a:pt x="2000" y="1303"/>
                  </a:cubicBezTo>
                  <a:cubicBezTo>
                    <a:pt x="1989" y="1303"/>
                    <a:pt x="1977" y="1303"/>
                    <a:pt x="1964" y="1303"/>
                  </a:cubicBezTo>
                  <a:cubicBezTo>
                    <a:pt x="1933" y="1303"/>
                    <a:pt x="1897" y="1304"/>
                    <a:pt x="1861" y="1311"/>
                  </a:cubicBezTo>
                  <a:cubicBezTo>
                    <a:pt x="1841" y="1313"/>
                    <a:pt x="1787" y="1326"/>
                    <a:pt x="1758" y="1363"/>
                  </a:cubicBezTo>
                  <a:cubicBezTo>
                    <a:pt x="1753" y="1370"/>
                    <a:pt x="1751" y="1373"/>
                    <a:pt x="1738" y="1373"/>
                  </a:cubicBezTo>
                  <a:cubicBezTo>
                    <a:pt x="1733" y="1373"/>
                    <a:pt x="1726" y="1372"/>
                    <a:pt x="1716" y="1371"/>
                  </a:cubicBezTo>
                  <a:cubicBezTo>
                    <a:pt x="1711" y="1371"/>
                    <a:pt x="1706" y="1370"/>
                    <a:pt x="1700" y="1370"/>
                  </a:cubicBezTo>
                  <a:cubicBezTo>
                    <a:pt x="1682" y="1370"/>
                    <a:pt x="1664" y="1374"/>
                    <a:pt x="1648" y="1379"/>
                  </a:cubicBezTo>
                  <a:cubicBezTo>
                    <a:pt x="1640" y="1380"/>
                    <a:pt x="1632" y="1381"/>
                    <a:pt x="1625" y="1383"/>
                  </a:cubicBezTo>
                  <a:cubicBezTo>
                    <a:pt x="1570" y="1390"/>
                    <a:pt x="1527" y="1415"/>
                    <a:pt x="1484" y="1439"/>
                  </a:cubicBezTo>
                  <a:cubicBezTo>
                    <a:pt x="1458" y="1454"/>
                    <a:pt x="1434" y="1467"/>
                    <a:pt x="1408" y="1475"/>
                  </a:cubicBezTo>
                  <a:cubicBezTo>
                    <a:pt x="1382" y="1485"/>
                    <a:pt x="1362" y="1506"/>
                    <a:pt x="1354" y="1535"/>
                  </a:cubicBezTo>
                  <a:cubicBezTo>
                    <a:pt x="1343" y="1563"/>
                    <a:pt x="1349" y="1595"/>
                    <a:pt x="1365" y="1620"/>
                  </a:cubicBezTo>
                  <a:cubicBezTo>
                    <a:pt x="1382" y="1644"/>
                    <a:pt x="1400" y="1668"/>
                    <a:pt x="1417" y="1691"/>
                  </a:cubicBezTo>
                  <a:cubicBezTo>
                    <a:pt x="1404" y="1698"/>
                    <a:pt x="1388" y="1711"/>
                    <a:pt x="1385" y="1733"/>
                  </a:cubicBezTo>
                  <a:cubicBezTo>
                    <a:pt x="1381" y="1757"/>
                    <a:pt x="1369" y="1782"/>
                    <a:pt x="1358" y="1808"/>
                  </a:cubicBezTo>
                  <a:cubicBezTo>
                    <a:pt x="1348" y="1831"/>
                    <a:pt x="1338" y="1855"/>
                    <a:pt x="1332" y="1880"/>
                  </a:cubicBezTo>
                  <a:cubicBezTo>
                    <a:pt x="1322" y="1913"/>
                    <a:pt x="1329" y="1955"/>
                    <a:pt x="1348" y="1983"/>
                  </a:cubicBezTo>
                  <a:cubicBezTo>
                    <a:pt x="1367" y="2013"/>
                    <a:pt x="1423" y="2096"/>
                    <a:pt x="1523" y="2096"/>
                  </a:cubicBezTo>
                  <a:cubicBezTo>
                    <a:pt x="1534" y="2096"/>
                    <a:pt x="1545" y="2095"/>
                    <a:pt x="1557" y="2092"/>
                  </a:cubicBezTo>
                  <a:cubicBezTo>
                    <a:pt x="1572" y="2090"/>
                    <a:pt x="1585" y="2089"/>
                    <a:pt x="1597" y="2089"/>
                  </a:cubicBezTo>
                  <a:cubicBezTo>
                    <a:pt x="1632" y="2089"/>
                    <a:pt x="1660" y="2099"/>
                    <a:pt x="1686" y="2120"/>
                  </a:cubicBezTo>
                  <a:cubicBezTo>
                    <a:pt x="1711" y="2140"/>
                    <a:pt x="1738" y="2151"/>
                    <a:pt x="1767" y="2151"/>
                  </a:cubicBezTo>
                  <a:cubicBezTo>
                    <a:pt x="1787" y="2151"/>
                    <a:pt x="1808" y="2145"/>
                    <a:pt x="1829" y="2134"/>
                  </a:cubicBezTo>
                  <a:cubicBezTo>
                    <a:pt x="1854" y="2123"/>
                    <a:pt x="1878" y="2113"/>
                    <a:pt x="1904" y="2101"/>
                  </a:cubicBezTo>
                  <a:cubicBezTo>
                    <a:pt x="1904" y="2111"/>
                    <a:pt x="1906" y="2121"/>
                    <a:pt x="1908" y="2131"/>
                  </a:cubicBezTo>
                  <a:cubicBezTo>
                    <a:pt x="1910" y="2137"/>
                    <a:pt x="1910" y="2142"/>
                    <a:pt x="1910" y="2143"/>
                  </a:cubicBezTo>
                  <a:lnTo>
                    <a:pt x="1910" y="2143"/>
                  </a:lnTo>
                  <a:cubicBezTo>
                    <a:pt x="1884" y="2195"/>
                    <a:pt x="1864" y="2240"/>
                    <a:pt x="1855" y="2295"/>
                  </a:cubicBezTo>
                  <a:cubicBezTo>
                    <a:pt x="1851" y="2317"/>
                    <a:pt x="1801" y="2359"/>
                    <a:pt x="1761" y="2359"/>
                  </a:cubicBezTo>
                  <a:cubicBezTo>
                    <a:pt x="1759" y="2359"/>
                    <a:pt x="1757" y="2359"/>
                    <a:pt x="1755" y="2358"/>
                  </a:cubicBezTo>
                  <a:cubicBezTo>
                    <a:pt x="1738" y="2348"/>
                    <a:pt x="1723" y="2338"/>
                    <a:pt x="1709" y="2325"/>
                  </a:cubicBezTo>
                  <a:cubicBezTo>
                    <a:pt x="1706" y="2324"/>
                    <a:pt x="1705" y="2321"/>
                    <a:pt x="1703" y="2318"/>
                  </a:cubicBezTo>
                  <a:cubicBezTo>
                    <a:pt x="1693" y="2305"/>
                    <a:pt x="1676" y="2282"/>
                    <a:pt x="1644" y="2280"/>
                  </a:cubicBezTo>
                  <a:cubicBezTo>
                    <a:pt x="1628" y="2282"/>
                    <a:pt x="1588" y="2286"/>
                    <a:pt x="1576" y="2351"/>
                  </a:cubicBezTo>
                  <a:cubicBezTo>
                    <a:pt x="1563" y="2387"/>
                    <a:pt x="1536" y="2409"/>
                    <a:pt x="1491" y="2418"/>
                  </a:cubicBezTo>
                  <a:cubicBezTo>
                    <a:pt x="1488" y="2412"/>
                    <a:pt x="1485" y="2407"/>
                    <a:pt x="1482" y="2403"/>
                  </a:cubicBezTo>
                  <a:cubicBezTo>
                    <a:pt x="1448" y="2354"/>
                    <a:pt x="1410" y="2340"/>
                    <a:pt x="1380" y="2340"/>
                  </a:cubicBezTo>
                  <a:cubicBezTo>
                    <a:pt x="1353" y="2340"/>
                    <a:pt x="1332" y="2351"/>
                    <a:pt x="1322" y="2357"/>
                  </a:cubicBezTo>
                  <a:lnTo>
                    <a:pt x="1312" y="2363"/>
                  </a:lnTo>
                  <a:cubicBezTo>
                    <a:pt x="1249" y="2399"/>
                    <a:pt x="1180" y="2441"/>
                    <a:pt x="1154" y="2530"/>
                  </a:cubicBezTo>
                  <a:cubicBezTo>
                    <a:pt x="1095" y="2564"/>
                    <a:pt x="1047" y="2610"/>
                    <a:pt x="1001" y="2655"/>
                  </a:cubicBezTo>
                  <a:cubicBezTo>
                    <a:pt x="969" y="2685"/>
                    <a:pt x="939" y="2712"/>
                    <a:pt x="907" y="2737"/>
                  </a:cubicBezTo>
                  <a:cubicBezTo>
                    <a:pt x="830" y="2793"/>
                    <a:pt x="803" y="2870"/>
                    <a:pt x="827" y="2962"/>
                  </a:cubicBezTo>
                  <a:lnTo>
                    <a:pt x="835" y="2991"/>
                  </a:lnTo>
                  <a:cubicBezTo>
                    <a:pt x="838" y="3009"/>
                    <a:pt x="842" y="3025"/>
                    <a:pt x="846" y="3042"/>
                  </a:cubicBezTo>
                  <a:cubicBezTo>
                    <a:pt x="852" y="3059"/>
                    <a:pt x="846" y="3065"/>
                    <a:pt x="845" y="3067"/>
                  </a:cubicBezTo>
                  <a:cubicBezTo>
                    <a:pt x="787" y="3123"/>
                    <a:pt x="771" y="3194"/>
                    <a:pt x="797" y="3283"/>
                  </a:cubicBezTo>
                  <a:cubicBezTo>
                    <a:pt x="803" y="3301"/>
                    <a:pt x="807" y="3319"/>
                    <a:pt x="812" y="3337"/>
                  </a:cubicBezTo>
                  <a:cubicBezTo>
                    <a:pt x="816" y="3356"/>
                    <a:pt x="820" y="3374"/>
                    <a:pt x="826" y="3393"/>
                  </a:cubicBezTo>
                  <a:cubicBezTo>
                    <a:pt x="836" y="3429"/>
                    <a:pt x="865" y="3458"/>
                    <a:pt x="908" y="3471"/>
                  </a:cubicBezTo>
                  <a:cubicBezTo>
                    <a:pt x="926" y="3476"/>
                    <a:pt x="947" y="3483"/>
                    <a:pt x="968" y="3483"/>
                  </a:cubicBezTo>
                  <a:cubicBezTo>
                    <a:pt x="976" y="3483"/>
                    <a:pt x="984" y="3482"/>
                    <a:pt x="992" y="3480"/>
                  </a:cubicBezTo>
                  <a:lnTo>
                    <a:pt x="1008" y="3477"/>
                  </a:lnTo>
                  <a:cubicBezTo>
                    <a:pt x="1021" y="3474"/>
                    <a:pt x="1033" y="3471"/>
                    <a:pt x="1046" y="3470"/>
                  </a:cubicBezTo>
                  <a:lnTo>
                    <a:pt x="1046" y="3470"/>
                  </a:lnTo>
                  <a:cubicBezTo>
                    <a:pt x="1044" y="3477"/>
                    <a:pt x="1044" y="3484"/>
                    <a:pt x="1044" y="3491"/>
                  </a:cubicBezTo>
                  <a:cubicBezTo>
                    <a:pt x="1044" y="3513"/>
                    <a:pt x="1036" y="3530"/>
                    <a:pt x="1011" y="3551"/>
                  </a:cubicBezTo>
                  <a:cubicBezTo>
                    <a:pt x="972" y="3585"/>
                    <a:pt x="963" y="3637"/>
                    <a:pt x="989" y="3688"/>
                  </a:cubicBezTo>
                  <a:cubicBezTo>
                    <a:pt x="989" y="3688"/>
                    <a:pt x="989" y="3691"/>
                    <a:pt x="984" y="3702"/>
                  </a:cubicBezTo>
                  <a:cubicBezTo>
                    <a:pt x="981" y="3708"/>
                    <a:pt x="976" y="3714"/>
                    <a:pt x="973" y="3720"/>
                  </a:cubicBezTo>
                  <a:cubicBezTo>
                    <a:pt x="969" y="3726"/>
                    <a:pt x="965" y="3731"/>
                    <a:pt x="960" y="3739"/>
                  </a:cubicBezTo>
                  <a:cubicBezTo>
                    <a:pt x="942" y="3767"/>
                    <a:pt x="945" y="3792"/>
                    <a:pt x="950" y="3806"/>
                  </a:cubicBezTo>
                  <a:cubicBezTo>
                    <a:pt x="958" y="3827"/>
                    <a:pt x="975" y="3843"/>
                    <a:pt x="997" y="3848"/>
                  </a:cubicBezTo>
                  <a:cubicBezTo>
                    <a:pt x="1016" y="3855"/>
                    <a:pt x="1045" y="3865"/>
                    <a:pt x="1075" y="3865"/>
                  </a:cubicBezTo>
                  <a:cubicBezTo>
                    <a:pt x="1102" y="3865"/>
                    <a:pt x="1130" y="3857"/>
                    <a:pt x="1154" y="3834"/>
                  </a:cubicBezTo>
                  <a:cubicBezTo>
                    <a:pt x="1156" y="3834"/>
                    <a:pt x="1157" y="3835"/>
                    <a:pt x="1157" y="3835"/>
                  </a:cubicBezTo>
                  <a:cubicBezTo>
                    <a:pt x="1190" y="3861"/>
                    <a:pt x="1210" y="3879"/>
                    <a:pt x="1216" y="3906"/>
                  </a:cubicBezTo>
                  <a:cubicBezTo>
                    <a:pt x="1221" y="3932"/>
                    <a:pt x="1239" y="3952"/>
                    <a:pt x="1264" y="3960"/>
                  </a:cubicBezTo>
                  <a:cubicBezTo>
                    <a:pt x="1270" y="3961"/>
                    <a:pt x="1276" y="3962"/>
                    <a:pt x="1282" y="3962"/>
                  </a:cubicBezTo>
                  <a:cubicBezTo>
                    <a:pt x="1303" y="3962"/>
                    <a:pt x="1323" y="3952"/>
                    <a:pt x="1339" y="3937"/>
                  </a:cubicBezTo>
                  <a:cubicBezTo>
                    <a:pt x="1343" y="3931"/>
                    <a:pt x="1346" y="3926"/>
                    <a:pt x="1349" y="3921"/>
                  </a:cubicBezTo>
                  <a:cubicBezTo>
                    <a:pt x="1351" y="3919"/>
                    <a:pt x="1351" y="3919"/>
                    <a:pt x="1352" y="3918"/>
                  </a:cubicBezTo>
                  <a:cubicBezTo>
                    <a:pt x="1356" y="3919"/>
                    <a:pt x="1361" y="3922"/>
                    <a:pt x="1368" y="3924"/>
                  </a:cubicBezTo>
                  <a:cubicBezTo>
                    <a:pt x="1375" y="3926"/>
                    <a:pt x="1384" y="3929"/>
                    <a:pt x="1394" y="3931"/>
                  </a:cubicBezTo>
                  <a:cubicBezTo>
                    <a:pt x="1375" y="3955"/>
                    <a:pt x="1362" y="3980"/>
                    <a:pt x="1349" y="4004"/>
                  </a:cubicBezTo>
                  <a:cubicBezTo>
                    <a:pt x="1283" y="4130"/>
                    <a:pt x="1212" y="4208"/>
                    <a:pt x="1122" y="4253"/>
                  </a:cubicBezTo>
                  <a:cubicBezTo>
                    <a:pt x="1105" y="4262"/>
                    <a:pt x="1088" y="4273"/>
                    <a:pt x="1070" y="4285"/>
                  </a:cubicBezTo>
                  <a:cubicBezTo>
                    <a:pt x="1051" y="4298"/>
                    <a:pt x="1034" y="4309"/>
                    <a:pt x="1015" y="4317"/>
                  </a:cubicBezTo>
                  <a:cubicBezTo>
                    <a:pt x="973" y="4334"/>
                    <a:pt x="934" y="4356"/>
                    <a:pt x="897" y="4377"/>
                  </a:cubicBezTo>
                  <a:cubicBezTo>
                    <a:pt x="874" y="4392"/>
                    <a:pt x="851" y="4405"/>
                    <a:pt x="826" y="4416"/>
                  </a:cubicBezTo>
                  <a:cubicBezTo>
                    <a:pt x="777" y="4441"/>
                    <a:pt x="739" y="4473"/>
                    <a:pt x="712" y="4513"/>
                  </a:cubicBezTo>
                  <a:lnTo>
                    <a:pt x="710" y="4513"/>
                  </a:lnTo>
                  <a:cubicBezTo>
                    <a:pt x="690" y="4506"/>
                    <a:pt x="669" y="4503"/>
                    <a:pt x="648" y="4503"/>
                  </a:cubicBezTo>
                  <a:cubicBezTo>
                    <a:pt x="608" y="4503"/>
                    <a:pt x="567" y="4515"/>
                    <a:pt x="527" y="4541"/>
                  </a:cubicBezTo>
                  <a:cubicBezTo>
                    <a:pt x="483" y="4568"/>
                    <a:pt x="447" y="4594"/>
                    <a:pt x="416" y="4622"/>
                  </a:cubicBezTo>
                  <a:cubicBezTo>
                    <a:pt x="365" y="4665"/>
                    <a:pt x="313" y="4687"/>
                    <a:pt x="255" y="4689"/>
                  </a:cubicBezTo>
                  <a:cubicBezTo>
                    <a:pt x="239" y="4691"/>
                    <a:pt x="225" y="4692"/>
                    <a:pt x="209" y="4695"/>
                  </a:cubicBezTo>
                  <a:cubicBezTo>
                    <a:pt x="197" y="4697"/>
                    <a:pt x="186" y="4698"/>
                    <a:pt x="174" y="4700"/>
                  </a:cubicBezTo>
                  <a:cubicBezTo>
                    <a:pt x="98" y="4704"/>
                    <a:pt x="59" y="4755"/>
                    <a:pt x="22" y="4801"/>
                  </a:cubicBezTo>
                  <a:cubicBezTo>
                    <a:pt x="1" y="4828"/>
                    <a:pt x="11" y="4869"/>
                    <a:pt x="22" y="4887"/>
                  </a:cubicBezTo>
                  <a:cubicBezTo>
                    <a:pt x="37" y="4911"/>
                    <a:pt x="64" y="4927"/>
                    <a:pt x="90" y="4927"/>
                  </a:cubicBezTo>
                  <a:cubicBezTo>
                    <a:pt x="108" y="4927"/>
                    <a:pt x="134" y="4925"/>
                    <a:pt x="158" y="4915"/>
                  </a:cubicBezTo>
                  <a:cubicBezTo>
                    <a:pt x="164" y="4912"/>
                    <a:pt x="171" y="4911"/>
                    <a:pt x="179" y="4911"/>
                  </a:cubicBezTo>
                  <a:cubicBezTo>
                    <a:pt x="184" y="4911"/>
                    <a:pt x="189" y="4912"/>
                    <a:pt x="194" y="4912"/>
                  </a:cubicBezTo>
                  <a:cubicBezTo>
                    <a:pt x="209" y="4912"/>
                    <a:pt x="226" y="4912"/>
                    <a:pt x="249" y="4908"/>
                  </a:cubicBezTo>
                  <a:cubicBezTo>
                    <a:pt x="274" y="4902"/>
                    <a:pt x="310" y="4895"/>
                    <a:pt x="332" y="4869"/>
                  </a:cubicBezTo>
                  <a:cubicBezTo>
                    <a:pt x="355" y="4844"/>
                    <a:pt x="381" y="4833"/>
                    <a:pt x="426" y="4831"/>
                  </a:cubicBezTo>
                  <a:cubicBezTo>
                    <a:pt x="485" y="4830"/>
                    <a:pt x="536" y="4809"/>
                    <a:pt x="575" y="4772"/>
                  </a:cubicBezTo>
                  <a:cubicBezTo>
                    <a:pt x="575" y="4772"/>
                    <a:pt x="575" y="4772"/>
                    <a:pt x="575" y="4773"/>
                  </a:cubicBezTo>
                  <a:cubicBezTo>
                    <a:pt x="582" y="4783"/>
                    <a:pt x="596" y="4808"/>
                    <a:pt x="629" y="4808"/>
                  </a:cubicBezTo>
                  <a:cubicBezTo>
                    <a:pt x="661" y="4807"/>
                    <a:pt x="676" y="4782"/>
                    <a:pt x="690" y="4756"/>
                  </a:cubicBezTo>
                  <a:cubicBezTo>
                    <a:pt x="690" y="4755"/>
                    <a:pt x="692" y="4753"/>
                    <a:pt x="693" y="4750"/>
                  </a:cubicBezTo>
                  <a:cubicBezTo>
                    <a:pt x="705" y="4747"/>
                    <a:pt x="715" y="4744"/>
                    <a:pt x="726" y="4742"/>
                  </a:cubicBezTo>
                  <a:cubicBezTo>
                    <a:pt x="751" y="4734"/>
                    <a:pt x="772" y="4728"/>
                    <a:pt x="791" y="4728"/>
                  </a:cubicBezTo>
                  <a:cubicBezTo>
                    <a:pt x="793" y="4728"/>
                    <a:pt x="795" y="4728"/>
                    <a:pt x="797" y="4729"/>
                  </a:cubicBezTo>
                  <a:cubicBezTo>
                    <a:pt x="800" y="4730"/>
                    <a:pt x="804" y="4730"/>
                    <a:pt x="807" y="4731"/>
                  </a:cubicBezTo>
                  <a:cubicBezTo>
                    <a:pt x="814" y="4733"/>
                    <a:pt x="825" y="4734"/>
                    <a:pt x="836" y="4734"/>
                  </a:cubicBezTo>
                  <a:cubicBezTo>
                    <a:pt x="854" y="4734"/>
                    <a:pt x="876" y="4730"/>
                    <a:pt x="895" y="4711"/>
                  </a:cubicBezTo>
                  <a:cubicBezTo>
                    <a:pt x="907" y="4700"/>
                    <a:pt x="923" y="4692"/>
                    <a:pt x="943" y="4685"/>
                  </a:cubicBezTo>
                  <a:cubicBezTo>
                    <a:pt x="950" y="4682"/>
                    <a:pt x="959" y="4679"/>
                    <a:pt x="966" y="4675"/>
                  </a:cubicBezTo>
                  <a:cubicBezTo>
                    <a:pt x="976" y="4671"/>
                    <a:pt x="985" y="4668"/>
                    <a:pt x="995" y="4663"/>
                  </a:cubicBezTo>
                  <a:cubicBezTo>
                    <a:pt x="1034" y="4649"/>
                    <a:pt x="1086" y="4630"/>
                    <a:pt x="1114" y="4575"/>
                  </a:cubicBezTo>
                  <a:lnTo>
                    <a:pt x="1130" y="4565"/>
                  </a:lnTo>
                  <a:cubicBezTo>
                    <a:pt x="1153" y="4551"/>
                    <a:pt x="1176" y="4538"/>
                    <a:pt x="1200" y="4525"/>
                  </a:cubicBezTo>
                  <a:cubicBezTo>
                    <a:pt x="1202" y="4526"/>
                    <a:pt x="1203" y="4526"/>
                    <a:pt x="1206" y="4526"/>
                  </a:cubicBezTo>
                  <a:cubicBezTo>
                    <a:pt x="1212" y="4528"/>
                    <a:pt x="1218" y="4529"/>
                    <a:pt x="1223" y="4531"/>
                  </a:cubicBezTo>
                  <a:lnTo>
                    <a:pt x="1258" y="4535"/>
                  </a:lnTo>
                  <a:lnTo>
                    <a:pt x="1274" y="4504"/>
                  </a:lnTo>
                  <a:cubicBezTo>
                    <a:pt x="1277" y="4500"/>
                    <a:pt x="1280" y="4496"/>
                    <a:pt x="1281" y="4491"/>
                  </a:cubicBezTo>
                  <a:cubicBezTo>
                    <a:pt x="1283" y="4491"/>
                    <a:pt x="1283" y="4490"/>
                    <a:pt x="1283" y="4490"/>
                  </a:cubicBezTo>
                  <a:cubicBezTo>
                    <a:pt x="1304" y="4483"/>
                    <a:pt x="1325" y="4471"/>
                    <a:pt x="1342" y="4463"/>
                  </a:cubicBezTo>
                  <a:cubicBezTo>
                    <a:pt x="1354" y="4457"/>
                    <a:pt x="1365" y="4451"/>
                    <a:pt x="1377" y="4445"/>
                  </a:cubicBezTo>
                  <a:cubicBezTo>
                    <a:pt x="1430" y="4424"/>
                    <a:pt x="1465" y="4392"/>
                    <a:pt x="1485" y="4344"/>
                  </a:cubicBezTo>
                  <a:cubicBezTo>
                    <a:pt x="1485" y="4343"/>
                    <a:pt x="1489" y="4337"/>
                    <a:pt x="1504" y="4328"/>
                  </a:cubicBezTo>
                  <a:cubicBezTo>
                    <a:pt x="1575" y="4285"/>
                    <a:pt x="1641" y="4243"/>
                    <a:pt x="1715" y="4224"/>
                  </a:cubicBezTo>
                  <a:cubicBezTo>
                    <a:pt x="1790" y="4207"/>
                    <a:pt x="1843" y="4171"/>
                    <a:pt x="1887" y="4111"/>
                  </a:cubicBezTo>
                  <a:cubicBezTo>
                    <a:pt x="1891" y="4104"/>
                    <a:pt x="1906" y="4096"/>
                    <a:pt x="1919" y="4088"/>
                  </a:cubicBezTo>
                  <a:cubicBezTo>
                    <a:pt x="1926" y="4084"/>
                    <a:pt x="1932" y="4080"/>
                    <a:pt x="1937" y="4077"/>
                  </a:cubicBezTo>
                  <a:cubicBezTo>
                    <a:pt x="1946" y="4071"/>
                    <a:pt x="1955" y="4067"/>
                    <a:pt x="1963" y="4062"/>
                  </a:cubicBezTo>
                  <a:cubicBezTo>
                    <a:pt x="1974" y="4056"/>
                    <a:pt x="1984" y="4052"/>
                    <a:pt x="1994" y="4045"/>
                  </a:cubicBezTo>
                  <a:cubicBezTo>
                    <a:pt x="2046" y="4012"/>
                    <a:pt x="2065" y="3952"/>
                    <a:pt x="2039" y="3898"/>
                  </a:cubicBezTo>
                  <a:cubicBezTo>
                    <a:pt x="2034" y="3887"/>
                    <a:pt x="2028" y="3879"/>
                    <a:pt x="2023" y="3869"/>
                  </a:cubicBezTo>
                  <a:cubicBezTo>
                    <a:pt x="2018" y="3864"/>
                    <a:pt x="2015" y="3858"/>
                    <a:pt x="2014" y="3853"/>
                  </a:cubicBezTo>
                  <a:cubicBezTo>
                    <a:pt x="2034" y="3831"/>
                    <a:pt x="2052" y="3825"/>
                    <a:pt x="2068" y="3825"/>
                  </a:cubicBezTo>
                  <a:cubicBezTo>
                    <a:pt x="2073" y="3825"/>
                    <a:pt x="2079" y="3826"/>
                    <a:pt x="2083" y="3827"/>
                  </a:cubicBezTo>
                  <a:cubicBezTo>
                    <a:pt x="2094" y="3829"/>
                    <a:pt x="2104" y="3830"/>
                    <a:pt x="2114" y="3830"/>
                  </a:cubicBezTo>
                  <a:cubicBezTo>
                    <a:pt x="2146" y="3830"/>
                    <a:pt x="2174" y="3820"/>
                    <a:pt x="2200" y="3798"/>
                  </a:cubicBezTo>
                  <a:lnTo>
                    <a:pt x="2216" y="3785"/>
                  </a:lnTo>
                  <a:cubicBezTo>
                    <a:pt x="2222" y="3780"/>
                    <a:pt x="2228" y="3776"/>
                    <a:pt x="2232" y="3770"/>
                  </a:cubicBezTo>
                  <a:lnTo>
                    <a:pt x="2232" y="3770"/>
                  </a:lnTo>
                  <a:cubicBezTo>
                    <a:pt x="2226" y="3791"/>
                    <a:pt x="2228" y="3812"/>
                    <a:pt x="2235" y="3832"/>
                  </a:cubicBezTo>
                  <a:cubicBezTo>
                    <a:pt x="2219" y="3841"/>
                    <a:pt x="2202" y="3850"/>
                    <a:pt x="2186" y="3858"/>
                  </a:cubicBezTo>
                  <a:cubicBezTo>
                    <a:pt x="2167" y="3869"/>
                    <a:pt x="2153" y="3889"/>
                    <a:pt x="2147" y="3912"/>
                  </a:cubicBezTo>
                  <a:cubicBezTo>
                    <a:pt x="2143" y="3937"/>
                    <a:pt x="2147" y="3960"/>
                    <a:pt x="2160" y="3976"/>
                  </a:cubicBezTo>
                  <a:cubicBezTo>
                    <a:pt x="2182" y="4008"/>
                    <a:pt x="2207" y="4025"/>
                    <a:pt x="2233" y="4025"/>
                  </a:cubicBezTo>
                  <a:cubicBezTo>
                    <a:pt x="2234" y="4025"/>
                    <a:pt x="2235" y="4025"/>
                    <a:pt x="2237" y="4025"/>
                  </a:cubicBezTo>
                  <a:cubicBezTo>
                    <a:pt x="2277" y="4023"/>
                    <a:pt x="2312" y="4015"/>
                    <a:pt x="2338" y="4000"/>
                  </a:cubicBezTo>
                  <a:cubicBezTo>
                    <a:pt x="2378" y="3977"/>
                    <a:pt x="2422" y="3960"/>
                    <a:pt x="2476" y="3944"/>
                  </a:cubicBezTo>
                  <a:cubicBezTo>
                    <a:pt x="2497" y="3938"/>
                    <a:pt x="2523" y="3929"/>
                    <a:pt x="2547" y="3916"/>
                  </a:cubicBezTo>
                  <a:lnTo>
                    <a:pt x="2554" y="3913"/>
                  </a:lnTo>
                  <a:cubicBezTo>
                    <a:pt x="2593" y="3893"/>
                    <a:pt x="2620" y="3880"/>
                    <a:pt x="2648" y="3880"/>
                  </a:cubicBezTo>
                  <a:cubicBezTo>
                    <a:pt x="2654" y="3880"/>
                    <a:pt x="2660" y="3880"/>
                    <a:pt x="2666" y="3882"/>
                  </a:cubicBezTo>
                  <a:cubicBezTo>
                    <a:pt x="2671" y="3883"/>
                    <a:pt x="2676" y="3883"/>
                    <a:pt x="2680" y="3883"/>
                  </a:cubicBezTo>
                  <a:cubicBezTo>
                    <a:pt x="2702" y="3883"/>
                    <a:pt x="2721" y="3873"/>
                    <a:pt x="2734" y="3866"/>
                  </a:cubicBezTo>
                  <a:lnTo>
                    <a:pt x="2742" y="3861"/>
                  </a:lnTo>
                  <a:cubicBezTo>
                    <a:pt x="2779" y="3845"/>
                    <a:pt x="2800" y="3817"/>
                    <a:pt x="2816" y="3796"/>
                  </a:cubicBezTo>
                  <a:cubicBezTo>
                    <a:pt x="2835" y="3777"/>
                    <a:pt x="2919" y="3764"/>
                    <a:pt x="2971" y="3764"/>
                  </a:cubicBezTo>
                  <a:cubicBezTo>
                    <a:pt x="2986" y="3764"/>
                    <a:pt x="2998" y="3765"/>
                    <a:pt x="3005" y="3767"/>
                  </a:cubicBezTo>
                  <a:cubicBezTo>
                    <a:pt x="3050" y="3785"/>
                    <a:pt x="3088" y="3822"/>
                    <a:pt x="3127" y="3861"/>
                  </a:cubicBezTo>
                  <a:cubicBezTo>
                    <a:pt x="3174" y="3911"/>
                    <a:pt x="3228" y="3965"/>
                    <a:pt x="3306" y="3993"/>
                  </a:cubicBezTo>
                  <a:cubicBezTo>
                    <a:pt x="3318" y="3997"/>
                    <a:pt x="3336" y="4003"/>
                    <a:pt x="3358" y="4007"/>
                  </a:cubicBezTo>
                  <a:cubicBezTo>
                    <a:pt x="3388" y="4016"/>
                    <a:pt x="3459" y="4033"/>
                    <a:pt x="3471" y="4043"/>
                  </a:cubicBezTo>
                  <a:cubicBezTo>
                    <a:pt x="3491" y="4093"/>
                    <a:pt x="3524" y="4113"/>
                    <a:pt x="3552" y="4129"/>
                  </a:cubicBezTo>
                  <a:cubicBezTo>
                    <a:pt x="3565" y="4136"/>
                    <a:pt x="3575" y="4143"/>
                    <a:pt x="3583" y="4152"/>
                  </a:cubicBezTo>
                  <a:cubicBezTo>
                    <a:pt x="3620" y="4188"/>
                    <a:pt x="3641" y="4234"/>
                    <a:pt x="3664" y="4288"/>
                  </a:cubicBezTo>
                  <a:lnTo>
                    <a:pt x="3673" y="4308"/>
                  </a:lnTo>
                  <a:cubicBezTo>
                    <a:pt x="3724" y="4418"/>
                    <a:pt x="3784" y="4565"/>
                    <a:pt x="3816" y="4723"/>
                  </a:cubicBezTo>
                  <a:cubicBezTo>
                    <a:pt x="3822" y="4755"/>
                    <a:pt x="3828" y="4788"/>
                    <a:pt x="3834" y="4821"/>
                  </a:cubicBezTo>
                  <a:cubicBezTo>
                    <a:pt x="3844" y="4889"/>
                    <a:pt x="3855" y="4961"/>
                    <a:pt x="3878" y="5029"/>
                  </a:cubicBezTo>
                  <a:cubicBezTo>
                    <a:pt x="3888" y="5061"/>
                    <a:pt x="3900" y="5090"/>
                    <a:pt x="3913" y="5120"/>
                  </a:cubicBezTo>
                  <a:cubicBezTo>
                    <a:pt x="3927" y="5158"/>
                    <a:pt x="3942" y="5192"/>
                    <a:pt x="3952" y="5229"/>
                  </a:cubicBezTo>
                  <a:cubicBezTo>
                    <a:pt x="3959" y="5253"/>
                    <a:pt x="3964" y="5278"/>
                    <a:pt x="3969" y="5304"/>
                  </a:cubicBezTo>
                  <a:cubicBezTo>
                    <a:pt x="3982" y="5376"/>
                    <a:pt x="3997" y="5450"/>
                    <a:pt x="4047" y="5510"/>
                  </a:cubicBezTo>
                  <a:cubicBezTo>
                    <a:pt x="4121" y="5601"/>
                    <a:pt x="4128" y="5658"/>
                    <a:pt x="4144" y="5786"/>
                  </a:cubicBezTo>
                  <a:cubicBezTo>
                    <a:pt x="4159" y="5886"/>
                    <a:pt x="4193" y="5971"/>
                    <a:pt x="4228" y="6055"/>
                  </a:cubicBezTo>
                  <a:cubicBezTo>
                    <a:pt x="4238" y="6078"/>
                    <a:pt x="4248" y="6103"/>
                    <a:pt x="4258" y="6127"/>
                  </a:cubicBezTo>
                  <a:cubicBezTo>
                    <a:pt x="4283" y="6190"/>
                    <a:pt x="4303" y="6249"/>
                    <a:pt x="4286" y="6298"/>
                  </a:cubicBezTo>
                  <a:cubicBezTo>
                    <a:pt x="4277" y="6323"/>
                    <a:pt x="4258" y="6347"/>
                    <a:pt x="4238" y="6372"/>
                  </a:cubicBezTo>
                  <a:cubicBezTo>
                    <a:pt x="4209" y="6409"/>
                    <a:pt x="4176" y="6450"/>
                    <a:pt x="4167" y="6506"/>
                  </a:cubicBezTo>
                  <a:cubicBezTo>
                    <a:pt x="4159" y="6555"/>
                    <a:pt x="4173" y="6600"/>
                    <a:pt x="4186" y="6635"/>
                  </a:cubicBezTo>
                  <a:cubicBezTo>
                    <a:pt x="4215" y="6708"/>
                    <a:pt x="4257" y="6775"/>
                    <a:pt x="4297" y="6839"/>
                  </a:cubicBezTo>
                  <a:cubicBezTo>
                    <a:pt x="4332" y="6895"/>
                    <a:pt x="4367" y="6948"/>
                    <a:pt x="4391" y="7006"/>
                  </a:cubicBezTo>
                  <a:cubicBezTo>
                    <a:pt x="4430" y="7099"/>
                    <a:pt x="4433" y="7184"/>
                    <a:pt x="4438" y="7284"/>
                  </a:cubicBezTo>
                  <a:cubicBezTo>
                    <a:pt x="4438" y="7311"/>
                    <a:pt x="4439" y="7341"/>
                    <a:pt x="4441" y="7372"/>
                  </a:cubicBezTo>
                  <a:cubicBezTo>
                    <a:pt x="4445" y="7444"/>
                    <a:pt x="4432" y="7518"/>
                    <a:pt x="4400" y="7604"/>
                  </a:cubicBezTo>
                  <a:cubicBezTo>
                    <a:pt x="4390" y="7630"/>
                    <a:pt x="4380" y="7655"/>
                    <a:pt x="4370" y="7680"/>
                  </a:cubicBezTo>
                  <a:cubicBezTo>
                    <a:pt x="4345" y="7740"/>
                    <a:pt x="4319" y="7804"/>
                    <a:pt x="4303" y="7872"/>
                  </a:cubicBezTo>
                  <a:cubicBezTo>
                    <a:pt x="4282" y="7960"/>
                    <a:pt x="4251" y="8034"/>
                    <a:pt x="4211" y="8093"/>
                  </a:cubicBezTo>
                  <a:cubicBezTo>
                    <a:pt x="4164" y="8159"/>
                    <a:pt x="4143" y="8237"/>
                    <a:pt x="4144" y="8339"/>
                  </a:cubicBezTo>
                  <a:cubicBezTo>
                    <a:pt x="4144" y="8352"/>
                    <a:pt x="4146" y="8363"/>
                    <a:pt x="4146" y="8376"/>
                  </a:cubicBezTo>
                  <a:lnTo>
                    <a:pt x="4147" y="8389"/>
                  </a:lnTo>
                  <a:cubicBezTo>
                    <a:pt x="4151" y="8479"/>
                    <a:pt x="4136" y="8548"/>
                    <a:pt x="4095" y="8605"/>
                  </a:cubicBezTo>
                  <a:cubicBezTo>
                    <a:pt x="4068" y="8644"/>
                    <a:pt x="4063" y="8693"/>
                    <a:pt x="4085" y="8735"/>
                  </a:cubicBezTo>
                  <a:cubicBezTo>
                    <a:pt x="4108" y="8781"/>
                    <a:pt x="4112" y="8826"/>
                    <a:pt x="4101" y="8872"/>
                  </a:cubicBezTo>
                  <a:cubicBezTo>
                    <a:pt x="4094" y="8899"/>
                    <a:pt x="4095" y="8927"/>
                    <a:pt x="4097" y="8951"/>
                  </a:cubicBezTo>
                  <a:lnTo>
                    <a:pt x="4098" y="8967"/>
                  </a:lnTo>
                  <a:cubicBezTo>
                    <a:pt x="4098" y="8986"/>
                    <a:pt x="4099" y="9009"/>
                    <a:pt x="4110" y="9032"/>
                  </a:cubicBezTo>
                  <a:cubicBezTo>
                    <a:pt x="4125" y="9073"/>
                    <a:pt x="4146" y="9122"/>
                    <a:pt x="4169" y="9170"/>
                  </a:cubicBezTo>
                  <a:cubicBezTo>
                    <a:pt x="4180" y="9193"/>
                    <a:pt x="4202" y="9207"/>
                    <a:pt x="4218" y="9217"/>
                  </a:cubicBezTo>
                  <a:cubicBezTo>
                    <a:pt x="4212" y="9227"/>
                    <a:pt x="4208" y="9239"/>
                    <a:pt x="4203" y="9255"/>
                  </a:cubicBezTo>
                  <a:cubicBezTo>
                    <a:pt x="4199" y="9275"/>
                    <a:pt x="4195" y="9303"/>
                    <a:pt x="4203" y="9329"/>
                  </a:cubicBezTo>
                  <a:cubicBezTo>
                    <a:pt x="4208" y="9339"/>
                    <a:pt x="4211" y="9349"/>
                    <a:pt x="4215" y="9359"/>
                  </a:cubicBezTo>
                  <a:cubicBezTo>
                    <a:pt x="4228" y="9394"/>
                    <a:pt x="4235" y="9412"/>
                    <a:pt x="4227" y="9434"/>
                  </a:cubicBezTo>
                  <a:cubicBezTo>
                    <a:pt x="4214" y="9467"/>
                    <a:pt x="4228" y="9501"/>
                    <a:pt x="4237" y="9519"/>
                  </a:cubicBezTo>
                  <a:cubicBezTo>
                    <a:pt x="4263" y="9580"/>
                    <a:pt x="4289" y="9639"/>
                    <a:pt x="4318" y="9699"/>
                  </a:cubicBezTo>
                  <a:cubicBezTo>
                    <a:pt x="4329" y="9723"/>
                    <a:pt x="4334" y="9743"/>
                    <a:pt x="4331" y="9765"/>
                  </a:cubicBezTo>
                  <a:cubicBezTo>
                    <a:pt x="4322" y="9860"/>
                    <a:pt x="4390" y="9879"/>
                    <a:pt x="4412" y="9882"/>
                  </a:cubicBezTo>
                  <a:cubicBezTo>
                    <a:pt x="4472" y="9891"/>
                    <a:pt x="4524" y="9925"/>
                    <a:pt x="4579" y="9963"/>
                  </a:cubicBezTo>
                  <a:cubicBezTo>
                    <a:pt x="4598" y="9975"/>
                    <a:pt x="4617" y="9988"/>
                    <a:pt x="4637" y="9999"/>
                  </a:cubicBezTo>
                  <a:cubicBezTo>
                    <a:pt x="4692" y="10032"/>
                    <a:pt x="4717" y="10073"/>
                    <a:pt x="4719" y="10129"/>
                  </a:cubicBezTo>
                  <a:cubicBezTo>
                    <a:pt x="4721" y="10187"/>
                    <a:pt x="4735" y="10241"/>
                    <a:pt x="4751" y="10291"/>
                  </a:cubicBezTo>
                  <a:lnTo>
                    <a:pt x="4757" y="10316"/>
                  </a:lnTo>
                  <a:cubicBezTo>
                    <a:pt x="4769" y="10353"/>
                    <a:pt x="4782" y="10389"/>
                    <a:pt x="4795" y="10427"/>
                  </a:cubicBezTo>
                  <a:cubicBezTo>
                    <a:pt x="4816" y="10486"/>
                    <a:pt x="4836" y="10543"/>
                    <a:pt x="4844" y="10603"/>
                  </a:cubicBezTo>
                  <a:cubicBezTo>
                    <a:pt x="4850" y="10645"/>
                    <a:pt x="4873" y="10686"/>
                    <a:pt x="4912" y="10717"/>
                  </a:cubicBezTo>
                  <a:cubicBezTo>
                    <a:pt x="4954" y="10751"/>
                    <a:pt x="4981" y="10800"/>
                    <a:pt x="5010" y="10850"/>
                  </a:cubicBezTo>
                  <a:lnTo>
                    <a:pt x="5016" y="10859"/>
                  </a:lnTo>
                  <a:cubicBezTo>
                    <a:pt x="5020" y="10868"/>
                    <a:pt x="5023" y="10878"/>
                    <a:pt x="5013" y="10901"/>
                  </a:cubicBezTo>
                  <a:cubicBezTo>
                    <a:pt x="5013" y="10901"/>
                    <a:pt x="5012" y="10902"/>
                    <a:pt x="5008" y="10902"/>
                  </a:cubicBezTo>
                  <a:cubicBezTo>
                    <a:pt x="5006" y="10902"/>
                    <a:pt x="5004" y="10901"/>
                    <a:pt x="5001" y="10901"/>
                  </a:cubicBezTo>
                  <a:cubicBezTo>
                    <a:pt x="4988" y="10901"/>
                    <a:pt x="4977" y="10904"/>
                    <a:pt x="4968" y="10907"/>
                  </a:cubicBezTo>
                  <a:cubicBezTo>
                    <a:pt x="4946" y="10914"/>
                    <a:pt x="4929" y="10930"/>
                    <a:pt x="4920" y="10953"/>
                  </a:cubicBezTo>
                  <a:cubicBezTo>
                    <a:pt x="4910" y="10975"/>
                    <a:pt x="4912" y="10998"/>
                    <a:pt x="4920" y="11018"/>
                  </a:cubicBezTo>
                  <a:cubicBezTo>
                    <a:pt x="4955" y="11082"/>
                    <a:pt x="5000" y="11128"/>
                    <a:pt x="5058" y="11154"/>
                  </a:cubicBezTo>
                  <a:cubicBezTo>
                    <a:pt x="5102" y="11174"/>
                    <a:pt x="5139" y="11209"/>
                    <a:pt x="5178" y="11245"/>
                  </a:cubicBezTo>
                  <a:cubicBezTo>
                    <a:pt x="5188" y="11255"/>
                    <a:pt x="5199" y="11265"/>
                    <a:pt x="5209" y="11275"/>
                  </a:cubicBezTo>
                  <a:cubicBezTo>
                    <a:pt x="5215" y="11280"/>
                    <a:pt x="5222" y="11288"/>
                    <a:pt x="5222" y="11310"/>
                  </a:cubicBezTo>
                  <a:cubicBezTo>
                    <a:pt x="5222" y="11339"/>
                    <a:pt x="5219" y="11361"/>
                    <a:pt x="5215" y="11379"/>
                  </a:cubicBezTo>
                  <a:cubicBezTo>
                    <a:pt x="5201" y="11446"/>
                    <a:pt x="5232" y="11488"/>
                    <a:pt x="5257" y="11512"/>
                  </a:cubicBezTo>
                  <a:cubicBezTo>
                    <a:pt x="5280" y="11535"/>
                    <a:pt x="5303" y="11557"/>
                    <a:pt x="5328" y="11579"/>
                  </a:cubicBezTo>
                  <a:cubicBezTo>
                    <a:pt x="5386" y="11634"/>
                    <a:pt x="5442" y="11684"/>
                    <a:pt x="5475" y="11752"/>
                  </a:cubicBezTo>
                  <a:cubicBezTo>
                    <a:pt x="5485" y="11772"/>
                    <a:pt x="5504" y="11787"/>
                    <a:pt x="5527" y="11791"/>
                  </a:cubicBezTo>
                  <a:cubicBezTo>
                    <a:pt x="5534" y="11793"/>
                    <a:pt x="5541" y="11794"/>
                    <a:pt x="5548" y="11794"/>
                  </a:cubicBezTo>
                  <a:cubicBezTo>
                    <a:pt x="5570" y="11794"/>
                    <a:pt x="5592" y="11786"/>
                    <a:pt x="5610" y="11772"/>
                  </a:cubicBezTo>
                  <a:cubicBezTo>
                    <a:pt x="5649" y="11742"/>
                    <a:pt x="5667" y="11692"/>
                    <a:pt x="5654" y="11648"/>
                  </a:cubicBezTo>
                  <a:cubicBezTo>
                    <a:pt x="5643" y="11606"/>
                    <a:pt x="5623" y="11570"/>
                    <a:pt x="5588" y="11531"/>
                  </a:cubicBezTo>
                  <a:cubicBezTo>
                    <a:pt x="5571" y="11509"/>
                    <a:pt x="5510" y="11404"/>
                    <a:pt x="5501" y="11379"/>
                  </a:cubicBezTo>
                  <a:cubicBezTo>
                    <a:pt x="5498" y="11369"/>
                    <a:pt x="5494" y="11358"/>
                    <a:pt x="5491" y="11348"/>
                  </a:cubicBezTo>
                  <a:cubicBezTo>
                    <a:pt x="5485" y="11335"/>
                    <a:pt x="5480" y="11322"/>
                    <a:pt x="5477" y="11307"/>
                  </a:cubicBezTo>
                  <a:cubicBezTo>
                    <a:pt x="5472" y="11285"/>
                    <a:pt x="5469" y="11265"/>
                    <a:pt x="5467" y="11244"/>
                  </a:cubicBezTo>
                  <a:cubicBezTo>
                    <a:pt x="5464" y="11222"/>
                    <a:pt x="5461" y="11200"/>
                    <a:pt x="5456" y="11178"/>
                  </a:cubicBezTo>
                  <a:cubicBezTo>
                    <a:pt x="5448" y="11139"/>
                    <a:pt x="5425" y="11113"/>
                    <a:pt x="5406" y="11092"/>
                  </a:cubicBezTo>
                  <a:cubicBezTo>
                    <a:pt x="5394" y="11077"/>
                    <a:pt x="5383" y="11064"/>
                    <a:pt x="5378" y="11050"/>
                  </a:cubicBezTo>
                  <a:cubicBezTo>
                    <a:pt x="5351" y="10970"/>
                    <a:pt x="5318" y="10897"/>
                    <a:pt x="5277" y="10835"/>
                  </a:cubicBezTo>
                  <a:lnTo>
                    <a:pt x="5263" y="10811"/>
                  </a:lnTo>
                  <a:cubicBezTo>
                    <a:pt x="5195" y="10706"/>
                    <a:pt x="5117" y="10586"/>
                    <a:pt x="5082" y="10469"/>
                  </a:cubicBezTo>
                  <a:cubicBezTo>
                    <a:pt x="5076" y="10447"/>
                    <a:pt x="5079" y="10426"/>
                    <a:pt x="5089" y="10414"/>
                  </a:cubicBezTo>
                  <a:cubicBezTo>
                    <a:pt x="5102" y="10401"/>
                    <a:pt x="5110" y="10399"/>
                    <a:pt x="5114" y="10399"/>
                  </a:cubicBezTo>
                  <a:cubicBezTo>
                    <a:pt x="5114" y="10399"/>
                    <a:pt x="5115" y="10400"/>
                    <a:pt x="5115" y="10400"/>
                  </a:cubicBezTo>
                  <a:cubicBezTo>
                    <a:pt x="5153" y="10407"/>
                    <a:pt x="5222" y="10479"/>
                    <a:pt x="5341" y="10784"/>
                  </a:cubicBezTo>
                  <a:cubicBezTo>
                    <a:pt x="5348" y="10801"/>
                    <a:pt x="5354" y="10814"/>
                    <a:pt x="5357" y="10823"/>
                  </a:cubicBezTo>
                  <a:cubicBezTo>
                    <a:pt x="5394" y="10911"/>
                    <a:pt x="5455" y="10986"/>
                    <a:pt x="5513" y="11059"/>
                  </a:cubicBezTo>
                  <a:cubicBezTo>
                    <a:pt x="5578" y="11139"/>
                    <a:pt x="5640" y="11216"/>
                    <a:pt x="5667" y="11307"/>
                  </a:cubicBezTo>
                  <a:cubicBezTo>
                    <a:pt x="5670" y="11319"/>
                    <a:pt x="5673" y="11330"/>
                    <a:pt x="5676" y="11342"/>
                  </a:cubicBezTo>
                  <a:cubicBezTo>
                    <a:pt x="5682" y="11366"/>
                    <a:pt x="5689" y="11392"/>
                    <a:pt x="5699" y="11418"/>
                  </a:cubicBezTo>
                  <a:cubicBezTo>
                    <a:pt x="5733" y="11494"/>
                    <a:pt x="5792" y="11553"/>
                    <a:pt x="5848" y="11609"/>
                  </a:cubicBezTo>
                  <a:cubicBezTo>
                    <a:pt x="5878" y="11640"/>
                    <a:pt x="5907" y="11668"/>
                    <a:pt x="5931" y="11697"/>
                  </a:cubicBezTo>
                  <a:cubicBezTo>
                    <a:pt x="6004" y="11791"/>
                    <a:pt x="6040" y="11904"/>
                    <a:pt x="6065" y="12001"/>
                  </a:cubicBezTo>
                  <a:cubicBezTo>
                    <a:pt x="6066" y="12005"/>
                    <a:pt x="6066" y="12014"/>
                    <a:pt x="6063" y="12021"/>
                  </a:cubicBezTo>
                  <a:cubicBezTo>
                    <a:pt x="6058" y="12040"/>
                    <a:pt x="6052" y="12054"/>
                    <a:pt x="6045" y="12064"/>
                  </a:cubicBezTo>
                  <a:cubicBezTo>
                    <a:pt x="5981" y="12151"/>
                    <a:pt x="6027" y="12235"/>
                    <a:pt x="6046" y="12270"/>
                  </a:cubicBezTo>
                  <a:cubicBezTo>
                    <a:pt x="6069" y="12312"/>
                    <a:pt x="6107" y="12368"/>
                    <a:pt x="6179" y="12391"/>
                  </a:cubicBezTo>
                  <a:cubicBezTo>
                    <a:pt x="6215" y="12403"/>
                    <a:pt x="6246" y="12426"/>
                    <a:pt x="6269" y="12459"/>
                  </a:cubicBezTo>
                  <a:cubicBezTo>
                    <a:pt x="6314" y="12521"/>
                    <a:pt x="6377" y="12543"/>
                    <a:pt x="6420" y="12553"/>
                  </a:cubicBezTo>
                  <a:cubicBezTo>
                    <a:pt x="6429" y="12556"/>
                    <a:pt x="6439" y="12557"/>
                    <a:pt x="6449" y="12559"/>
                  </a:cubicBezTo>
                  <a:cubicBezTo>
                    <a:pt x="6459" y="12562"/>
                    <a:pt x="6470" y="12563"/>
                    <a:pt x="6481" y="12566"/>
                  </a:cubicBezTo>
                  <a:cubicBezTo>
                    <a:pt x="6493" y="12570"/>
                    <a:pt x="6512" y="12576"/>
                    <a:pt x="6520" y="12583"/>
                  </a:cubicBezTo>
                  <a:cubicBezTo>
                    <a:pt x="6603" y="12657"/>
                    <a:pt x="6688" y="12705"/>
                    <a:pt x="6779" y="12728"/>
                  </a:cubicBezTo>
                  <a:cubicBezTo>
                    <a:pt x="6824" y="12739"/>
                    <a:pt x="6867" y="12762"/>
                    <a:pt x="6899" y="12783"/>
                  </a:cubicBezTo>
                  <a:cubicBezTo>
                    <a:pt x="6952" y="12813"/>
                    <a:pt x="7006" y="12829"/>
                    <a:pt x="7062" y="12846"/>
                  </a:cubicBezTo>
                  <a:cubicBezTo>
                    <a:pt x="7152" y="12874"/>
                    <a:pt x="7202" y="12888"/>
                    <a:pt x="7250" y="12888"/>
                  </a:cubicBezTo>
                  <a:cubicBezTo>
                    <a:pt x="7302" y="12888"/>
                    <a:pt x="7353" y="12870"/>
                    <a:pt x="7452" y="12833"/>
                  </a:cubicBezTo>
                  <a:cubicBezTo>
                    <a:pt x="7468" y="12828"/>
                    <a:pt x="7481" y="12826"/>
                    <a:pt x="7492" y="12826"/>
                  </a:cubicBezTo>
                  <a:cubicBezTo>
                    <a:pt x="7519" y="12826"/>
                    <a:pt x="7532" y="12838"/>
                    <a:pt x="7538" y="12843"/>
                  </a:cubicBezTo>
                  <a:cubicBezTo>
                    <a:pt x="7571" y="12877"/>
                    <a:pt x="7608" y="12906"/>
                    <a:pt x="7645" y="12934"/>
                  </a:cubicBezTo>
                  <a:cubicBezTo>
                    <a:pt x="7697" y="12976"/>
                    <a:pt x="7747" y="13017"/>
                    <a:pt x="7788" y="13066"/>
                  </a:cubicBezTo>
                  <a:cubicBezTo>
                    <a:pt x="7828" y="13117"/>
                    <a:pt x="7886" y="13148"/>
                    <a:pt x="7949" y="13153"/>
                  </a:cubicBezTo>
                  <a:cubicBezTo>
                    <a:pt x="8003" y="13157"/>
                    <a:pt x="8055" y="13174"/>
                    <a:pt x="8110" y="13192"/>
                  </a:cubicBezTo>
                  <a:lnTo>
                    <a:pt x="8143" y="13202"/>
                  </a:lnTo>
                  <a:cubicBezTo>
                    <a:pt x="8156" y="13206"/>
                    <a:pt x="8171" y="13210"/>
                    <a:pt x="8184" y="13216"/>
                  </a:cubicBezTo>
                  <a:cubicBezTo>
                    <a:pt x="8242" y="13235"/>
                    <a:pt x="8303" y="13257"/>
                    <a:pt x="8370" y="13257"/>
                  </a:cubicBezTo>
                  <a:cubicBezTo>
                    <a:pt x="8376" y="13257"/>
                    <a:pt x="8382" y="13257"/>
                    <a:pt x="8387" y="13257"/>
                  </a:cubicBezTo>
                  <a:cubicBezTo>
                    <a:pt x="8405" y="13297"/>
                    <a:pt x="8432" y="13328"/>
                    <a:pt x="8457" y="13355"/>
                  </a:cubicBezTo>
                  <a:cubicBezTo>
                    <a:pt x="8464" y="13362"/>
                    <a:pt x="8473" y="13371"/>
                    <a:pt x="8480" y="13380"/>
                  </a:cubicBezTo>
                  <a:cubicBezTo>
                    <a:pt x="8493" y="13395"/>
                    <a:pt x="8506" y="13411"/>
                    <a:pt x="8520" y="13427"/>
                  </a:cubicBezTo>
                  <a:cubicBezTo>
                    <a:pt x="8542" y="13450"/>
                    <a:pt x="8564" y="13475"/>
                    <a:pt x="8582" y="13502"/>
                  </a:cubicBezTo>
                  <a:cubicBezTo>
                    <a:pt x="8601" y="13526"/>
                    <a:pt x="8600" y="13537"/>
                    <a:pt x="8597" y="13547"/>
                  </a:cubicBezTo>
                  <a:cubicBezTo>
                    <a:pt x="8582" y="13591"/>
                    <a:pt x="8591" y="13622"/>
                    <a:pt x="8601" y="13643"/>
                  </a:cubicBezTo>
                  <a:cubicBezTo>
                    <a:pt x="8617" y="13673"/>
                    <a:pt x="8648" y="13695"/>
                    <a:pt x="8689" y="13706"/>
                  </a:cubicBezTo>
                  <a:lnTo>
                    <a:pt x="8701" y="13711"/>
                  </a:lnTo>
                  <a:cubicBezTo>
                    <a:pt x="8720" y="13716"/>
                    <a:pt x="8741" y="13724"/>
                    <a:pt x="8767" y="13724"/>
                  </a:cubicBezTo>
                  <a:cubicBezTo>
                    <a:pt x="8773" y="13724"/>
                    <a:pt x="8780" y="13724"/>
                    <a:pt x="8780" y="13722"/>
                  </a:cubicBezTo>
                  <a:lnTo>
                    <a:pt x="8795" y="13734"/>
                  </a:lnTo>
                  <a:cubicBezTo>
                    <a:pt x="8828" y="13758"/>
                    <a:pt x="8848" y="13776"/>
                    <a:pt x="8854" y="13802"/>
                  </a:cubicBezTo>
                  <a:cubicBezTo>
                    <a:pt x="8876" y="13900"/>
                    <a:pt x="8963" y="13916"/>
                    <a:pt x="9006" y="13923"/>
                  </a:cubicBezTo>
                  <a:cubicBezTo>
                    <a:pt x="9013" y="13924"/>
                    <a:pt x="9020" y="13924"/>
                    <a:pt x="9027" y="13924"/>
                  </a:cubicBezTo>
                  <a:cubicBezTo>
                    <a:pt x="9044" y="13924"/>
                    <a:pt x="9062" y="13922"/>
                    <a:pt x="9078" y="13916"/>
                  </a:cubicBezTo>
                  <a:cubicBezTo>
                    <a:pt x="9087" y="13912"/>
                    <a:pt x="9095" y="13911"/>
                    <a:pt x="9103" y="13911"/>
                  </a:cubicBezTo>
                  <a:cubicBezTo>
                    <a:pt x="9122" y="13911"/>
                    <a:pt x="9140" y="13920"/>
                    <a:pt x="9155" y="13937"/>
                  </a:cubicBezTo>
                  <a:cubicBezTo>
                    <a:pt x="9178" y="13962"/>
                    <a:pt x="9202" y="13979"/>
                    <a:pt x="9226" y="13994"/>
                  </a:cubicBezTo>
                  <a:cubicBezTo>
                    <a:pt x="9237" y="14002"/>
                    <a:pt x="9250" y="14010"/>
                    <a:pt x="9262" y="14020"/>
                  </a:cubicBezTo>
                  <a:cubicBezTo>
                    <a:pt x="9298" y="14052"/>
                    <a:pt x="9334" y="14062"/>
                    <a:pt x="9369" y="14062"/>
                  </a:cubicBezTo>
                  <a:cubicBezTo>
                    <a:pt x="9407" y="14062"/>
                    <a:pt x="9443" y="14049"/>
                    <a:pt x="9473" y="14039"/>
                  </a:cubicBezTo>
                  <a:cubicBezTo>
                    <a:pt x="9501" y="14028"/>
                    <a:pt x="9525" y="14020"/>
                    <a:pt x="9548" y="14020"/>
                  </a:cubicBezTo>
                  <a:cubicBezTo>
                    <a:pt x="9583" y="14020"/>
                    <a:pt x="9615" y="14040"/>
                    <a:pt x="9656" y="14108"/>
                  </a:cubicBezTo>
                  <a:cubicBezTo>
                    <a:pt x="9743" y="14250"/>
                    <a:pt x="9733" y="14433"/>
                    <a:pt x="9633" y="14553"/>
                  </a:cubicBezTo>
                  <a:cubicBezTo>
                    <a:pt x="9593" y="14601"/>
                    <a:pt x="9551" y="14641"/>
                    <a:pt x="9505" y="14685"/>
                  </a:cubicBezTo>
                  <a:cubicBezTo>
                    <a:pt x="9434" y="14752"/>
                    <a:pt x="9360" y="14822"/>
                    <a:pt x="9301" y="14919"/>
                  </a:cubicBezTo>
                  <a:cubicBezTo>
                    <a:pt x="9244" y="15010"/>
                    <a:pt x="9176" y="15144"/>
                    <a:pt x="9226" y="15274"/>
                  </a:cubicBezTo>
                  <a:cubicBezTo>
                    <a:pt x="9233" y="15293"/>
                    <a:pt x="9243" y="15310"/>
                    <a:pt x="9252" y="15329"/>
                  </a:cubicBezTo>
                  <a:cubicBezTo>
                    <a:pt x="9266" y="15354"/>
                    <a:pt x="9278" y="15375"/>
                    <a:pt x="9279" y="15396"/>
                  </a:cubicBezTo>
                  <a:cubicBezTo>
                    <a:pt x="9282" y="15430"/>
                    <a:pt x="9257" y="15465"/>
                    <a:pt x="9229" y="15504"/>
                  </a:cubicBezTo>
                  <a:cubicBezTo>
                    <a:pt x="9207" y="15536"/>
                    <a:pt x="9184" y="15568"/>
                    <a:pt x="9169" y="15605"/>
                  </a:cubicBezTo>
                  <a:cubicBezTo>
                    <a:pt x="9109" y="15770"/>
                    <a:pt x="9220" y="15917"/>
                    <a:pt x="9348" y="15985"/>
                  </a:cubicBezTo>
                  <a:cubicBezTo>
                    <a:pt x="9386" y="16005"/>
                    <a:pt x="9406" y="16024"/>
                    <a:pt x="9416" y="16049"/>
                  </a:cubicBezTo>
                  <a:cubicBezTo>
                    <a:pt x="9434" y="16092"/>
                    <a:pt x="9460" y="16128"/>
                    <a:pt x="9496" y="16160"/>
                  </a:cubicBezTo>
                  <a:cubicBezTo>
                    <a:pt x="9507" y="16170"/>
                    <a:pt x="9515" y="16182"/>
                    <a:pt x="9516" y="16188"/>
                  </a:cubicBezTo>
                  <a:cubicBezTo>
                    <a:pt x="9528" y="16230"/>
                    <a:pt x="9548" y="16267"/>
                    <a:pt x="9567" y="16303"/>
                  </a:cubicBezTo>
                  <a:cubicBezTo>
                    <a:pt x="9580" y="16331"/>
                    <a:pt x="9594" y="16357"/>
                    <a:pt x="9603" y="16383"/>
                  </a:cubicBezTo>
                  <a:cubicBezTo>
                    <a:pt x="9638" y="16480"/>
                    <a:pt x="9691" y="16565"/>
                    <a:pt x="9740" y="16636"/>
                  </a:cubicBezTo>
                  <a:cubicBezTo>
                    <a:pt x="9782" y="16698"/>
                    <a:pt x="9821" y="16764"/>
                    <a:pt x="9859" y="16829"/>
                  </a:cubicBezTo>
                  <a:lnTo>
                    <a:pt x="9890" y="16883"/>
                  </a:lnTo>
                  <a:cubicBezTo>
                    <a:pt x="9894" y="16889"/>
                    <a:pt x="9896" y="16894"/>
                    <a:pt x="9897" y="16894"/>
                  </a:cubicBezTo>
                  <a:cubicBezTo>
                    <a:pt x="9897" y="16894"/>
                    <a:pt x="9897" y="16893"/>
                    <a:pt x="9898" y="16893"/>
                  </a:cubicBezTo>
                  <a:lnTo>
                    <a:pt x="9898" y="16893"/>
                  </a:lnTo>
                  <a:cubicBezTo>
                    <a:pt x="9882" y="16969"/>
                    <a:pt x="9927" y="17019"/>
                    <a:pt x="9955" y="17052"/>
                  </a:cubicBezTo>
                  <a:cubicBezTo>
                    <a:pt x="10020" y="17123"/>
                    <a:pt x="10097" y="17175"/>
                    <a:pt x="10172" y="17224"/>
                  </a:cubicBezTo>
                  <a:cubicBezTo>
                    <a:pt x="10211" y="17250"/>
                    <a:pt x="10249" y="17274"/>
                    <a:pt x="10285" y="17303"/>
                  </a:cubicBezTo>
                  <a:cubicBezTo>
                    <a:pt x="10305" y="17319"/>
                    <a:pt x="10328" y="17325"/>
                    <a:pt x="10347" y="17331"/>
                  </a:cubicBezTo>
                  <a:cubicBezTo>
                    <a:pt x="10354" y="17334"/>
                    <a:pt x="10363" y="17335"/>
                    <a:pt x="10370" y="17338"/>
                  </a:cubicBezTo>
                  <a:lnTo>
                    <a:pt x="10388" y="17347"/>
                  </a:lnTo>
                  <a:cubicBezTo>
                    <a:pt x="10438" y="17370"/>
                    <a:pt x="10487" y="17393"/>
                    <a:pt x="10522" y="17428"/>
                  </a:cubicBezTo>
                  <a:cubicBezTo>
                    <a:pt x="10571" y="17478"/>
                    <a:pt x="10625" y="17523"/>
                    <a:pt x="10675" y="17566"/>
                  </a:cubicBezTo>
                  <a:lnTo>
                    <a:pt x="10719" y="17604"/>
                  </a:lnTo>
                  <a:cubicBezTo>
                    <a:pt x="10723" y="17608"/>
                    <a:pt x="10729" y="17614"/>
                    <a:pt x="10730" y="17628"/>
                  </a:cubicBezTo>
                  <a:cubicBezTo>
                    <a:pt x="10732" y="17639"/>
                    <a:pt x="10732" y="17647"/>
                    <a:pt x="10733" y="17657"/>
                  </a:cubicBezTo>
                  <a:cubicBezTo>
                    <a:pt x="10734" y="17676"/>
                    <a:pt x="10736" y="17695"/>
                    <a:pt x="10740" y="17714"/>
                  </a:cubicBezTo>
                  <a:cubicBezTo>
                    <a:pt x="10750" y="17761"/>
                    <a:pt x="10759" y="17805"/>
                    <a:pt x="10746" y="17850"/>
                  </a:cubicBezTo>
                  <a:cubicBezTo>
                    <a:pt x="10739" y="17874"/>
                    <a:pt x="10740" y="17905"/>
                    <a:pt x="10752" y="17942"/>
                  </a:cubicBezTo>
                  <a:cubicBezTo>
                    <a:pt x="10812" y="18133"/>
                    <a:pt x="10778" y="18374"/>
                    <a:pt x="10745" y="18607"/>
                  </a:cubicBezTo>
                  <a:cubicBezTo>
                    <a:pt x="10724" y="18747"/>
                    <a:pt x="10706" y="18880"/>
                    <a:pt x="10706" y="19003"/>
                  </a:cubicBezTo>
                  <a:cubicBezTo>
                    <a:pt x="10706" y="19081"/>
                    <a:pt x="10707" y="19160"/>
                    <a:pt x="10708" y="19240"/>
                  </a:cubicBezTo>
                  <a:cubicBezTo>
                    <a:pt x="10714" y="19538"/>
                    <a:pt x="10719" y="19847"/>
                    <a:pt x="10652" y="20142"/>
                  </a:cubicBezTo>
                  <a:cubicBezTo>
                    <a:pt x="10646" y="20165"/>
                    <a:pt x="10640" y="20188"/>
                    <a:pt x="10635" y="20211"/>
                  </a:cubicBezTo>
                  <a:cubicBezTo>
                    <a:pt x="10606" y="20328"/>
                    <a:pt x="10575" y="20451"/>
                    <a:pt x="10599" y="20575"/>
                  </a:cubicBezTo>
                  <a:cubicBezTo>
                    <a:pt x="10603" y="20598"/>
                    <a:pt x="10609" y="20622"/>
                    <a:pt x="10616" y="20645"/>
                  </a:cubicBezTo>
                  <a:cubicBezTo>
                    <a:pt x="10625" y="20681"/>
                    <a:pt x="10635" y="20714"/>
                    <a:pt x="10635" y="20747"/>
                  </a:cubicBezTo>
                  <a:cubicBezTo>
                    <a:pt x="10635" y="20775"/>
                    <a:pt x="10629" y="20805"/>
                    <a:pt x="10623" y="20835"/>
                  </a:cubicBezTo>
                  <a:cubicBezTo>
                    <a:pt x="10616" y="20870"/>
                    <a:pt x="10609" y="20905"/>
                    <a:pt x="10609" y="20944"/>
                  </a:cubicBezTo>
                  <a:cubicBezTo>
                    <a:pt x="10610" y="21049"/>
                    <a:pt x="10665" y="21135"/>
                    <a:pt x="10717" y="21218"/>
                  </a:cubicBezTo>
                  <a:cubicBezTo>
                    <a:pt x="10743" y="21257"/>
                    <a:pt x="10768" y="21296"/>
                    <a:pt x="10785" y="21335"/>
                  </a:cubicBezTo>
                  <a:cubicBezTo>
                    <a:pt x="10840" y="21454"/>
                    <a:pt x="10870" y="21726"/>
                    <a:pt x="10810" y="21821"/>
                  </a:cubicBezTo>
                  <a:cubicBezTo>
                    <a:pt x="10805" y="21824"/>
                    <a:pt x="10791" y="21833"/>
                    <a:pt x="10779" y="21838"/>
                  </a:cubicBezTo>
                  <a:cubicBezTo>
                    <a:pt x="10749" y="21856"/>
                    <a:pt x="10710" y="21877"/>
                    <a:pt x="10687" y="21909"/>
                  </a:cubicBezTo>
                  <a:cubicBezTo>
                    <a:pt x="10665" y="21938"/>
                    <a:pt x="10591" y="22064"/>
                    <a:pt x="10635" y="22145"/>
                  </a:cubicBezTo>
                  <a:cubicBezTo>
                    <a:pt x="10658" y="22185"/>
                    <a:pt x="10700" y="22197"/>
                    <a:pt x="10727" y="22205"/>
                  </a:cubicBezTo>
                  <a:cubicBezTo>
                    <a:pt x="10735" y="22207"/>
                    <a:pt x="10745" y="22210"/>
                    <a:pt x="10748" y="22210"/>
                  </a:cubicBezTo>
                  <a:cubicBezTo>
                    <a:pt x="10749" y="22210"/>
                    <a:pt x="10749" y="22210"/>
                    <a:pt x="10749" y="22210"/>
                  </a:cubicBezTo>
                  <a:lnTo>
                    <a:pt x="10749" y="22210"/>
                  </a:lnTo>
                  <a:cubicBezTo>
                    <a:pt x="10762" y="22229"/>
                    <a:pt x="10750" y="22273"/>
                    <a:pt x="10740" y="22315"/>
                  </a:cubicBezTo>
                  <a:cubicBezTo>
                    <a:pt x="10726" y="22376"/>
                    <a:pt x="10708" y="22444"/>
                    <a:pt x="10730" y="22512"/>
                  </a:cubicBezTo>
                  <a:cubicBezTo>
                    <a:pt x="10804" y="22746"/>
                    <a:pt x="10879" y="22989"/>
                    <a:pt x="10990" y="23217"/>
                  </a:cubicBezTo>
                  <a:lnTo>
                    <a:pt x="11022" y="23281"/>
                  </a:lnTo>
                  <a:cubicBezTo>
                    <a:pt x="11159" y="23568"/>
                    <a:pt x="11317" y="23893"/>
                    <a:pt x="11646" y="24019"/>
                  </a:cubicBezTo>
                  <a:cubicBezTo>
                    <a:pt x="11654" y="24022"/>
                    <a:pt x="11667" y="24026"/>
                    <a:pt x="11681" y="24026"/>
                  </a:cubicBezTo>
                  <a:cubicBezTo>
                    <a:pt x="11687" y="24026"/>
                    <a:pt x="11691" y="24026"/>
                    <a:pt x="11697" y="24025"/>
                  </a:cubicBezTo>
                  <a:cubicBezTo>
                    <a:pt x="11735" y="24018"/>
                    <a:pt x="11749" y="23985"/>
                    <a:pt x="11755" y="23974"/>
                  </a:cubicBezTo>
                  <a:cubicBezTo>
                    <a:pt x="11801" y="23875"/>
                    <a:pt x="11802" y="23756"/>
                    <a:pt x="11758" y="23656"/>
                  </a:cubicBezTo>
                  <a:cubicBezTo>
                    <a:pt x="11750" y="23641"/>
                    <a:pt x="11742" y="23625"/>
                    <a:pt x="11733" y="23609"/>
                  </a:cubicBezTo>
                  <a:cubicBezTo>
                    <a:pt x="11717" y="23580"/>
                    <a:pt x="11703" y="23551"/>
                    <a:pt x="11700" y="23523"/>
                  </a:cubicBezTo>
                  <a:cubicBezTo>
                    <a:pt x="11693" y="23453"/>
                    <a:pt x="11729" y="23376"/>
                    <a:pt x="11769" y="23295"/>
                  </a:cubicBezTo>
                  <a:cubicBezTo>
                    <a:pt x="11801" y="23230"/>
                    <a:pt x="11834" y="23164"/>
                    <a:pt x="11844" y="23093"/>
                  </a:cubicBezTo>
                  <a:cubicBezTo>
                    <a:pt x="11856" y="23021"/>
                    <a:pt x="11850" y="22951"/>
                    <a:pt x="11844" y="22882"/>
                  </a:cubicBezTo>
                  <a:cubicBezTo>
                    <a:pt x="11841" y="22846"/>
                    <a:pt x="11839" y="22808"/>
                    <a:pt x="11839" y="22772"/>
                  </a:cubicBezTo>
                  <a:cubicBezTo>
                    <a:pt x="11839" y="22691"/>
                    <a:pt x="11883" y="22609"/>
                    <a:pt x="11930" y="22522"/>
                  </a:cubicBezTo>
                  <a:cubicBezTo>
                    <a:pt x="11983" y="22422"/>
                    <a:pt x="12038" y="22318"/>
                    <a:pt x="12025" y="22208"/>
                  </a:cubicBezTo>
                  <a:cubicBezTo>
                    <a:pt x="12011" y="22099"/>
                    <a:pt x="11944" y="22074"/>
                    <a:pt x="11896" y="22057"/>
                  </a:cubicBezTo>
                  <a:cubicBezTo>
                    <a:pt x="11872" y="22048"/>
                    <a:pt x="11850" y="22041"/>
                    <a:pt x="11830" y="22023"/>
                  </a:cubicBezTo>
                  <a:cubicBezTo>
                    <a:pt x="11820" y="22015"/>
                    <a:pt x="11808" y="22006"/>
                    <a:pt x="11798" y="21997"/>
                  </a:cubicBezTo>
                  <a:cubicBezTo>
                    <a:pt x="11784" y="21987"/>
                    <a:pt x="11769" y="21976"/>
                    <a:pt x="11756" y="21964"/>
                  </a:cubicBezTo>
                  <a:cubicBezTo>
                    <a:pt x="11723" y="21934"/>
                    <a:pt x="11722" y="21908"/>
                    <a:pt x="11748" y="21873"/>
                  </a:cubicBezTo>
                  <a:cubicBezTo>
                    <a:pt x="11763" y="21851"/>
                    <a:pt x="11787" y="21840"/>
                    <a:pt x="11813" y="21825"/>
                  </a:cubicBezTo>
                  <a:cubicBezTo>
                    <a:pt x="11843" y="21809"/>
                    <a:pt x="11878" y="21791"/>
                    <a:pt x="11905" y="21757"/>
                  </a:cubicBezTo>
                  <a:cubicBezTo>
                    <a:pt x="11931" y="21724"/>
                    <a:pt x="11943" y="21682"/>
                    <a:pt x="11956" y="21643"/>
                  </a:cubicBezTo>
                  <a:cubicBezTo>
                    <a:pt x="11966" y="21607"/>
                    <a:pt x="11976" y="21574"/>
                    <a:pt x="11995" y="21551"/>
                  </a:cubicBezTo>
                  <a:lnTo>
                    <a:pt x="12009" y="21531"/>
                  </a:lnTo>
                  <a:cubicBezTo>
                    <a:pt x="12031" y="21506"/>
                    <a:pt x="12054" y="21476"/>
                    <a:pt x="12067" y="21438"/>
                  </a:cubicBezTo>
                  <a:cubicBezTo>
                    <a:pt x="12077" y="21412"/>
                    <a:pt x="12078" y="21385"/>
                    <a:pt x="12080" y="21361"/>
                  </a:cubicBezTo>
                  <a:cubicBezTo>
                    <a:pt x="12081" y="21351"/>
                    <a:pt x="12083" y="21341"/>
                    <a:pt x="12084" y="21330"/>
                  </a:cubicBezTo>
                  <a:cubicBezTo>
                    <a:pt x="12091" y="21276"/>
                    <a:pt x="12123" y="21224"/>
                    <a:pt x="12157" y="21171"/>
                  </a:cubicBezTo>
                  <a:cubicBezTo>
                    <a:pt x="12183" y="21129"/>
                    <a:pt x="12210" y="21085"/>
                    <a:pt x="12227" y="21035"/>
                  </a:cubicBezTo>
                  <a:cubicBezTo>
                    <a:pt x="12246" y="20983"/>
                    <a:pt x="12253" y="20929"/>
                    <a:pt x="12261" y="20879"/>
                  </a:cubicBezTo>
                  <a:cubicBezTo>
                    <a:pt x="12266" y="20831"/>
                    <a:pt x="12272" y="20788"/>
                    <a:pt x="12287" y="20746"/>
                  </a:cubicBezTo>
                  <a:cubicBezTo>
                    <a:pt x="12300" y="20708"/>
                    <a:pt x="12388" y="20701"/>
                    <a:pt x="12460" y="20695"/>
                  </a:cubicBezTo>
                  <a:cubicBezTo>
                    <a:pt x="12515" y="20691"/>
                    <a:pt x="12568" y="20687"/>
                    <a:pt x="12609" y="20669"/>
                  </a:cubicBezTo>
                  <a:cubicBezTo>
                    <a:pt x="12620" y="20665"/>
                    <a:pt x="12633" y="20661"/>
                    <a:pt x="12646" y="20656"/>
                  </a:cubicBezTo>
                  <a:cubicBezTo>
                    <a:pt x="12665" y="20649"/>
                    <a:pt x="12684" y="20643"/>
                    <a:pt x="12701" y="20635"/>
                  </a:cubicBezTo>
                  <a:cubicBezTo>
                    <a:pt x="12759" y="20609"/>
                    <a:pt x="12820" y="20571"/>
                    <a:pt x="12837" y="20484"/>
                  </a:cubicBezTo>
                  <a:cubicBezTo>
                    <a:pt x="12840" y="20470"/>
                    <a:pt x="12849" y="20451"/>
                    <a:pt x="12859" y="20432"/>
                  </a:cubicBezTo>
                  <a:cubicBezTo>
                    <a:pt x="12866" y="20419"/>
                    <a:pt x="12873" y="20405"/>
                    <a:pt x="12879" y="20390"/>
                  </a:cubicBezTo>
                  <a:cubicBezTo>
                    <a:pt x="12889" y="20366"/>
                    <a:pt x="12895" y="20341"/>
                    <a:pt x="12899" y="20321"/>
                  </a:cubicBezTo>
                  <a:cubicBezTo>
                    <a:pt x="12909" y="20275"/>
                    <a:pt x="12886" y="20221"/>
                    <a:pt x="12844" y="20197"/>
                  </a:cubicBezTo>
                  <a:cubicBezTo>
                    <a:pt x="12816" y="20179"/>
                    <a:pt x="12781" y="20126"/>
                    <a:pt x="12784" y="20085"/>
                  </a:cubicBezTo>
                  <a:cubicBezTo>
                    <a:pt x="12784" y="20068"/>
                    <a:pt x="12792" y="20056"/>
                    <a:pt x="12810" y="20049"/>
                  </a:cubicBezTo>
                  <a:cubicBezTo>
                    <a:pt x="12817" y="20045"/>
                    <a:pt x="12827" y="20045"/>
                    <a:pt x="12838" y="20045"/>
                  </a:cubicBezTo>
                  <a:cubicBezTo>
                    <a:pt x="12844" y="20045"/>
                    <a:pt x="12850" y="20045"/>
                    <a:pt x="12856" y="20045"/>
                  </a:cubicBezTo>
                  <a:lnTo>
                    <a:pt x="12875" y="20045"/>
                  </a:lnTo>
                  <a:cubicBezTo>
                    <a:pt x="13074" y="20045"/>
                    <a:pt x="13268" y="19919"/>
                    <a:pt x="13347" y="19734"/>
                  </a:cubicBezTo>
                  <a:cubicBezTo>
                    <a:pt x="13363" y="19697"/>
                    <a:pt x="13375" y="19655"/>
                    <a:pt x="13388" y="19616"/>
                  </a:cubicBezTo>
                  <a:cubicBezTo>
                    <a:pt x="13411" y="19538"/>
                    <a:pt x="13433" y="19462"/>
                    <a:pt x="13486" y="19419"/>
                  </a:cubicBezTo>
                  <a:cubicBezTo>
                    <a:pt x="13498" y="19410"/>
                    <a:pt x="13509" y="19403"/>
                    <a:pt x="13521" y="19396"/>
                  </a:cubicBezTo>
                  <a:cubicBezTo>
                    <a:pt x="13534" y="19386"/>
                    <a:pt x="13548" y="19377"/>
                    <a:pt x="13561" y="19367"/>
                  </a:cubicBezTo>
                  <a:cubicBezTo>
                    <a:pt x="13660" y="19290"/>
                    <a:pt x="13905" y="18929"/>
                    <a:pt x="13817" y="18763"/>
                  </a:cubicBezTo>
                  <a:cubicBezTo>
                    <a:pt x="13816" y="18760"/>
                    <a:pt x="13816" y="18756"/>
                    <a:pt x="13814" y="18746"/>
                  </a:cubicBezTo>
                  <a:cubicBezTo>
                    <a:pt x="13800" y="18655"/>
                    <a:pt x="13820" y="18592"/>
                    <a:pt x="13878" y="18543"/>
                  </a:cubicBezTo>
                  <a:cubicBezTo>
                    <a:pt x="13914" y="18513"/>
                    <a:pt x="13947" y="18481"/>
                    <a:pt x="13978" y="18451"/>
                  </a:cubicBezTo>
                  <a:cubicBezTo>
                    <a:pt x="14019" y="18407"/>
                    <a:pt x="14071" y="18376"/>
                    <a:pt x="14135" y="18353"/>
                  </a:cubicBezTo>
                  <a:cubicBezTo>
                    <a:pt x="14171" y="18341"/>
                    <a:pt x="14213" y="18324"/>
                    <a:pt x="14251" y="18287"/>
                  </a:cubicBezTo>
                  <a:cubicBezTo>
                    <a:pt x="14255" y="18282"/>
                    <a:pt x="14261" y="18277"/>
                    <a:pt x="14265" y="18273"/>
                  </a:cubicBezTo>
                  <a:cubicBezTo>
                    <a:pt x="14281" y="18260"/>
                    <a:pt x="14300" y="18244"/>
                    <a:pt x="14313" y="18218"/>
                  </a:cubicBezTo>
                  <a:cubicBezTo>
                    <a:pt x="14319" y="18219"/>
                    <a:pt x="14325" y="18219"/>
                    <a:pt x="14331" y="18219"/>
                  </a:cubicBezTo>
                  <a:cubicBezTo>
                    <a:pt x="14352" y="18219"/>
                    <a:pt x="14370" y="18216"/>
                    <a:pt x="14388" y="18214"/>
                  </a:cubicBezTo>
                  <a:lnTo>
                    <a:pt x="14404" y="18211"/>
                  </a:lnTo>
                  <a:cubicBezTo>
                    <a:pt x="14408" y="18210"/>
                    <a:pt x="14412" y="18210"/>
                    <a:pt x="14416" y="18210"/>
                  </a:cubicBezTo>
                  <a:cubicBezTo>
                    <a:pt x="14426" y="18210"/>
                    <a:pt x="14437" y="18211"/>
                    <a:pt x="14449" y="18212"/>
                  </a:cubicBezTo>
                  <a:cubicBezTo>
                    <a:pt x="14461" y="18212"/>
                    <a:pt x="14473" y="18214"/>
                    <a:pt x="14486" y="18214"/>
                  </a:cubicBezTo>
                  <a:cubicBezTo>
                    <a:pt x="14489" y="18214"/>
                    <a:pt x="14492" y="18214"/>
                    <a:pt x="14495" y="18214"/>
                  </a:cubicBezTo>
                  <a:cubicBezTo>
                    <a:pt x="14556" y="18212"/>
                    <a:pt x="14634" y="18201"/>
                    <a:pt x="14690" y="18127"/>
                  </a:cubicBezTo>
                  <a:cubicBezTo>
                    <a:pt x="14694" y="18121"/>
                    <a:pt x="14709" y="18114"/>
                    <a:pt x="14720" y="18108"/>
                  </a:cubicBezTo>
                  <a:cubicBezTo>
                    <a:pt x="14735" y="18101"/>
                    <a:pt x="14749" y="18092"/>
                    <a:pt x="14761" y="18084"/>
                  </a:cubicBezTo>
                  <a:cubicBezTo>
                    <a:pt x="14797" y="18056"/>
                    <a:pt x="14813" y="18016"/>
                    <a:pt x="14803" y="17975"/>
                  </a:cubicBezTo>
                  <a:cubicBezTo>
                    <a:pt x="14798" y="17959"/>
                    <a:pt x="14800" y="17946"/>
                    <a:pt x="14809" y="17933"/>
                  </a:cubicBezTo>
                  <a:cubicBezTo>
                    <a:pt x="14820" y="17913"/>
                    <a:pt x="14830" y="17893"/>
                    <a:pt x="14840" y="17873"/>
                  </a:cubicBezTo>
                  <a:cubicBezTo>
                    <a:pt x="14861" y="17835"/>
                    <a:pt x="14881" y="17800"/>
                    <a:pt x="14902" y="17766"/>
                  </a:cubicBezTo>
                  <a:cubicBezTo>
                    <a:pt x="14940" y="17709"/>
                    <a:pt x="14954" y="17653"/>
                    <a:pt x="14946" y="17594"/>
                  </a:cubicBezTo>
                  <a:cubicBezTo>
                    <a:pt x="14941" y="17558"/>
                    <a:pt x="14943" y="17535"/>
                    <a:pt x="14954" y="17520"/>
                  </a:cubicBezTo>
                  <a:cubicBezTo>
                    <a:pt x="15006" y="17446"/>
                    <a:pt x="15014" y="17363"/>
                    <a:pt x="15017" y="17292"/>
                  </a:cubicBezTo>
                  <a:lnTo>
                    <a:pt x="15020" y="17241"/>
                  </a:lnTo>
                  <a:cubicBezTo>
                    <a:pt x="15028" y="17032"/>
                    <a:pt x="15037" y="16815"/>
                    <a:pt x="15148" y="16636"/>
                  </a:cubicBezTo>
                  <a:cubicBezTo>
                    <a:pt x="15189" y="16573"/>
                    <a:pt x="15236" y="16517"/>
                    <a:pt x="15288" y="16456"/>
                  </a:cubicBezTo>
                  <a:cubicBezTo>
                    <a:pt x="15311" y="16430"/>
                    <a:pt x="15333" y="16404"/>
                    <a:pt x="15355" y="16377"/>
                  </a:cubicBezTo>
                  <a:cubicBezTo>
                    <a:pt x="15420" y="16299"/>
                    <a:pt x="15496" y="16190"/>
                    <a:pt x="15521" y="16060"/>
                  </a:cubicBezTo>
                  <a:cubicBezTo>
                    <a:pt x="15541" y="15962"/>
                    <a:pt x="15520" y="15812"/>
                    <a:pt x="15444" y="15718"/>
                  </a:cubicBezTo>
                  <a:cubicBezTo>
                    <a:pt x="15429" y="15699"/>
                    <a:pt x="15411" y="15682"/>
                    <a:pt x="15392" y="15669"/>
                  </a:cubicBezTo>
                  <a:cubicBezTo>
                    <a:pt x="15350" y="15641"/>
                    <a:pt x="15303" y="15627"/>
                    <a:pt x="15257" y="15612"/>
                  </a:cubicBezTo>
                  <a:cubicBezTo>
                    <a:pt x="15190" y="15592"/>
                    <a:pt x="15134" y="15575"/>
                    <a:pt x="15100" y="15523"/>
                  </a:cubicBezTo>
                  <a:cubicBezTo>
                    <a:pt x="14978" y="15332"/>
                    <a:pt x="14748" y="15306"/>
                    <a:pt x="14544" y="15281"/>
                  </a:cubicBezTo>
                  <a:cubicBezTo>
                    <a:pt x="14506" y="15277"/>
                    <a:pt x="14467" y="15273"/>
                    <a:pt x="14431" y="15268"/>
                  </a:cubicBezTo>
                  <a:cubicBezTo>
                    <a:pt x="14219" y="15237"/>
                    <a:pt x="14014" y="15173"/>
                    <a:pt x="13820" y="15079"/>
                  </a:cubicBezTo>
                  <a:cubicBezTo>
                    <a:pt x="13758" y="15050"/>
                    <a:pt x="13699" y="15017"/>
                    <a:pt x="13639" y="14985"/>
                  </a:cubicBezTo>
                  <a:cubicBezTo>
                    <a:pt x="13609" y="14969"/>
                    <a:pt x="13579" y="14953"/>
                    <a:pt x="13557" y="14932"/>
                  </a:cubicBezTo>
                  <a:cubicBezTo>
                    <a:pt x="13535" y="14910"/>
                    <a:pt x="13531" y="14883"/>
                    <a:pt x="13528" y="14842"/>
                  </a:cubicBezTo>
                  <a:cubicBezTo>
                    <a:pt x="13524" y="14803"/>
                    <a:pt x="13519" y="14758"/>
                    <a:pt x="13486" y="14718"/>
                  </a:cubicBezTo>
                  <a:cubicBezTo>
                    <a:pt x="13479" y="14709"/>
                    <a:pt x="13473" y="14699"/>
                    <a:pt x="13466" y="14689"/>
                  </a:cubicBezTo>
                  <a:cubicBezTo>
                    <a:pt x="13457" y="14672"/>
                    <a:pt x="13446" y="14654"/>
                    <a:pt x="13430" y="14637"/>
                  </a:cubicBezTo>
                  <a:cubicBezTo>
                    <a:pt x="13388" y="14592"/>
                    <a:pt x="13363" y="14543"/>
                    <a:pt x="13355" y="14491"/>
                  </a:cubicBezTo>
                  <a:cubicBezTo>
                    <a:pt x="13347" y="14448"/>
                    <a:pt x="13327" y="14409"/>
                    <a:pt x="13297" y="14378"/>
                  </a:cubicBezTo>
                  <a:lnTo>
                    <a:pt x="13284" y="14365"/>
                  </a:lnTo>
                  <a:cubicBezTo>
                    <a:pt x="13196" y="14277"/>
                    <a:pt x="13105" y="14186"/>
                    <a:pt x="12963" y="14160"/>
                  </a:cubicBezTo>
                  <a:cubicBezTo>
                    <a:pt x="12956" y="14159"/>
                    <a:pt x="12944" y="14153"/>
                    <a:pt x="12933" y="14147"/>
                  </a:cubicBezTo>
                  <a:cubicBezTo>
                    <a:pt x="12872" y="14115"/>
                    <a:pt x="12807" y="14109"/>
                    <a:pt x="12755" y="14109"/>
                  </a:cubicBezTo>
                  <a:cubicBezTo>
                    <a:pt x="12748" y="14109"/>
                    <a:pt x="12741" y="14109"/>
                    <a:pt x="12735" y="14109"/>
                  </a:cubicBezTo>
                  <a:cubicBezTo>
                    <a:pt x="12716" y="14110"/>
                    <a:pt x="12698" y="14110"/>
                    <a:pt x="12680" y="14110"/>
                  </a:cubicBezTo>
                  <a:cubicBezTo>
                    <a:pt x="12637" y="14110"/>
                    <a:pt x="12595" y="14109"/>
                    <a:pt x="12558" y="14108"/>
                  </a:cubicBezTo>
                  <a:cubicBezTo>
                    <a:pt x="12554" y="14108"/>
                    <a:pt x="12545" y="14105"/>
                    <a:pt x="12537" y="14101"/>
                  </a:cubicBezTo>
                  <a:cubicBezTo>
                    <a:pt x="12521" y="14091"/>
                    <a:pt x="12505" y="14079"/>
                    <a:pt x="12489" y="14067"/>
                  </a:cubicBezTo>
                  <a:cubicBezTo>
                    <a:pt x="12457" y="14043"/>
                    <a:pt x="12420" y="14015"/>
                    <a:pt x="12372" y="14001"/>
                  </a:cubicBezTo>
                  <a:cubicBezTo>
                    <a:pt x="12346" y="13924"/>
                    <a:pt x="12269" y="13872"/>
                    <a:pt x="12201" y="13826"/>
                  </a:cubicBezTo>
                  <a:cubicBezTo>
                    <a:pt x="12175" y="13807"/>
                    <a:pt x="12151" y="13790"/>
                    <a:pt x="12132" y="13773"/>
                  </a:cubicBezTo>
                  <a:cubicBezTo>
                    <a:pt x="12047" y="13697"/>
                    <a:pt x="11963" y="13618"/>
                    <a:pt x="11885" y="13537"/>
                  </a:cubicBezTo>
                  <a:cubicBezTo>
                    <a:pt x="11839" y="13489"/>
                    <a:pt x="11781" y="13432"/>
                    <a:pt x="11701" y="13420"/>
                  </a:cubicBezTo>
                  <a:cubicBezTo>
                    <a:pt x="11693" y="13419"/>
                    <a:pt x="11685" y="13418"/>
                    <a:pt x="11677" y="13418"/>
                  </a:cubicBezTo>
                  <a:cubicBezTo>
                    <a:pt x="11612" y="13418"/>
                    <a:pt x="11559" y="13457"/>
                    <a:pt x="11515" y="13489"/>
                  </a:cubicBezTo>
                  <a:cubicBezTo>
                    <a:pt x="11471" y="13521"/>
                    <a:pt x="11445" y="13536"/>
                    <a:pt x="11423" y="13536"/>
                  </a:cubicBezTo>
                  <a:cubicBezTo>
                    <a:pt x="11410" y="13536"/>
                    <a:pt x="11398" y="13531"/>
                    <a:pt x="11385" y="13521"/>
                  </a:cubicBezTo>
                  <a:cubicBezTo>
                    <a:pt x="11345" y="13492"/>
                    <a:pt x="11303" y="13485"/>
                    <a:pt x="11264" y="13485"/>
                  </a:cubicBezTo>
                  <a:cubicBezTo>
                    <a:pt x="11252" y="13485"/>
                    <a:pt x="11239" y="13485"/>
                    <a:pt x="11227" y="13486"/>
                  </a:cubicBezTo>
                  <a:cubicBezTo>
                    <a:pt x="11185" y="13491"/>
                    <a:pt x="11145" y="13494"/>
                    <a:pt x="11104" y="13495"/>
                  </a:cubicBezTo>
                  <a:lnTo>
                    <a:pt x="11091" y="13497"/>
                  </a:lnTo>
                  <a:cubicBezTo>
                    <a:pt x="11078" y="13486"/>
                    <a:pt x="11057" y="13456"/>
                    <a:pt x="11044" y="13439"/>
                  </a:cubicBezTo>
                  <a:cubicBezTo>
                    <a:pt x="11028" y="13419"/>
                    <a:pt x="11015" y="13400"/>
                    <a:pt x="11000" y="13388"/>
                  </a:cubicBezTo>
                  <a:cubicBezTo>
                    <a:pt x="10965" y="13356"/>
                    <a:pt x="10873" y="13285"/>
                    <a:pt x="10768" y="13285"/>
                  </a:cubicBezTo>
                  <a:cubicBezTo>
                    <a:pt x="10765" y="13285"/>
                    <a:pt x="10762" y="13285"/>
                    <a:pt x="10759" y="13286"/>
                  </a:cubicBezTo>
                  <a:lnTo>
                    <a:pt x="10747" y="13286"/>
                  </a:lnTo>
                  <a:cubicBezTo>
                    <a:pt x="10739" y="13287"/>
                    <a:pt x="10730" y="13287"/>
                    <a:pt x="10726" y="13287"/>
                  </a:cubicBezTo>
                  <a:cubicBezTo>
                    <a:pt x="10703" y="13278"/>
                    <a:pt x="10682" y="13268"/>
                    <a:pt x="10664" y="13260"/>
                  </a:cubicBezTo>
                  <a:cubicBezTo>
                    <a:pt x="10630" y="13242"/>
                    <a:pt x="10599" y="13228"/>
                    <a:pt x="10565" y="13228"/>
                  </a:cubicBezTo>
                  <a:cubicBezTo>
                    <a:pt x="10525" y="13228"/>
                    <a:pt x="10481" y="13248"/>
                    <a:pt x="10427" y="13303"/>
                  </a:cubicBezTo>
                  <a:cubicBezTo>
                    <a:pt x="10395" y="13335"/>
                    <a:pt x="10360" y="13355"/>
                    <a:pt x="10323" y="13365"/>
                  </a:cubicBezTo>
                  <a:cubicBezTo>
                    <a:pt x="10195" y="13398"/>
                    <a:pt x="10074" y="13429"/>
                    <a:pt x="9977" y="13547"/>
                  </a:cubicBezTo>
                  <a:lnTo>
                    <a:pt x="9953" y="13578"/>
                  </a:lnTo>
                  <a:cubicBezTo>
                    <a:pt x="9914" y="13627"/>
                    <a:pt x="9877" y="13673"/>
                    <a:pt x="9830" y="13697"/>
                  </a:cubicBezTo>
                  <a:cubicBezTo>
                    <a:pt x="9812" y="13707"/>
                    <a:pt x="9798" y="13711"/>
                    <a:pt x="9785" y="13711"/>
                  </a:cubicBezTo>
                  <a:cubicBezTo>
                    <a:pt x="9763" y="13711"/>
                    <a:pt x="9745" y="13699"/>
                    <a:pt x="9717" y="13682"/>
                  </a:cubicBezTo>
                  <a:cubicBezTo>
                    <a:pt x="9690" y="13664"/>
                    <a:pt x="9659" y="13644"/>
                    <a:pt x="9617" y="13635"/>
                  </a:cubicBezTo>
                  <a:cubicBezTo>
                    <a:pt x="9586" y="13628"/>
                    <a:pt x="9557" y="13625"/>
                    <a:pt x="9530" y="13625"/>
                  </a:cubicBezTo>
                  <a:cubicBezTo>
                    <a:pt x="9479" y="13625"/>
                    <a:pt x="9435" y="13637"/>
                    <a:pt x="9393" y="13661"/>
                  </a:cubicBezTo>
                  <a:cubicBezTo>
                    <a:pt x="9385" y="13666"/>
                    <a:pt x="9377" y="13669"/>
                    <a:pt x="9370" y="13673"/>
                  </a:cubicBezTo>
                  <a:cubicBezTo>
                    <a:pt x="9357" y="13677"/>
                    <a:pt x="9346" y="13683"/>
                    <a:pt x="9334" y="13690"/>
                  </a:cubicBezTo>
                  <a:cubicBezTo>
                    <a:pt x="9308" y="13705"/>
                    <a:pt x="9291" y="13711"/>
                    <a:pt x="9277" y="13711"/>
                  </a:cubicBezTo>
                  <a:cubicBezTo>
                    <a:pt x="9267" y="13711"/>
                    <a:pt x="9260" y="13708"/>
                    <a:pt x="9252" y="13703"/>
                  </a:cubicBezTo>
                  <a:lnTo>
                    <a:pt x="9242" y="13696"/>
                  </a:lnTo>
                  <a:lnTo>
                    <a:pt x="9229" y="13695"/>
                  </a:lnTo>
                  <a:cubicBezTo>
                    <a:pt x="9163" y="13689"/>
                    <a:pt x="9120" y="13647"/>
                    <a:pt x="9071" y="13582"/>
                  </a:cubicBezTo>
                  <a:cubicBezTo>
                    <a:pt x="9046" y="13550"/>
                    <a:pt x="9026" y="13515"/>
                    <a:pt x="9005" y="13478"/>
                  </a:cubicBezTo>
                  <a:lnTo>
                    <a:pt x="8997" y="13465"/>
                  </a:lnTo>
                  <a:cubicBezTo>
                    <a:pt x="8993" y="13458"/>
                    <a:pt x="8991" y="13449"/>
                    <a:pt x="8991" y="13443"/>
                  </a:cubicBezTo>
                  <a:cubicBezTo>
                    <a:pt x="8990" y="13390"/>
                    <a:pt x="8991" y="13352"/>
                    <a:pt x="9016" y="13319"/>
                  </a:cubicBezTo>
                  <a:cubicBezTo>
                    <a:pt x="9041" y="13286"/>
                    <a:pt x="9044" y="13245"/>
                    <a:pt x="9044" y="13229"/>
                  </a:cubicBezTo>
                  <a:cubicBezTo>
                    <a:pt x="9045" y="13182"/>
                    <a:pt x="9058" y="13138"/>
                    <a:pt x="9074" y="13086"/>
                  </a:cubicBezTo>
                  <a:cubicBezTo>
                    <a:pt x="9088" y="13041"/>
                    <a:pt x="9088" y="12995"/>
                    <a:pt x="9088" y="12952"/>
                  </a:cubicBezTo>
                  <a:cubicBezTo>
                    <a:pt x="9090" y="12939"/>
                    <a:pt x="9090" y="12926"/>
                    <a:pt x="9090" y="12913"/>
                  </a:cubicBezTo>
                  <a:cubicBezTo>
                    <a:pt x="9090" y="12898"/>
                    <a:pt x="9087" y="12874"/>
                    <a:pt x="9064" y="12851"/>
                  </a:cubicBezTo>
                  <a:cubicBezTo>
                    <a:pt x="9013" y="12796"/>
                    <a:pt x="8880" y="12755"/>
                    <a:pt x="8840" y="12754"/>
                  </a:cubicBezTo>
                  <a:cubicBezTo>
                    <a:pt x="8788" y="12752"/>
                    <a:pt x="8743" y="12747"/>
                    <a:pt x="8705" y="12738"/>
                  </a:cubicBezTo>
                  <a:cubicBezTo>
                    <a:pt x="8690" y="12734"/>
                    <a:pt x="8676" y="12732"/>
                    <a:pt x="8662" y="12732"/>
                  </a:cubicBezTo>
                  <a:cubicBezTo>
                    <a:pt x="8636" y="12732"/>
                    <a:pt x="8613" y="12738"/>
                    <a:pt x="8591" y="12742"/>
                  </a:cubicBezTo>
                  <a:cubicBezTo>
                    <a:pt x="8574" y="12746"/>
                    <a:pt x="8557" y="12750"/>
                    <a:pt x="8542" y="12750"/>
                  </a:cubicBezTo>
                  <a:cubicBezTo>
                    <a:pt x="8539" y="12750"/>
                    <a:pt x="8537" y="12750"/>
                    <a:pt x="8535" y="12749"/>
                  </a:cubicBezTo>
                  <a:cubicBezTo>
                    <a:pt x="8530" y="12749"/>
                    <a:pt x="8524" y="12749"/>
                    <a:pt x="8519" y="12749"/>
                  </a:cubicBezTo>
                  <a:cubicBezTo>
                    <a:pt x="8498" y="12749"/>
                    <a:pt x="8478" y="12751"/>
                    <a:pt x="8457" y="12752"/>
                  </a:cubicBezTo>
                  <a:cubicBezTo>
                    <a:pt x="8441" y="12754"/>
                    <a:pt x="8427" y="12756"/>
                    <a:pt x="8411" y="12756"/>
                  </a:cubicBezTo>
                  <a:cubicBezTo>
                    <a:pt x="8405" y="12756"/>
                    <a:pt x="8399" y="12756"/>
                    <a:pt x="8392" y="12755"/>
                  </a:cubicBezTo>
                  <a:cubicBezTo>
                    <a:pt x="8422" y="12708"/>
                    <a:pt x="8435" y="12653"/>
                    <a:pt x="8431" y="12592"/>
                  </a:cubicBezTo>
                  <a:cubicBezTo>
                    <a:pt x="8429" y="12575"/>
                    <a:pt x="8432" y="12553"/>
                    <a:pt x="8437" y="12530"/>
                  </a:cubicBezTo>
                  <a:lnTo>
                    <a:pt x="8438" y="12517"/>
                  </a:lnTo>
                  <a:cubicBezTo>
                    <a:pt x="8489" y="12510"/>
                    <a:pt x="8523" y="12473"/>
                    <a:pt x="8535" y="12417"/>
                  </a:cubicBezTo>
                  <a:lnTo>
                    <a:pt x="8538" y="12400"/>
                  </a:lnTo>
                  <a:cubicBezTo>
                    <a:pt x="8545" y="12366"/>
                    <a:pt x="8551" y="12330"/>
                    <a:pt x="8549" y="12293"/>
                  </a:cubicBezTo>
                  <a:cubicBezTo>
                    <a:pt x="8546" y="12255"/>
                    <a:pt x="8556" y="12226"/>
                    <a:pt x="8584" y="12197"/>
                  </a:cubicBezTo>
                  <a:cubicBezTo>
                    <a:pt x="8606" y="12173"/>
                    <a:pt x="8626" y="12145"/>
                    <a:pt x="8648" y="12115"/>
                  </a:cubicBezTo>
                  <a:cubicBezTo>
                    <a:pt x="8659" y="12098"/>
                    <a:pt x="8665" y="12079"/>
                    <a:pt x="8669" y="12064"/>
                  </a:cubicBezTo>
                  <a:lnTo>
                    <a:pt x="8671" y="12057"/>
                  </a:lnTo>
                  <a:cubicBezTo>
                    <a:pt x="8681" y="12030"/>
                    <a:pt x="8674" y="11995"/>
                    <a:pt x="8653" y="11966"/>
                  </a:cubicBezTo>
                  <a:cubicBezTo>
                    <a:pt x="8635" y="11937"/>
                    <a:pt x="8606" y="11920"/>
                    <a:pt x="8575" y="11920"/>
                  </a:cubicBezTo>
                  <a:cubicBezTo>
                    <a:pt x="8564" y="11920"/>
                    <a:pt x="8552" y="11918"/>
                    <a:pt x="8541" y="11918"/>
                  </a:cubicBezTo>
                  <a:cubicBezTo>
                    <a:pt x="8522" y="11917"/>
                    <a:pt x="8502" y="11916"/>
                    <a:pt x="8482" y="11916"/>
                  </a:cubicBezTo>
                  <a:cubicBezTo>
                    <a:pt x="8443" y="11916"/>
                    <a:pt x="8402" y="11921"/>
                    <a:pt x="8361" y="11939"/>
                  </a:cubicBezTo>
                  <a:cubicBezTo>
                    <a:pt x="8318" y="11959"/>
                    <a:pt x="8269" y="11962"/>
                    <a:pt x="8223" y="11962"/>
                  </a:cubicBezTo>
                  <a:cubicBezTo>
                    <a:pt x="8176" y="11963"/>
                    <a:pt x="8114" y="11982"/>
                    <a:pt x="8078" y="12063"/>
                  </a:cubicBezTo>
                  <a:cubicBezTo>
                    <a:pt x="8062" y="12096"/>
                    <a:pt x="8054" y="12122"/>
                    <a:pt x="8046" y="12147"/>
                  </a:cubicBezTo>
                  <a:cubicBezTo>
                    <a:pt x="8030" y="12213"/>
                    <a:pt x="8006" y="12281"/>
                    <a:pt x="7948" y="12329"/>
                  </a:cubicBezTo>
                  <a:lnTo>
                    <a:pt x="7936" y="12339"/>
                  </a:lnTo>
                  <a:lnTo>
                    <a:pt x="7932" y="12352"/>
                  </a:lnTo>
                  <a:cubicBezTo>
                    <a:pt x="7928" y="12368"/>
                    <a:pt x="7923" y="12371"/>
                    <a:pt x="7923" y="12371"/>
                  </a:cubicBezTo>
                  <a:cubicBezTo>
                    <a:pt x="7923" y="12371"/>
                    <a:pt x="7922" y="12372"/>
                    <a:pt x="7919" y="12372"/>
                  </a:cubicBezTo>
                  <a:cubicBezTo>
                    <a:pt x="7915" y="12372"/>
                    <a:pt x="7905" y="12370"/>
                    <a:pt x="7884" y="12362"/>
                  </a:cubicBezTo>
                  <a:cubicBezTo>
                    <a:pt x="7871" y="12357"/>
                    <a:pt x="7856" y="12354"/>
                    <a:pt x="7839" y="12354"/>
                  </a:cubicBezTo>
                  <a:cubicBezTo>
                    <a:pt x="7820" y="12354"/>
                    <a:pt x="7798" y="12357"/>
                    <a:pt x="7775" y="12364"/>
                  </a:cubicBezTo>
                  <a:cubicBezTo>
                    <a:pt x="7750" y="12371"/>
                    <a:pt x="7725" y="12378"/>
                    <a:pt x="7701" y="12387"/>
                  </a:cubicBezTo>
                  <a:cubicBezTo>
                    <a:pt x="7673" y="12397"/>
                    <a:pt x="7647" y="12405"/>
                    <a:pt x="7621" y="12411"/>
                  </a:cubicBezTo>
                  <a:cubicBezTo>
                    <a:pt x="7606" y="12415"/>
                    <a:pt x="7595" y="12416"/>
                    <a:pt x="7586" y="12416"/>
                  </a:cubicBezTo>
                  <a:cubicBezTo>
                    <a:pt x="7568" y="12416"/>
                    <a:pt x="7559" y="12411"/>
                    <a:pt x="7551" y="12401"/>
                  </a:cubicBezTo>
                  <a:cubicBezTo>
                    <a:pt x="7514" y="12358"/>
                    <a:pt x="7465" y="12339"/>
                    <a:pt x="7432" y="12327"/>
                  </a:cubicBezTo>
                  <a:cubicBezTo>
                    <a:pt x="7406" y="12319"/>
                    <a:pt x="7387" y="12299"/>
                    <a:pt x="7373" y="12267"/>
                  </a:cubicBezTo>
                  <a:cubicBezTo>
                    <a:pt x="7344" y="12200"/>
                    <a:pt x="7312" y="12147"/>
                    <a:pt x="7272" y="12101"/>
                  </a:cubicBezTo>
                  <a:cubicBezTo>
                    <a:pt x="7263" y="12090"/>
                    <a:pt x="7256" y="12075"/>
                    <a:pt x="7251" y="12053"/>
                  </a:cubicBezTo>
                  <a:lnTo>
                    <a:pt x="7243" y="12005"/>
                  </a:lnTo>
                  <a:cubicBezTo>
                    <a:pt x="7237" y="11973"/>
                    <a:pt x="7231" y="11942"/>
                    <a:pt x="7227" y="11910"/>
                  </a:cubicBezTo>
                  <a:cubicBezTo>
                    <a:pt x="7223" y="11882"/>
                    <a:pt x="7220" y="11852"/>
                    <a:pt x="7221" y="11823"/>
                  </a:cubicBezTo>
                  <a:cubicBezTo>
                    <a:pt x="7228" y="11693"/>
                    <a:pt x="7241" y="11587"/>
                    <a:pt x="7263" y="11494"/>
                  </a:cubicBezTo>
                  <a:cubicBezTo>
                    <a:pt x="7264" y="11483"/>
                    <a:pt x="7270" y="11462"/>
                    <a:pt x="7275" y="11456"/>
                  </a:cubicBezTo>
                  <a:cubicBezTo>
                    <a:pt x="7319" y="11404"/>
                    <a:pt x="7337" y="11345"/>
                    <a:pt x="7328" y="11267"/>
                  </a:cubicBezTo>
                  <a:cubicBezTo>
                    <a:pt x="7322" y="11207"/>
                    <a:pt x="7332" y="11145"/>
                    <a:pt x="7360" y="11064"/>
                  </a:cubicBezTo>
                  <a:cubicBezTo>
                    <a:pt x="7371" y="11033"/>
                    <a:pt x="7397" y="10976"/>
                    <a:pt x="7452" y="10966"/>
                  </a:cubicBezTo>
                  <a:cubicBezTo>
                    <a:pt x="7543" y="10950"/>
                    <a:pt x="7619" y="10914"/>
                    <a:pt x="7679" y="10858"/>
                  </a:cubicBezTo>
                  <a:cubicBezTo>
                    <a:pt x="7701" y="10839"/>
                    <a:pt x="7728" y="10830"/>
                    <a:pt x="7760" y="10820"/>
                  </a:cubicBezTo>
                  <a:cubicBezTo>
                    <a:pt x="7778" y="10814"/>
                    <a:pt x="7793" y="10809"/>
                    <a:pt x="7809" y="10803"/>
                  </a:cubicBezTo>
                  <a:cubicBezTo>
                    <a:pt x="7817" y="10799"/>
                    <a:pt x="7827" y="10798"/>
                    <a:pt x="7837" y="10798"/>
                  </a:cubicBezTo>
                  <a:cubicBezTo>
                    <a:pt x="7854" y="10798"/>
                    <a:pt x="7875" y="10802"/>
                    <a:pt x="7899" y="10811"/>
                  </a:cubicBezTo>
                  <a:cubicBezTo>
                    <a:pt x="7911" y="10816"/>
                    <a:pt x="7941" y="10828"/>
                    <a:pt x="7976" y="10828"/>
                  </a:cubicBezTo>
                  <a:cubicBezTo>
                    <a:pt x="7994" y="10828"/>
                    <a:pt x="8014" y="10825"/>
                    <a:pt x="8033" y="10816"/>
                  </a:cubicBezTo>
                  <a:cubicBezTo>
                    <a:pt x="8040" y="10813"/>
                    <a:pt x="8045" y="10812"/>
                    <a:pt x="8048" y="10812"/>
                  </a:cubicBezTo>
                  <a:cubicBezTo>
                    <a:pt x="8053" y="10812"/>
                    <a:pt x="8054" y="10814"/>
                    <a:pt x="8055" y="10816"/>
                  </a:cubicBezTo>
                  <a:cubicBezTo>
                    <a:pt x="8096" y="10884"/>
                    <a:pt x="8155" y="10898"/>
                    <a:pt x="8203" y="10898"/>
                  </a:cubicBezTo>
                  <a:cubicBezTo>
                    <a:pt x="8227" y="10898"/>
                    <a:pt x="8249" y="10895"/>
                    <a:pt x="8263" y="10892"/>
                  </a:cubicBezTo>
                  <a:cubicBezTo>
                    <a:pt x="8292" y="10888"/>
                    <a:pt x="8318" y="10876"/>
                    <a:pt x="8340" y="10865"/>
                  </a:cubicBezTo>
                  <a:cubicBezTo>
                    <a:pt x="8347" y="10862"/>
                    <a:pt x="8354" y="10858"/>
                    <a:pt x="8363" y="10855"/>
                  </a:cubicBezTo>
                  <a:lnTo>
                    <a:pt x="8385" y="10845"/>
                  </a:lnTo>
                  <a:lnTo>
                    <a:pt x="8392" y="10822"/>
                  </a:lnTo>
                  <a:cubicBezTo>
                    <a:pt x="8393" y="10813"/>
                    <a:pt x="8396" y="10806"/>
                    <a:pt x="8399" y="10797"/>
                  </a:cubicBezTo>
                  <a:cubicBezTo>
                    <a:pt x="8405" y="10774"/>
                    <a:pt x="8413" y="10748"/>
                    <a:pt x="8415" y="10717"/>
                  </a:cubicBezTo>
                  <a:cubicBezTo>
                    <a:pt x="8416" y="10716"/>
                    <a:pt x="8422" y="10713"/>
                    <a:pt x="8432" y="10710"/>
                  </a:cubicBezTo>
                  <a:cubicBezTo>
                    <a:pt x="8439" y="10707"/>
                    <a:pt x="8451" y="10706"/>
                    <a:pt x="8463" y="10704"/>
                  </a:cubicBezTo>
                  <a:cubicBezTo>
                    <a:pt x="8471" y="10703"/>
                    <a:pt x="8478" y="10703"/>
                    <a:pt x="8487" y="10702"/>
                  </a:cubicBezTo>
                  <a:cubicBezTo>
                    <a:pt x="8505" y="10698"/>
                    <a:pt x="8523" y="10697"/>
                    <a:pt x="8541" y="10697"/>
                  </a:cubicBezTo>
                  <a:cubicBezTo>
                    <a:pt x="8563" y="10697"/>
                    <a:pt x="8585" y="10699"/>
                    <a:pt x="8607" y="10700"/>
                  </a:cubicBezTo>
                  <a:cubicBezTo>
                    <a:pt x="8633" y="10702"/>
                    <a:pt x="8661" y="10705"/>
                    <a:pt x="8689" y="10705"/>
                  </a:cubicBezTo>
                  <a:cubicBezTo>
                    <a:pt x="8696" y="10705"/>
                    <a:pt x="8702" y="10705"/>
                    <a:pt x="8708" y="10704"/>
                  </a:cubicBezTo>
                  <a:cubicBezTo>
                    <a:pt x="8717" y="10704"/>
                    <a:pt x="8726" y="10704"/>
                    <a:pt x="8734" y="10704"/>
                  </a:cubicBezTo>
                  <a:cubicBezTo>
                    <a:pt x="8801" y="10704"/>
                    <a:pt x="8849" y="10724"/>
                    <a:pt x="8889" y="10768"/>
                  </a:cubicBezTo>
                  <a:cubicBezTo>
                    <a:pt x="8901" y="10783"/>
                    <a:pt x="8926" y="10802"/>
                    <a:pt x="8966" y="10802"/>
                  </a:cubicBezTo>
                  <a:cubicBezTo>
                    <a:pt x="8982" y="10802"/>
                    <a:pt x="9000" y="10799"/>
                    <a:pt x="9020" y="10791"/>
                  </a:cubicBezTo>
                  <a:cubicBezTo>
                    <a:pt x="9029" y="10787"/>
                    <a:pt x="9038" y="10784"/>
                    <a:pt x="9046" y="10780"/>
                  </a:cubicBezTo>
                  <a:cubicBezTo>
                    <a:pt x="9057" y="10775"/>
                    <a:pt x="9068" y="10771"/>
                    <a:pt x="9084" y="10767"/>
                  </a:cubicBezTo>
                  <a:cubicBezTo>
                    <a:pt x="9114" y="10803"/>
                    <a:pt x="9143" y="10842"/>
                    <a:pt x="9174" y="10879"/>
                  </a:cubicBezTo>
                  <a:lnTo>
                    <a:pt x="9182" y="10892"/>
                  </a:lnTo>
                  <a:cubicBezTo>
                    <a:pt x="9188" y="10900"/>
                    <a:pt x="9191" y="10907"/>
                    <a:pt x="9185" y="10920"/>
                  </a:cubicBezTo>
                  <a:cubicBezTo>
                    <a:pt x="9184" y="10927"/>
                    <a:pt x="9181" y="10933"/>
                    <a:pt x="9179" y="10940"/>
                  </a:cubicBezTo>
                  <a:cubicBezTo>
                    <a:pt x="9176" y="10947"/>
                    <a:pt x="9175" y="10956"/>
                    <a:pt x="9171" y="10963"/>
                  </a:cubicBezTo>
                  <a:cubicBezTo>
                    <a:pt x="9143" y="11024"/>
                    <a:pt x="9159" y="11069"/>
                    <a:pt x="9181" y="11098"/>
                  </a:cubicBezTo>
                  <a:cubicBezTo>
                    <a:pt x="9197" y="11154"/>
                    <a:pt x="9221" y="11205"/>
                    <a:pt x="9244" y="11255"/>
                  </a:cubicBezTo>
                  <a:cubicBezTo>
                    <a:pt x="9259" y="11284"/>
                    <a:pt x="9275" y="11314"/>
                    <a:pt x="9286" y="11346"/>
                  </a:cubicBezTo>
                  <a:cubicBezTo>
                    <a:pt x="9302" y="11387"/>
                    <a:pt x="9331" y="11420"/>
                    <a:pt x="9357" y="11449"/>
                  </a:cubicBezTo>
                  <a:lnTo>
                    <a:pt x="9372" y="11465"/>
                  </a:lnTo>
                  <a:cubicBezTo>
                    <a:pt x="9391" y="11488"/>
                    <a:pt x="9421" y="11501"/>
                    <a:pt x="9453" y="11501"/>
                  </a:cubicBezTo>
                  <a:cubicBezTo>
                    <a:pt x="9456" y="11501"/>
                    <a:pt x="9459" y="11501"/>
                    <a:pt x="9463" y="11501"/>
                  </a:cubicBezTo>
                  <a:cubicBezTo>
                    <a:pt x="9500" y="11498"/>
                    <a:pt x="9533" y="11478"/>
                    <a:pt x="9551" y="11449"/>
                  </a:cubicBezTo>
                  <a:cubicBezTo>
                    <a:pt x="9596" y="11375"/>
                    <a:pt x="9623" y="11296"/>
                    <a:pt x="9630" y="11213"/>
                  </a:cubicBezTo>
                  <a:cubicBezTo>
                    <a:pt x="9632" y="11199"/>
                    <a:pt x="9633" y="11180"/>
                    <a:pt x="9627" y="11161"/>
                  </a:cubicBezTo>
                  <a:cubicBezTo>
                    <a:pt x="9622" y="11145"/>
                    <a:pt x="9616" y="11129"/>
                    <a:pt x="9610" y="11113"/>
                  </a:cubicBezTo>
                  <a:cubicBezTo>
                    <a:pt x="9601" y="11087"/>
                    <a:pt x="9593" y="11064"/>
                    <a:pt x="9588" y="11041"/>
                  </a:cubicBezTo>
                  <a:cubicBezTo>
                    <a:pt x="9583" y="11017"/>
                    <a:pt x="9581" y="10989"/>
                    <a:pt x="9578" y="10962"/>
                  </a:cubicBezTo>
                  <a:cubicBezTo>
                    <a:pt x="9577" y="10947"/>
                    <a:pt x="9577" y="10933"/>
                    <a:pt x="9575" y="10918"/>
                  </a:cubicBezTo>
                  <a:cubicBezTo>
                    <a:pt x="9574" y="10907"/>
                    <a:pt x="9570" y="10897"/>
                    <a:pt x="9567" y="10889"/>
                  </a:cubicBezTo>
                  <a:cubicBezTo>
                    <a:pt x="9520" y="10771"/>
                    <a:pt x="9528" y="10645"/>
                    <a:pt x="9539" y="10527"/>
                  </a:cubicBezTo>
                  <a:cubicBezTo>
                    <a:pt x="9541" y="10511"/>
                    <a:pt x="9545" y="10499"/>
                    <a:pt x="9548" y="10496"/>
                  </a:cubicBezTo>
                  <a:lnTo>
                    <a:pt x="9568" y="10473"/>
                  </a:lnTo>
                  <a:cubicBezTo>
                    <a:pt x="9614" y="10420"/>
                    <a:pt x="9658" y="10369"/>
                    <a:pt x="9723" y="10352"/>
                  </a:cubicBezTo>
                  <a:cubicBezTo>
                    <a:pt x="9731" y="10350"/>
                    <a:pt x="9739" y="10347"/>
                    <a:pt x="9746" y="10345"/>
                  </a:cubicBezTo>
                  <a:lnTo>
                    <a:pt x="9756" y="10340"/>
                  </a:lnTo>
                  <a:cubicBezTo>
                    <a:pt x="9805" y="10326"/>
                    <a:pt x="9837" y="10293"/>
                    <a:pt x="9857" y="10269"/>
                  </a:cubicBezTo>
                  <a:cubicBezTo>
                    <a:pt x="9866" y="10259"/>
                    <a:pt x="9875" y="10248"/>
                    <a:pt x="9883" y="10236"/>
                  </a:cubicBezTo>
                  <a:cubicBezTo>
                    <a:pt x="9890" y="10226"/>
                    <a:pt x="9898" y="10216"/>
                    <a:pt x="9908" y="10206"/>
                  </a:cubicBezTo>
                  <a:cubicBezTo>
                    <a:pt x="9915" y="10197"/>
                    <a:pt x="9928" y="10184"/>
                    <a:pt x="9934" y="10181"/>
                  </a:cubicBezTo>
                  <a:cubicBezTo>
                    <a:pt x="9983" y="10168"/>
                    <a:pt x="10019" y="10138"/>
                    <a:pt x="10049" y="10109"/>
                  </a:cubicBezTo>
                  <a:cubicBezTo>
                    <a:pt x="10091" y="10069"/>
                    <a:pt x="10133" y="10047"/>
                    <a:pt x="10179" y="10037"/>
                  </a:cubicBezTo>
                  <a:cubicBezTo>
                    <a:pt x="10226" y="10028"/>
                    <a:pt x="10321" y="9902"/>
                    <a:pt x="10331" y="9882"/>
                  </a:cubicBezTo>
                  <a:cubicBezTo>
                    <a:pt x="10357" y="9826"/>
                    <a:pt x="10350" y="9767"/>
                    <a:pt x="10343" y="9716"/>
                  </a:cubicBezTo>
                  <a:cubicBezTo>
                    <a:pt x="10338" y="9680"/>
                    <a:pt x="10334" y="9645"/>
                    <a:pt x="10341" y="9618"/>
                  </a:cubicBezTo>
                  <a:cubicBezTo>
                    <a:pt x="10351" y="9574"/>
                    <a:pt x="10389" y="9540"/>
                    <a:pt x="10429" y="9502"/>
                  </a:cubicBezTo>
                  <a:cubicBezTo>
                    <a:pt x="10444" y="9488"/>
                    <a:pt x="10460" y="9473"/>
                    <a:pt x="10473" y="9457"/>
                  </a:cubicBezTo>
                  <a:cubicBezTo>
                    <a:pt x="10529" y="9398"/>
                    <a:pt x="10568" y="9327"/>
                    <a:pt x="10606" y="9258"/>
                  </a:cubicBezTo>
                  <a:cubicBezTo>
                    <a:pt x="10638" y="9201"/>
                    <a:pt x="10667" y="9148"/>
                    <a:pt x="10704" y="9102"/>
                  </a:cubicBezTo>
                  <a:cubicBezTo>
                    <a:pt x="10795" y="8989"/>
                    <a:pt x="10940" y="8920"/>
                    <a:pt x="11086" y="8920"/>
                  </a:cubicBezTo>
                  <a:lnTo>
                    <a:pt x="11087" y="8920"/>
                  </a:lnTo>
                  <a:cubicBezTo>
                    <a:pt x="11089" y="8920"/>
                    <a:pt x="11092" y="8920"/>
                    <a:pt x="11094" y="8920"/>
                  </a:cubicBezTo>
                  <a:cubicBezTo>
                    <a:pt x="11125" y="8920"/>
                    <a:pt x="11167" y="8918"/>
                    <a:pt x="11197" y="8883"/>
                  </a:cubicBezTo>
                  <a:cubicBezTo>
                    <a:pt x="11245" y="8831"/>
                    <a:pt x="11214" y="8772"/>
                    <a:pt x="11198" y="8740"/>
                  </a:cubicBezTo>
                  <a:cubicBezTo>
                    <a:pt x="11194" y="8732"/>
                    <a:pt x="11187" y="8717"/>
                    <a:pt x="11187" y="8713"/>
                  </a:cubicBezTo>
                  <a:cubicBezTo>
                    <a:pt x="11184" y="8678"/>
                    <a:pt x="11197" y="8649"/>
                    <a:pt x="11217" y="8606"/>
                  </a:cubicBezTo>
                  <a:cubicBezTo>
                    <a:pt x="11242" y="8553"/>
                    <a:pt x="11276" y="8516"/>
                    <a:pt x="11328" y="8496"/>
                  </a:cubicBezTo>
                  <a:cubicBezTo>
                    <a:pt x="11365" y="8482"/>
                    <a:pt x="11405" y="8466"/>
                    <a:pt x="11440" y="8433"/>
                  </a:cubicBezTo>
                  <a:cubicBezTo>
                    <a:pt x="11459" y="8413"/>
                    <a:pt x="11502" y="8402"/>
                    <a:pt x="11549" y="8402"/>
                  </a:cubicBezTo>
                  <a:cubicBezTo>
                    <a:pt x="11555" y="8402"/>
                    <a:pt x="11560" y="8402"/>
                    <a:pt x="11565" y="8402"/>
                  </a:cubicBezTo>
                  <a:cubicBezTo>
                    <a:pt x="11617" y="8405"/>
                    <a:pt x="11667" y="8422"/>
                    <a:pt x="11685" y="8446"/>
                  </a:cubicBezTo>
                  <a:cubicBezTo>
                    <a:pt x="11690" y="8450"/>
                    <a:pt x="11693" y="8456"/>
                    <a:pt x="11697" y="8461"/>
                  </a:cubicBezTo>
                  <a:cubicBezTo>
                    <a:pt x="11706" y="8476"/>
                    <a:pt x="11716" y="8490"/>
                    <a:pt x="11732" y="8503"/>
                  </a:cubicBezTo>
                  <a:cubicBezTo>
                    <a:pt x="11758" y="8528"/>
                    <a:pt x="11797" y="8540"/>
                    <a:pt x="11842" y="8540"/>
                  </a:cubicBezTo>
                  <a:cubicBezTo>
                    <a:pt x="11852" y="8540"/>
                    <a:pt x="11863" y="8539"/>
                    <a:pt x="11875" y="8538"/>
                  </a:cubicBezTo>
                  <a:cubicBezTo>
                    <a:pt x="11966" y="8525"/>
                    <a:pt x="12076" y="8476"/>
                    <a:pt x="12154" y="8411"/>
                  </a:cubicBezTo>
                  <a:cubicBezTo>
                    <a:pt x="12177" y="8392"/>
                    <a:pt x="12196" y="8370"/>
                    <a:pt x="12213" y="8353"/>
                  </a:cubicBezTo>
                  <a:cubicBezTo>
                    <a:pt x="12248" y="8313"/>
                    <a:pt x="12268" y="8291"/>
                    <a:pt x="12313" y="8288"/>
                  </a:cubicBezTo>
                  <a:cubicBezTo>
                    <a:pt x="12326" y="8287"/>
                    <a:pt x="12339" y="8285"/>
                    <a:pt x="12352" y="8285"/>
                  </a:cubicBezTo>
                  <a:cubicBezTo>
                    <a:pt x="12389" y="8284"/>
                    <a:pt x="12431" y="8282"/>
                    <a:pt x="12472" y="8266"/>
                  </a:cubicBezTo>
                  <a:cubicBezTo>
                    <a:pt x="12512" y="8250"/>
                    <a:pt x="12547" y="8216"/>
                    <a:pt x="12563" y="8177"/>
                  </a:cubicBezTo>
                  <a:cubicBezTo>
                    <a:pt x="12574" y="8145"/>
                    <a:pt x="12574" y="8110"/>
                    <a:pt x="12560" y="8081"/>
                  </a:cubicBezTo>
                  <a:cubicBezTo>
                    <a:pt x="12535" y="8033"/>
                    <a:pt x="12482" y="8013"/>
                    <a:pt x="12432" y="8013"/>
                  </a:cubicBezTo>
                  <a:cubicBezTo>
                    <a:pt x="12423" y="8013"/>
                    <a:pt x="12414" y="8014"/>
                    <a:pt x="12405" y="8015"/>
                  </a:cubicBezTo>
                  <a:cubicBezTo>
                    <a:pt x="12378" y="8019"/>
                    <a:pt x="12355" y="8026"/>
                    <a:pt x="12333" y="8035"/>
                  </a:cubicBezTo>
                  <a:cubicBezTo>
                    <a:pt x="12318" y="8039"/>
                    <a:pt x="12304" y="8045"/>
                    <a:pt x="12289" y="8048"/>
                  </a:cubicBezTo>
                  <a:cubicBezTo>
                    <a:pt x="12282" y="8050"/>
                    <a:pt x="12275" y="8051"/>
                    <a:pt x="12269" y="8051"/>
                  </a:cubicBezTo>
                  <a:cubicBezTo>
                    <a:pt x="12193" y="8051"/>
                    <a:pt x="12137" y="7954"/>
                    <a:pt x="12118" y="7898"/>
                  </a:cubicBezTo>
                  <a:cubicBezTo>
                    <a:pt x="12102" y="7853"/>
                    <a:pt x="12102" y="7805"/>
                    <a:pt x="12119" y="7769"/>
                  </a:cubicBezTo>
                  <a:cubicBezTo>
                    <a:pt x="12123" y="7758"/>
                    <a:pt x="12131" y="7748"/>
                    <a:pt x="12136" y="7736"/>
                  </a:cubicBezTo>
                  <a:cubicBezTo>
                    <a:pt x="12159" y="7697"/>
                    <a:pt x="12188" y="7649"/>
                    <a:pt x="12171" y="7591"/>
                  </a:cubicBezTo>
                  <a:cubicBezTo>
                    <a:pt x="12145" y="7505"/>
                    <a:pt x="12074" y="7491"/>
                    <a:pt x="12015" y="7491"/>
                  </a:cubicBezTo>
                  <a:cubicBezTo>
                    <a:pt x="11998" y="7491"/>
                    <a:pt x="11982" y="7492"/>
                    <a:pt x="11969" y="7493"/>
                  </a:cubicBezTo>
                  <a:cubicBezTo>
                    <a:pt x="11953" y="7494"/>
                    <a:pt x="11939" y="7495"/>
                    <a:pt x="11927" y="7495"/>
                  </a:cubicBezTo>
                  <a:cubicBezTo>
                    <a:pt x="11908" y="7495"/>
                    <a:pt x="11896" y="7493"/>
                    <a:pt x="11892" y="7486"/>
                  </a:cubicBezTo>
                  <a:cubicBezTo>
                    <a:pt x="11886" y="7472"/>
                    <a:pt x="11867" y="7431"/>
                    <a:pt x="11969" y="7367"/>
                  </a:cubicBezTo>
                  <a:cubicBezTo>
                    <a:pt x="11970" y="7367"/>
                    <a:pt x="11973" y="7366"/>
                    <a:pt x="11976" y="7366"/>
                  </a:cubicBezTo>
                  <a:cubicBezTo>
                    <a:pt x="11984" y="7366"/>
                    <a:pt x="11995" y="7368"/>
                    <a:pt x="12005" y="7370"/>
                  </a:cubicBezTo>
                  <a:cubicBezTo>
                    <a:pt x="12021" y="7375"/>
                    <a:pt x="12037" y="7378"/>
                    <a:pt x="12052" y="7378"/>
                  </a:cubicBezTo>
                  <a:cubicBezTo>
                    <a:pt x="12204" y="7380"/>
                    <a:pt x="12355" y="7401"/>
                    <a:pt x="12496" y="7421"/>
                  </a:cubicBezTo>
                  <a:cubicBezTo>
                    <a:pt x="12508" y="7423"/>
                    <a:pt x="12520" y="7423"/>
                    <a:pt x="12532" y="7423"/>
                  </a:cubicBezTo>
                  <a:cubicBezTo>
                    <a:pt x="12559" y="7423"/>
                    <a:pt x="12584" y="7420"/>
                    <a:pt x="12606" y="7417"/>
                  </a:cubicBezTo>
                  <a:cubicBezTo>
                    <a:pt x="12626" y="7414"/>
                    <a:pt x="12647" y="7410"/>
                    <a:pt x="12666" y="7410"/>
                  </a:cubicBezTo>
                  <a:cubicBezTo>
                    <a:pt x="12674" y="7410"/>
                    <a:pt x="12681" y="7411"/>
                    <a:pt x="12688" y="7412"/>
                  </a:cubicBezTo>
                  <a:cubicBezTo>
                    <a:pt x="12694" y="7413"/>
                    <a:pt x="12699" y="7414"/>
                    <a:pt x="12704" y="7414"/>
                  </a:cubicBezTo>
                  <a:cubicBezTo>
                    <a:pt x="12724" y="7414"/>
                    <a:pt x="12742" y="7408"/>
                    <a:pt x="12759" y="7402"/>
                  </a:cubicBezTo>
                  <a:cubicBezTo>
                    <a:pt x="12778" y="7396"/>
                    <a:pt x="12797" y="7388"/>
                    <a:pt x="12814" y="7378"/>
                  </a:cubicBezTo>
                  <a:cubicBezTo>
                    <a:pt x="12870" y="7346"/>
                    <a:pt x="12911" y="7310"/>
                    <a:pt x="12940" y="7268"/>
                  </a:cubicBezTo>
                  <a:cubicBezTo>
                    <a:pt x="12951" y="7249"/>
                    <a:pt x="12972" y="7237"/>
                    <a:pt x="13001" y="7233"/>
                  </a:cubicBezTo>
                  <a:cubicBezTo>
                    <a:pt x="13011" y="7232"/>
                    <a:pt x="13019" y="7230"/>
                    <a:pt x="13028" y="7229"/>
                  </a:cubicBezTo>
                  <a:cubicBezTo>
                    <a:pt x="13044" y="7226"/>
                    <a:pt x="13060" y="7223"/>
                    <a:pt x="13074" y="7221"/>
                  </a:cubicBezTo>
                  <a:cubicBezTo>
                    <a:pt x="13168" y="7220"/>
                    <a:pt x="13238" y="7174"/>
                    <a:pt x="13307" y="7123"/>
                  </a:cubicBezTo>
                  <a:cubicBezTo>
                    <a:pt x="13450" y="7021"/>
                    <a:pt x="13327" y="6775"/>
                    <a:pt x="13253" y="6628"/>
                  </a:cubicBezTo>
                  <a:cubicBezTo>
                    <a:pt x="13240" y="6602"/>
                    <a:pt x="13229" y="6578"/>
                    <a:pt x="13222" y="6561"/>
                  </a:cubicBezTo>
                  <a:cubicBezTo>
                    <a:pt x="13177" y="6456"/>
                    <a:pt x="13087" y="6419"/>
                    <a:pt x="13008" y="6388"/>
                  </a:cubicBezTo>
                  <a:cubicBezTo>
                    <a:pt x="12983" y="6379"/>
                    <a:pt x="12959" y="6369"/>
                    <a:pt x="12936" y="6357"/>
                  </a:cubicBezTo>
                  <a:cubicBezTo>
                    <a:pt x="12918" y="6295"/>
                    <a:pt x="12876" y="6258"/>
                    <a:pt x="12840" y="6224"/>
                  </a:cubicBezTo>
                  <a:lnTo>
                    <a:pt x="12827" y="6213"/>
                  </a:lnTo>
                  <a:cubicBezTo>
                    <a:pt x="12816" y="6201"/>
                    <a:pt x="12805" y="6188"/>
                    <a:pt x="12795" y="6175"/>
                  </a:cubicBezTo>
                  <a:lnTo>
                    <a:pt x="12782" y="6158"/>
                  </a:lnTo>
                  <a:cubicBezTo>
                    <a:pt x="12788" y="6151"/>
                    <a:pt x="12795" y="6143"/>
                    <a:pt x="12803" y="6138"/>
                  </a:cubicBezTo>
                  <a:cubicBezTo>
                    <a:pt x="12813" y="6126"/>
                    <a:pt x="12823" y="6116"/>
                    <a:pt x="12833" y="6106"/>
                  </a:cubicBezTo>
                  <a:cubicBezTo>
                    <a:pt x="12866" y="6070"/>
                    <a:pt x="12870" y="6023"/>
                    <a:pt x="12843" y="5984"/>
                  </a:cubicBezTo>
                  <a:cubicBezTo>
                    <a:pt x="12821" y="5950"/>
                    <a:pt x="12814" y="5928"/>
                    <a:pt x="12820" y="5902"/>
                  </a:cubicBezTo>
                  <a:cubicBezTo>
                    <a:pt x="12831" y="5859"/>
                    <a:pt x="12791" y="5820"/>
                    <a:pt x="12787" y="5818"/>
                  </a:cubicBezTo>
                  <a:cubicBezTo>
                    <a:pt x="12785" y="5815"/>
                    <a:pt x="12785" y="5812"/>
                    <a:pt x="12785" y="5810"/>
                  </a:cubicBezTo>
                  <a:cubicBezTo>
                    <a:pt x="12782" y="5795"/>
                    <a:pt x="12778" y="5769"/>
                    <a:pt x="12756" y="5749"/>
                  </a:cubicBezTo>
                  <a:cubicBezTo>
                    <a:pt x="12758" y="5737"/>
                    <a:pt x="12759" y="5721"/>
                    <a:pt x="12753" y="5704"/>
                  </a:cubicBezTo>
                  <a:cubicBezTo>
                    <a:pt x="12752" y="5697"/>
                    <a:pt x="12752" y="5685"/>
                    <a:pt x="12751" y="5674"/>
                  </a:cubicBezTo>
                  <a:cubicBezTo>
                    <a:pt x="12751" y="5659"/>
                    <a:pt x="12751" y="5646"/>
                    <a:pt x="12748" y="5632"/>
                  </a:cubicBezTo>
                  <a:cubicBezTo>
                    <a:pt x="12742" y="5599"/>
                    <a:pt x="12735" y="5564"/>
                    <a:pt x="12722" y="5529"/>
                  </a:cubicBezTo>
                  <a:cubicBezTo>
                    <a:pt x="12694" y="5458"/>
                    <a:pt x="12683" y="5383"/>
                    <a:pt x="12675" y="5320"/>
                  </a:cubicBezTo>
                  <a:cubicBezTo>
                    <a:pt x="12672" y="5299"/>
                    <a:pt x="12670" y="5273"/>
                    <a:pt x="12661" y="5246"/>
                  </a:cubicBezTo>
                  <a:cubicBezTo>
                    <a:pt x="12652" y="5218"/>
                    <a:pt x="12626" y="5207"/>
                    <a:pt x="12607" y="5200"/>
                  </a:cubicBezTo>
                  <a:cubicBezTo>
                    <a:pt x="12601" y="5197"/>
                    <a:pt x="12593" y="5196"/>
                    <a:pt x="12586" y="5196"/>
                  </a:cubicBezTo>
                  <a:cubicBezTo>
                    <a:pt x="12565" y="5196"/>
                    <a:pt x="12543" y="5206"/>
                    <a:pt x="12532" y="5224"/>
                  </a:cubicBezTo>
                  <a:cubicBezTo>
                    <a:pt x="12516" y="5247"/>
                    <a:pt x="12500" y="5270"/>
                    <a:pt x="12485" y="5294"/>
                  </a:cubicBezTo>
                  <a:cubicBezTo>
                    <a:pt x="12456" y="5331"/>
                    <a:pt x="12427" y="5372"/>
                    <a:pt x="12405" y="5418"/>
                  </a:cubicBezTo>
                  <a:cubicBezTo>
                    <a:pt x="12375" y="5483"/>
                    <a:pt x="12342" y="5532"/>
                    <a:pt x="12282" y="5555"/>
                  </a:cubicBezTo>
                  <a:cubicBezTo>
                    <a:pt x="12262" y="5564"/>
                    <a:pt x="12249" y="5577"/>
                    <a:pt x="12237" y="5587"/>
                  </a:cubicBezTo>
                  <a:cubicBezTo>
                    <a:pt x="12233" y="5591"/>
                    <a:pt x="12227" y="5597"/>
                    <a:pt x="12224" y="5599"/>
                  </a:cubicBezTo>
                  <a:cubicBezTo>
                    <a:pt x="12204" y="5610"/>
                    <a:pt x="12183" y="5622"/>
                    <a:pt x="12159" y="5630"/>
                  </a:cubicBezTo>
                  <a:cubicBezTo>
                    <a:pt x="12159" y="5631"/>
                    <a:pt x="12158" y="5631"/>
                    <a:pt x="12156" y="5631"/>
                  </a:cubicBezTo>
                  <a:cubicBezTo>
                    <a:pt x="12153" y="5631"/>
                    <a:pt x="12147" y="5629"/>
                    <a:pt x="12133" y="5619"/>
                  </a:cubicBezTo>
                  <a:cubicBezTo>
                    <a:pt x="12123" y="5612"/>
                    <a:pt x="12118" y="5603"/>
                    <a:pt x="12113" y="5591"/>
                  </a:cubicBezTo>
                  <a:cubicBezTo>
                    <a:pt x="12100" y="5555"/>
                    <a:pt x="12074" y="5526"/>
                    <a:pt x="12035" y="5506"/>
                  </a:cubicBezTo>
                  <a:cubicBezTo>
                    <a:pt x="12029" y="5503"/>
                    <a:pt x="12024" y="5499"/>
                    <a:pt x="12025" y="5470"/>
                  </a:cubicBezTo>
                  <a:cubicBezTo>
                    <a:pt x="12025" y="5455"/>
                    <a:pt x="12029" y="5441"/>
                    <a:pt x="12034" y="5425"/>
                  </a:cubicBezTo>
                  <a:cubicBezTo>
                    <a:pt x="12044" y="5390"/>
                    <a:pt x="12054" y="5350"/>
                    <a:pt x="12041" y="5304"/>
                  </a:cubicBezTo>
                  <a:cubicBezTo>
                    <a:pt x="12041" y="5302"/>
                    <a:pt x="12042" y="5301"/>
                    <a:pt x="12042" y="5301"/>
                  </a:cubicBezTo>
                  <a:cubicBezTo>
                    <a:pt x="12045" y="5294"/>
                    <a:pt x="12050" y="5288"/>
                    <a:pt x="12051" y="5282"/>
                  </a:cubicBezTo>
                  <a:lnTo>
                    <a:pt x="12058" y="5263"/>
                  </a:lnTo>
                  <a:cubicBezTo>
                    <a:pt x="12074" y="5220"/>
                    <a:pt x="12090" y="5179"/>
                    <a:pt x="12113" y="5145"/>
                  </a:cubicBezTo>
                  <a:cubicBezTo>
                    <a:pt x="12126" y="5124"/>
                    <a:pt x="12128" y="5097"/>
                    <a:pt x="12118" y="5071"/>
                  </a:cubicBezTo>
                  <a:cubicBezTo>
                    <a:pt x="12106" y="5046"/>
                    <a:pt x="12084" y="5029"/>
                    <a:pt x="12060" y="5026"/>
                  </a:cubicBezTo>
                  <a:cubicBezTo>
                    <a:pt x="12050" y="5025"/>
                    <a:pt x="12037" y="5016"/>
                    <a:pt x="12022" y="5007"/>
                  </a:cubicBezTo>
                  <a:cubicBezTo>
                    <a:pt x="11996" y="4992"/>
                    <a:pt x="11966" y="4974"/>
                    <a:pt x="11925" y="4973"/>
                  </a:cubicBezTo>
                  <a:cubicBezTo>
                    <a:pt x="11922" y="4971"/>
                    <a:pt x="11914" y="4966"/>
                    <a:pt x="11908" y="4963"/>
                  </a:cubicBezTo>
                  <a:cubicBezTo>
                    <a:pt x="11904" y="4960"/>
                    <a:pt x="11899" y="4957"/>
                    <a:pt x="11895" y="4954"/>
                  </a:cubicBezTo>
                  <a:lnTo>
                    <a:pt x="11895" y="4950"/>
                  </a:lnTo>
                  <a:cubicBezTo>
                    <a:pt x="11896" y="4934"/>
                    <a:pt x="11898" y="4903"/>
                    <a:pt x="11875" y="4876"/>
                  </a:cubicBezTo>
                  <a:cubicBezTo>
                    <a:pt x="11847" y="4843"/>
                    <a:pt x="11830" y="4814"/>
                    <a:pt x="11820" y="4782"/>
                  </a:cubicBezTo>
                  <a:cubicBezTo>
                    <a:pt x="11811" y="4755"/>
                    <a:pt x="11794" y="4731"/>
                    <a:pt x="11779" y="4713"/>
                  </a:cubicBezTo>
                  <a:lnTo>
                    <a:pt x="11769" y="4700"/>
                  </a:lnTo>
                  <a:cubicBezTo>
                    <a:pt x="11732" y="4649"/>
                    <a:pt x="11691" y="4633"/>
                    <a:pt x="11654" y="4633"/>
                  </a:cubicBezTo>
                  <a:cubicBezTo>
                    <a:pt x="11633" y="4633"/>
                    <a:pt x="11614" y="4638"/>
                    <a:pt x="11597" y="4645"/>
                  </a:cubicBezTo>
                  <a:cubicBezTo>
                    <a:pt x="11592" y="4647"/>
                    <a:pt x="11584" y="4649"/>
                    <a:pt x="11576" y="4649"/>
                  </a:cubicBezTo>
                  <a:cubicBezTo>
                    <a:pt x="11572" y="4649"/>
                    <a:pt x="11569" y="4649"/>
                    <a:pt x="11565" y="4648"/>
                  </a:cubicBezTo>
                  <a:cubicBezTo>
                    <a:pt x="11548" y="4645"/>
                    <a:pt x="11529" y="4642"/>
                    <a:pt x="11512" y="4639"/>
                  </a:cubicBezTo>
                  <a:cubicBezTo>
                    <a:pt x="11469" y="4632"/>
                    <a:pt x="11431" y="4626"/>
                    <a:pt x="11401" y="4603"/>
                  </a:cubicBezTo>
                  <a:cubicBezTo>
                    <a:pt x="11372" y="4581"/>
                    <a:pt x="11340" y="4572"/>
                    <a:pt x="11308" y="4564"/>
                  </a:cubicBezTo>
                  <a:cubicBezTo>
                    <a:pt x="11293" y="4560"/>
                    <a:pt x="11278" y="4558"/>
                    <a:pt x="11263" y="4558"/>
                  </a:cubicBezTo>
                  <a:cubicBezTo>
                    <a:pt x="11189" y="4558"/>
                    <a:pt x="11119" y="4605"/>
                    <a:pt x="11091" y="4679"/>
                  </a:cubicBezTo>
                  <a:cubicBezTo>
                    <a:pt x="11070" y="4736"/>
                    <a:pt x="11073" y="4786"/>
                    <a:pt x="11099" y="4831"/>
                  </a:cubicBezTo>
                  <a:cubicBezTo>
                    <a:pt x="11106" y="4846"/>
                    <a:pt x="11104" y="4848"/>
                    <a:pt x="11102" y="4851"/>
                  </a:cubicBezTo>
                  <a:cubicBezTo>
                    <a:pt x="11094" y="4861"/>
                    <a:pt x="11086" y="4872"/>
                    <a:pt x="11078" y="4882"/>
                  </a:cubicBezTo>
                  <a:cubicBezTo>
                    <a:pt x="11057" y="4906"/>
                    <a:pt x="11034" y="4934"/>
                    <a:pt x="11021" y="4968"/>
                  </a:cubicBezTo>
                  <a:cubicBezTo>
                    <a:pt x="11003" y="5007"/>
                    <a:pt x="11015" y="5045"/>
                    <a:pt x="11022" y="5074"/>
                  </a:cubicBezTo>
                  <a:cubicBezTo>
                    <a:pt x="11028" y="5091"/>
                    <a:pt x="11032" y="5107"/>
                    <a:pt x="11029" y="5117"/>
                  </a:cubicBezTo>
                  <a:cubicBezTo>
                    <a:pt x="11023" y="5143"/>
                    <a:pt x="11026" y="5172"/>
                    <a:pt x="11039" y="5216"/>
                  </a:cubicBezTo>
                  <a:cubicBezTo>
                    <a:pt x="11039" y="5216"/>
                    <a:pt x="11036" y="5220"/>
                    <a:pt x="11022" y="5229"/>
                  </a:cubicBezTo>
                  <a:cubicBezTo>
                    <a:pt x="11019" y="5230"/>
                    <a:pt x="11016" y="5231"/>
                    <a:pt x="11013" y="5233"/>
                  </a:cubicBezTo>
                  <a:cubicBezTo>
                    <a:pt x="10997" y="5242"/>
                    <a:pt x="10974" y="5253"/>
                    <a:pt x="10963" y="5278"/>
                  </a:cubicBezTo>
                  <a:cubicBezTo>
                    <a:pt x="10945" y="5315"/>
                    <a:pt x="10915" y="5344"/>
                    <a:pt x="10883" y="5376"/>
                  </a:cubicBezTo>
                  <a:cubicBezTo>
                    <a:pt x="10867" y="5392"/>
                    <a:pt x="10850" y="5408"/>
                    <a:pt x="10834" y="5425"/>
                  </a:cubicBezTo>
                  <a:cubicBezTo>
                    <a:pt x="10797" y="5470"/>
                    <a:pt x="10795" y="5528"/>
                    <a:pt x="10831" y="5578"/>
                  </a:cubicBezTo>
                  <a:cubicBezTo>
                    <a:pt x="10838" y="5588"/>
                    <a:pt x="10847" y="5599"/>
                    <a:pt x="10854" y="5607"/>
                  </a:cubicBezTo>
                  <a:cubicBezTo>
                    <a:pt x="10864" y="5619"/>
                    <a:pt x="10873" y="5629"/>
                    <a:pt x="10880" y="5640"/>
                  </a:cubicBezTo>
                  <a:cubicBezTo>
                    <a:pt x="10885" y="5646"/>
                    <a:pt x="10896" y="5665"/>
                    <a:pt x="10899" y="5679"/>
                  </a:cubicBezTo>
                  <a:cubicBezTo>
                    <a:pt x="10905" y="5707"/>
                    <a:pt x="10908" y="5734"/>
                    <a:pt x="10912" y="5762"/>
                  </a:cubicBezTo>
                  <a:cubicBezTo>
                    <a:pt x="10915" y="5794"/>
                    <a:pt x="10919" y="5825"/>
                    <a:pt x="10927" y="5857"/>
                  </a:cubicBezTo>
                  <a:cubicBezTo>
                    <a:pt x="10930" y="5876"/>
                    <a:pt x="10925" y="5899"/>
                    <a:pt x="10919" y="5925"/>
                  </a:cubicBezTo>
                  <a:cubicBezTo>
                    <a:pt x="10912" y="5954"/>
                    <a:pt x="10905" y="5990"/>
                    <a:pt x="10911" y="6029"/>
                  </a:cubicBezTo>
                  <a:cubicBezTo>
                    <a:pt x="10906" y="6034"/>
                    <a:pt x="10902" y="6036"/>
                    <a:pt x="10896" y="6039"/>
                  </a:cubicBezTo>
                  <a:cubicBezTo>
                    <a:pt x="10880" y="6048"/>
                    <a:pt x="10863" y="6060"/>
                    <a:pt x="10847" y="6075"/>
                  </a:cubicBezTo>
                  <a:cubicBezTo>
                    <a:pt x="10797" y="6129"/>
                    <a:pt x="10730" y="6169"/>
                    <a:pt x="10632" y="6210"/>
                  </a:cubicBezTo>
                  <a:cubicBezTo>
                    <a:pt x="10600" y="6223"/>
                    <a:pt x="10568" y="6236"/>
                    <a:pt x="10535" y="6249"/>
                  </a:cubicBezTo>
                  <a:lnTo>
                    <a:pt x="10512" y="6258"/>
                  </a:lnTo>
                  <a:cubicBezTo>
                    <a:pt x="10464" y="6276"/>
                    <a:pt x="10437" y="6318"/>
                    <a:pt x="10440" y="6370"/>
                  </a:cubicBezTo>
                  <a:lnTo>
                    <a:pt x="10441" y="6408"/>
                  </a:lnTo>
                  <a:cubicBezTo>
                    <a:pt x="10444" y="6458"/>
                    <a:pt x="10445" y="6508"/>
                    <a:pt x="10438" y="6555"/>
                  </a:cubicBezTo>
                  <a:cubicBezTo>
                    <a:pt x="10428" y="6610"/>
                    <a:pt x="10424" y="6651"/>
                    <a:pt x="10422" y="6691"/>
                  </a:cubicBezTo>
                  <a:cubicBezTo>
                    <a:pt x="10422" y="6717"/>
                    <a:pt x="10424" y="6745"/>
                    <a:pt x="10427" y="6771"/>
                  </a:cubicBezTo>
                  <a:cubicBezTo>
                    <a:pt x="10427" y="6788"/>
                    <a:pt x="10428" y="6805"/>
                    <a:pt x="10429" y="6821"/>
                  </a:cubicBezTo>
                  <a:cubicBezTo>
                    <a:pt x="10429" y="6834"/>
                    <a:pt x="10428" y="6841"/>
                    <a:pt x="10427" y="6846"/>
                  </a:cubicBezTo>
                  <a:cubicBezTo>
                    <a:pt x="10416" y="6866"/>
                    <a:pt x="10405" y="6889"/>
                    <a:pt x="10389" y="6914"/>
                  </a:cubicBezTo>
                  <a:cubicBezTo>
                    <a:pt x="10387" y="6914"/>
                    <a:pt x="10385" y="6913"/>
                    <a:pt x="10383" y="6913"/>
                  </a:cubicBezTo>
                  <a:cubicBezTo>
                    <a:pt x="10343" y="6913"/>
                    <a:pt x="10317" y="6939"/>
                    <a:pt x="10301" y="6954"/>
                  </a:cubicBezTo>
                  <a:cubicBezTo>
                    <a:pt x="10299" y="6954"/>
                    <a:pt x="10298" y="6956"/>
                    <a:pt x="10298" y="6957"/>
                  </a:cubicBezTo>
                  <a:cubicBezTo>
                    <a:pt x="10297" y="6954"/>
                    <a:pt x="10295" y="6953"/>
                    <a:pt x="10295" y="6950"/>
                  </a:cubicBezTo>
                  <a:cubicBezTo>
                    <a:pt x="10292" y="6943"/>
                    <a:pt x="10289" y="6937"/>
                    <a:pt x="10286" y="6930"/>
                  </a:cubicBezTo>
                  <a:cubicBezTo>
                    <a:pt x="10284" y="6924"/>
                    <a:pt x="10282" y="6917"/>
                    <a:pt x="10279" y="6911"/>
                  </a:cubicBezTo>
                  <a:cubicBezTo>
                    <a:pt x="10272" y="6888"/>
                    <a:pt x="10263" y="6860"/>
                    <a:pt x="10240" y="6840"/>
                  </a:cubicBezTo>
                  <a:cubicBezTo>
                    <a:pt x="10210" y="6814"/>
                    <a:pt x="10194" y="6779"/>
                    <a:pt x="10175" y="6739"/>
                  </a:cubicBezTo>
                  <a:cubicBezTo>
                    <a:pt x="10165" y="6717"/>
                    <a:pt x="10153" y="6694"/>
                    <a:pt x="10140" y="6671"/>
                  </a:cubicBezTo>
                  <a:cubicBezTo>
                    <a:pt x="10140" y="6671"/>
                    <a:pt x="10140" y="6668"/>
                    <a:pt x="10145" y="6659"/>
                  </a:cubicBezTo>
                  <a:cubicBezTo>
                    <a:pt x="10181" y="6587"/>
                    <a:pt x="10221" y="6503"/>
                    <a:pt x="10217" y="6404"/>
                  </a:cubicBezTo>
                  <a:cubicBezTo>
                    <a:pt x="10217" y="6398"/>
                    <a:pt x="10223" y="6383"/>
                    <a:pt x="10227" y="6372"/>
                  </a:cubicBezTo>
                  <a:cubicBezTo>
                    <a:pt x="10230" y="6363"/>
                    <a:pt x="10234" y="6353"/>
                    <a:pt x="10237" y="6343"/>
                  </a:cubicBezTo>
                  <a:cubicBezTo>
                    <a:pt x="10246" y="6317"/>
                    <a:pt x="10253" y="6291"/>
                    <a:pt x="10262" y="6265"/>
                  </a:cubicBezTo>
                  <a:cubicBezTo>
                    <a:pt x="10271" y="6233"/>
                    <a:pt x="10250" y="6201"/>
                    <a:pt x="10245" y="6193"/>
                  </a:cubicBezTo>
                  <a:cubicBezTo>
                    <a:pt x="10229" y="6168"/>
                    <a:pt x="10210" y="6162"/>
                    <a:pt x="10195" y="6161"/>
                  </a:cubicBezTo>
                  <a:cubicBezTo>
                    <a:pt x="10162" y="6158"/>
                    <a:pt x="10130" y="6149"/>
                    <a:pt x="10094" y="6142"/>
                  </a:cubicBezTo>
                  <a:cubicBezTo>
                    <a:pt x="10047" y="6130"/>
                    <a:pt x="9996" y="6120"/>
                    <a:pt x="9942" y="6120"/>
                  </a:cubicBezTo>
                  <a:lnTo>
                    <a:pt x="9934" y="6120"/>
                  </a:lnTo>
                  <a:cubicBezTo>
                    <a:pt x="9879" y="6120"/>
                    <a:pt x="9768" y="6005"/>
                    <a:pt x="9718" y="5954"/>
                  </a:cubicBezTo>
                  <a:cubicBezTo>
                    <a:pt x="9707" y="5942"/>
                    <a:pt x="9697" y="5932"/>
                    <a:pt x="9688" y="5924"/>
                  </a:cubicBezTo>
                  <a:lnTo>
                    <a:pt x="9662" y="5898"/>
                  </a:lnTo>
                  <a:cubicBezTo>
                    <a:pt x="9581" y="5817"/>
                    <a:pt x="9497" y="5733"/>
                    <a:pt x="9380" y="5695"/>
                  </a:cubicBezTo>
                  <a:cubicBezTo>
                    <a:pt x="9360" y="5688"/>
                    <a:pt x="9340" y="5684"/>
                    <a:pt x="9318" y="5678"/>
                  </a:cubicBezTo>
                  <a:cubicBezTo>
                    <a:pt x="9265" y="5664"/>
                    <a:pt x="9214" y="5652"/>
                    <a:pt x="9191" y="5617"/>
                  </a:cubicBezTo>
                  <a:cubicBezTo>
                    <a:pt x="9182" y="5600"/>
                    <a:pt x="9184" y="5526"/>
                    <a:pt x="9184" y="5481"/>
                  </a:cubicBezTo>
                  <a:cubicBezTo>
                    <a:pt x="9185" y="5362"/>
                    <a:pt x="9185" y="5257"/>
                    <a:pt x="9110" y="5242"/>
                  </a:cubicBezTo>
                  <a:cubicBezTo>
                    <a:pt x="9091" y="5237"/>
                    <a:pt x="9072" y="5236"/>
                    <a:pt x="9054" y="5236"/>
                  </a:cubicBezTo>
                  <a:lnTo>
                    <a:pt x="9039" y="5234"/>
                  </a:lnTo>
                  <a:cubicBezTo>
                    <a:pt x="9038" y="5227"/>
                    <a:pt x="9035" y="5217"/>
                    <a:pt x="9035" y="5214"/>
                  </a:cubicBezTo>
                  <a:cubicBezTo>
                    <a:pt x="9038" y="5201"/>
                    <a:pt x="9044" y="5190"/>
                    <a:pt x="9048" y="5177"/>
                  </a:cubicBezTo>
                  <a:cubicBezTo>
                    <a:pt x="9055" y="5159"/>
                    <a:pt x="9062" y="5140"/>
                    <a:pt x="9067" y="5122"/>
                  </a:cubicBezTo>
                  <a:cubicBezTo>
                    <a:pt x="9114" y="4899"/>
                    <a:pt x="9295" y="4730"/>
                    <a:pt x="9471" y="4567"/>
                  </a:cubicBezTo>
                  <a:lnTo>
                    <a:pt x="9522" y="4519"/>
                  </a:lnTo>
                  <a:cubicBezTo>
                    <a:pt x="9551" y="4491"/>
                    <a:pt x="9577" y="4467"/>
                    <a:pt x="9607" y="4450"/>
                  </a:cubicBezTo>
                  <a:cubicBezTo>
                    <a:pt x="9623" y="4439"/>
                    <a:pt x="9642" y="4432"/>
                    <a:pt x="9659" y="4425"/>
                  </a:cubicBezTo>
                  <a:cubicBezTo>
                    <a:pt x="9704" y="4406"/>
                    <a:pt x="9753" y="4385"/>
                    <a:pt x="9788" y="4338"/>
                  </a:cubicBezTo>
                  <a:cubicBezTo>
                    <a:pt x="9801" y="4321"/>
                    <a:pt x="9811" y="4302"/>
                    <a:pt x="9818" y="4285"/>
                  </a:cubicBezTo>
                  <a:cubicBezTo>
                    <a:pt x="9821" y="4279"/>
                    <a:pt x="9824" y="4272"/>
                    <a:pt x="9828" y="4266"/>
                  </a:cubicBezTo>
                  <a:cubicBezTo>
                    <a:pt x="9856" y="4213"/>
                    <a:pt x="9914" y="4169"/>
                    <a:pt x="9970" y="4159"/>
                  </a:cubicBezTo>
                  <a:cubicBezTo>
                    <a:pt x="9973" y="4158"/>
                    <a:pt x="9976" y="4158"/>
                    <a:pt x="9980" y="4158"/>
                  </a:cubicBezTo>
                  <a:cubicBezTo>
                    <a:pt x="9992" y="4158"/>
                    <a:pt x="10009" y="4161"/>
                    <a:pt x="10025" y="4163"/>
                  </a:cubicBezTo>
                  <a:cubicBezTo>
                    <a:pt x="10046" y="4167"/>
                    <a:pt x="10069" y="4171"/>
                    <a:pt x="10093" y="4171"/>
                  </a:cubicBezTo>
                  <a:cubicBezTo>
                    <a:pt x="10122" y="4171"/>
                    <a:pt x="10150" y="4165"/>
                    <a:pt x="10174" y="4143"/>
                  </a:cubicBezTo>
                  <a:cubicBezTo>
                    <a:pt x="10256" y="4067"/>
                    <a:pt x="10338" y="3989"/>
                    <a:pt x="10419" y="3911"/>
                  </a:cubicBezTo>
                  <a:cubicBezTo>
                    <a:pt x="10440" y="3890"/>
                    <a:pt x="10445" y="3860"/>
                    <a:pt x="10444" y="3841"/>
                  </a:cubicBezTo>
                  <a:cubicBezTo>
                    <a:pt x="10444" y="3832"/>
                    <a:pt x="10445" y="3832"/>
                    <a:pt x="10450" y="3830"/>
                  </a:cubicBezTo>
                  <a:cubicBezTo>
                    <a:pt x="10477" y="3806"/>
                    <a:pt x="10505" y="3778"/>
                    <a:pt x="10535" y="3746"/>
                  </a:cubicBezTo>
                  <a:cubicBezTo>
                    <a:pt x="10581" y="3697"/>
                    <a:pt x="10639" y="3634"/>
                    <a:pt x="10682" y="3624"/>
                  </a:cubicBezTo>
                  <a:cubicBezTo>
                    <a:pt x="10693" y="3622"/>
                    <a:pt x="10704" y="3620"/>
                    <a:pt x="10714" y="3620"/>
                  </a:cubicBezTo>
                  <a:cubicBezTo>
                    <a:pt x="10738" y="3620"/>
                    <a:pt x="10761" y="3626"/>
                    <a:pt x="10786" y="3633"/>
                  </a:cubicBezTo>
                  <a:cubicBezTo>
                    <a:pt x="10815" y="3639"/>
                    <a:pt x="10848" y="3647"/>
                    <a:pt x="10885" y="3647"/>
                  </a:cubicBezTo>
                  <a:cubicBezTo>
                    <a:pt x="10916" y="3647"/>
                    <a:pt x="10950" y="3641"/>
                    <a:pt x="10987" y="3624"/>
                  </a:cubicBezTo>
                  <a:cubicBezTo>
                    <a:pt x="11051" y="3593"/>
                    <a:pt x="11104" y="3559"/>
                    <a:pt x="11148" y="3519"/>
                  </a:cubicBezTo>
                  <a:cubicBezTo>
                    <a:pt x="11154" y="3513"/>
                    <a:pt x="11171" y="3497"/>
                    <a:pt x="11178" y="3496"/>
                  </a:cubicBezTo>
                  <a:cubicBezTo>
                    <a:pt x="11240" y="3483"/>
                    <a:pt x="11266" y="3438"/>
                    <a:pt x="11289" y="3399"/>
                  </a:cubicBezTo>
                  <a:cubicBezTo>
                    <a:pt x="11314" y="3360"/>
                    <a:pt x="11320" y="3319"/>
                    <a:pt x="11308" y="3280"/>
                  </a:cubicBezTo>
                  <a:cubicBezTo>
                    <a:pt x="11282" y="3192"/>
                    <a:pt x="11300" y="3139"/>
                    <a:pt x="11330" y="3123"/>
                  </a:cubicBezTo>
                  <a:cubicBezTo>
                    <a:pt x="11336" y="3120"/>
                    <a:pt x="11343" y="3119"/>
                    <a:pt x="11351" y="3119"/>
                  </a:cubicBezTo>
                  <a:cubicBezTo>
                    <a:pt x="11384" y="3119"/>
                    <a:pt x="11433" y="3144"/>
                    <a:pt x="11482" y="3210"/>
                  </a:cubicBezTo>
                  <a:lnTo>
                    <a:pt x="11499" y="3231"/>
                  </a:lnTo>
                  <a:cubicBezTo>
                    <a:pt x="11564" y="3319"/>
                    <a:pt x="11649" y="3436"/>
                    <a:pt x="11769" y="3436"/>
                  </a:cubicBezTo>
                  <a:cubicBezTo>
                    <a:pt x="11783" y="3436"/>
                    <a:pt x="11797" y="3434"/>
                    <a:pt x="11813" y="3431"/>
                  </a:cubicBezTo>
                  <a:cubicBezTo>
                    <a:pt x="11853" y="3422"/>
                    <a:pt x="11889" y="3396"/>
                    <a:pt x="11922" y="3371"/>
                  </a:cubicBezTo>
                  <a:cubicBezTo>
                    <a:pt x="11962" y="3343"/>
                    <a:pt x="11989" y="3324"/>
                    <a:pt x="12013" y="3324"/>
                  </a:cubicBezTo>
                  <a:cubicBezTo>
                    <a:pt x="12018" y="3324"/>
                    <a:pt x="12023" y="3325"/>
                    <a:pt x="12028" y="3327"/>
                  </a:cubicBezTo>
                  <a:cubicBezTo>
                    <a:pt x="12061" y="3340"/>
                    <a:pt x="12080" y="3431"/>
                    <a:pt x="12071" y="3499"/>
                  </a:cubicBezTo>
                  <a:cubicBezTo>
                    <a:pt x="12068" y="3530"/>
                    <a:pt x="12044" y="3567"/>
                    <a:pt x="12015" y="3568"/>
                  </a:cubicBezTo>
                  <a:cubicBezTo>
                    <a:pt x="12006" y="3568"/>
                    <a:pt x="11998" y="3568"/>
                    <a:pt x="11989" y="3567"/>
                  </a:cubicBezTo>
                  <a:cubicBezTo>
                    <a:pt x="11980" y="3566"/>
                    <a:pt x="11969" y="3565"/>
                    <a:pt x="11958" y="3565"/>
                  </a:cubicBezTo>
                  <a:cubicBezTo>
                    <a:pt x="11932" y="3565"/>
                    <a:pt x="11903" y="3570"/>
                    <a:pt x="11879" y="3594"/>
                  </a:cubicBezTo>
                  <a:cubicBezTo>
                    <a:pt x="11852" y="3621"/>
                    <a:pt x="11850" y="3659"/>
                    <a:pt x="11849" y="3682"/>
                  </a:cubicBezTo>
                  <a:lnTo>
                    <a:pt x="11849" y="3695"/>
                  </a:lnTo>
                  <a:cubicBezTo>
                    <a:pt x="11844" y="3746"/>
                    <a:pt x="11794" y="3789"/>
                    <a:pt x="11744" y="3789"/>
                  </a:cubicBezTo>
                  <a:cubicBezTo>
                    <a:pt x="11742" y="3789"/>
                    <a:pt x="11740" y="3789"/>
                    <a:pt x="11739" y="3789"/>
                  </a:cubicBezTo>
                  <a:cubicBezTo>
                    <a:pt x="11730" y="3789"/>
                    <a:pt x="11720" y="3788"/>
                    <a:pt x="11711" y="3785"/>
                  </a:cubicBezTo>
                  <a:cubicBezTo>
                    <a:pt x="11695" y="3783"/>
                    <a:pt x="11677" y="3779"/>
                    <a:pt x="11658" y="3779"/>
                  </a:cubicBezTo>
                  <a:cubicBezTo>
                    <a:pt x="11653" y="3779"/>
                    <a:pt x="11647" y="3780"/>
                    <a:pt x="11641" y="3780"/>
                  </a:cubicBezTo>
                  <a:cubicBezTo>
                    <a:pt x="11586" y="3788"/>
                    <a:pt x="11545" y="3824"/>
                    <a:pt x="11511" y="3856"/>
                  </a:cubicBezTo>
                  <a:cubicBezTo>
                    <a:pt x="11478" y="3884"/>
                    <a:pt x="11456" y="3901"/>
                    <a:pt x="11438" y="3901"/>
                  </a:cubicBezTo>
                  <a:cubicBezTo>
                    <a:pt x="11437" y="3901"/>
                    <a:pt x="11435" y="3901"/>
                    <a:pt x="11434" y="3900"/>
                  </a:cubicBezTo>
                  <a:cubicBezTo>
                    <a:pt x="11427" y="3899"/>
                    <a:pt x="11419" y="3896"/>
                    <a:pt x="11414" y="3893"/>
                  </a:cubicBezTo>
                  <a:cubicBezTo>
                    <a:pt x="11399" y="3888"/>
                    <a:pt x="11379" y="3881"/>
                    <a:pt x="11357" y="3881"/>
                  </a:cubicBezTo>
                  <a:cubicBezTo>
                    <a:pt x="11340" y="3881"/>
                    <a:pt x="11322" y="3886"/>
                    <a:pt x="11304" y="3899"/>
                  </a:cubicBezTo>
                  <a:cubicBezTo>
                    <a:pt x="11278" y="3919"/>
                    <a:pt x="11271" y="3948"/>
                    <a:pt x="11268" y="3971"/>
                  </a:cubicBezTo>
                  <a:cubicBezTo>
                    <a:pt x="11256" y="4046"/>
                    <a:pt x="11220" y="4276"/>
                    <a:pt x="11369" y="4307"/>
                  </a:cubicBezTo>
                  <a:cubicBezTo>
                    <a:pt x="11417" y="4315"/>
                    <a:pt x="11453" y="4334"/>
                    <a:pt x="11486" y="4353"/>
                  </a:cubicBezTo>
                  <a:cubicBezTo>
                    <a:pt x="11531" y="4377"/>
                    <a:pt x="11577" y="4402"/>
                    <a:pt x="11643" y="4402"/>
                  </a:cubicBezTo>
                  <a:cubicBezTo>
                    <a:pt x="11661" y="4402"/>
                    <a:pt x="11679" y="4400"/>
                    <a:pt x="11700" y="4396"/>
                  </a:cubicBezTo>
                  <a:cubicBezTo>
                    <a:pt x="11725" y="4392"/>
                    <a:pt x="11746" y="4389"/>
                    <a:pt x="11764" y="4389"/>
                  </a:cubicBezTo>
                  <a:cubicBezTo>
                    <a:pt x="11834" y="4389"/>
                    <a:pt x="11863" y="4427"/>
                    <a:pt x="11902" y="4538"/>
                  </a:cubicBezTo>
                  <a:cubicBezTo>
                    <a:pt x="11922" y="4594"/>
                    <a:pt x="11960" y="4636"/>
                    <a:pt x="11996" y="4676"/>
                  </a:cubicBezTo>
                  <a:cubicBezTo>
                    <a:pt x="12009" y="4691"/>
                    <a:pt x="12022" y="4704"/>
                    <a:pt x="12034" y="4720"/>
                  </a:cubicBezTo>
                  <a:cubicBezTo>
                    <a:pt x="12045" y="4734"/>
                    <a:pt x="12055" y="4755"/>
                    <a:pt x="12067" y="4778"/>
                  </a:cubicBezTo>
                  <a:cubicBezTo>
                    <a:pt x="12090" y="4825"/>
                    <a:pt x="12119" y="4886"/>
                    <a:pt x="12181" y="4908"/>
                  </a:cubicBezTo>
                  <a:cubicBezTo>
                    <a:pt x="12207" y="4917"/>
                    <a:pt x="12232" y="4920"/>
                    <a:pt x="12257" y="4920"/>
                  </a:cubicBezTo>
                  <a:cubicBezTo>
                    <a:pt x="12330" y="4920"/>
                    <a:pt x="12399" y="4888"/>
                    <a:pt x="12448" y="4857"/>
                  </a:cubicBezTo>
                  <a:lnTo>
                    <a:pt x="12466" y="4846"/>
                  </a:lnTo>
                  <a:cubicBezTo>
                    <a:pt x="12503" y="4822"/>
                    <a:pt x="12541" y="4797"/>
                    <a:pt x="12574" y="4797"/>
                  </a:cubicBezTo>
                  <a:cubicBezTo>
                    <a:pt x="12579" y="4797"/>
                    <a:pt x="12584" y="4798"/>
                    <a:pt x="12589" y="4799"/>
                  </a:cubicBezTo>
                  <a:cubicBezTo>
                    <a:pt x="12593" y="4801"/>
                    <a:pt x="12596" y="4802"/>
                    <a:pt x="12600" y="4804"/>
                  </a:cubicBezTo>
                  <a:cubicBezTo>
                    <a:pt x="12613" y="4808"/>
                    <a:pt x="12630" y="4815"/>
                    <a:pt x="12651" y="4815"/>
                  </a:cubicBezTo>
                  <a:cubicBezTo>
                    <a:pt x="12657" y="4815"/>
                    <a:pt x="12664" y="4814"/>
                    <a:pt x="12671" y="4812"/>
                  </a:cubicBezTo>
                  <a:cubicBezTo>
                    <a:pt x="12755" y="4792"/>
                    <a:pt x="12740" y="4700"/>
                    <a:pt x="12733" y="4656"/>
                  </a:cubicBezTo>
                  <a:cubicBezTo>
                    <a:pt x="12732" y="4645"/>
                    <a:pt x="12729" y="4633"/>
                    <a:pt x="12729" y="4623"/>
                  </a:cubicBezTo>
                  <a:cubicBezTo>
                    <a:pt x="12726" y="4580"/>
                    <a:pt x="12751" y="4562"/>
                    <a:pt x="12808" y="4532"/>
                  </a:cubicBezTo>
                  <a:cubicBezTo>
                    <a:pt x="12852" y="4510"/>
                    <a:pt x="12901" y="4486"/>
                    <a:pt x="12912" y="4431"/>
                  </a:cubicBezTo>
                  <a:cubicBezTo>
                    <a:pt x="12921" y="4386"/>
                    <a:pt x="12901" y="4338"/>
                    <a:pt x="12850" y="4278"/>
                  </a:cubicBezTo>
                  <a:cubicBezTo>
                    <a:pt x="12839" y="4260"/>
                    <a:pt x="12794" y="4176"/>
                    <a:pt x="12755" y="4097"/>
                  </a:cubicBezTo>
                  <a:lnTo>
                    <a:pt x="12755" y="4097"/>
                  </a:lnTo>
                  <a:cubicBezTo>
                    <a:pt x="12787" y="4137"/>
                    <a:pt x="12826" y="4176"/>
                    <a:pt x="12882" y="4198"/>
                  </a:cubicBezTo>
                  <a:cubicBezTo>
                    <a:pt x="12888" y="4200"/>
                    <a:pt x="12898" y="4202"/>
                    <a:pt x="12898" y="4202"/>
                  </a:cubicBezTo>
                  <a:cubicBezTo>
                    <a:pt x="12899" y="4205"/>
                    <a:pt x="12899" y="4210"/>
                    <a:pt x="12901" y="4213"/>
                  </a:cubicBezTo>
                  <a:lnTo>
                    <a:pt x="12905" y="4223"/>
                  </a:lnTo>
                  <a:cubicBezTo>
                    <a:pt x="12928" y="4283"/>
                    <a:pt x="12989" y="4325"/>
                    <a:pt x="13053" y="4327"/>
                  </a:cubicBezTo>
                  <a:cubicBezTo>
                    <a:pt x="13118" y="4327"/>
                    <a:pt x="13180" y="4286"/>
                    <a:pt x="13204" y="4227"/>
                  </a:cubicBezTo>
                  <a:cubicBezTo>
                    <a:pt x="13219" y="4189"/>
                    <a:pt x="13219" y="4152"/>
                    <a:pt x="13219" y="4120"/>
                  </a:cubicBezTo>
                  <a:cubicBezTo>
                    <a:pt x="13219" y="4109"/>
                    <a:pt x="13219" y="4097"/>
                    <a:pt x="13219" y="4085"/>
                  </a:cubicBezTo>
                  <a:cubicBezTo>
                    <a:pt x="13220" y="4056"/>
                    <a:pt x="13232" y="4035"/>
                    <a:pt x="13242" y="4032"/>
                  </a:cubicBezTo>
                  <a:lnTo>
                    <a:pt x="13275" y="4032"/>
                  </a:lnTo>
                  <a:cubicBezTo>
                    <a:pt x="13362" y="4030"/>
                    <a:pt x="13443" y="3965"/>
                    <a:pt x="13463" y="3882"/>
                  </a:cubicBezTo>
                  <a:cubicBezTo>
                    <a:pt x="13483" y="3796"/>
                    <a:pt x="13440" y="3702"/>
                    <a:pt x="13363" y="3662"/>
                  </a:cubicBezTo>
                  <a:cubicBezTo>
                    <a:pt x="13355" y="3659"/>
                    <a:pt x="13347" y="3655"/>
                    <a:pt x="13340" y="3652"/>
                  </a:cubicBezTo>
                  <a:cubicBezTo>
                    <a:pt x="13329" y="3647"/>
                    <a:pt x="13317" y="3642"/>
                    <a:pt x="13314" y="3637"/>
                  </a:cubicBezTo>
                  <a:cubicBezTo>
                    <a:pt x="13308" y="3632"/>
                    <a:pt x="13308" y="3613"/>
                    <a:pt x="13308" y="3597"/>
                  </a:cubicBezTo>
                  <a:cubicBezTo>
                    <a:pt x="13307" y="3590"/>
                    <a:pt x="13307" y="3581"/>
                    <a:pt x="13307" y="3574"/>
                  </a:cubicBezTo>
                  <a:cubicBezTo>
                    <a:pt x="13304" y="3545"/>
                    <a:pt x="13292" y="3506"/>
                    <a:pt x="13262" y="3481"/>
                  </a:cubicBezTo>
                  <a:cubicBezTo>
                    <a:pt x="13245" y="3467"/>
                    <a:pt x="13225" y="3461"/>
                    <a:pt x="13204" y="3461"/>
                  </a:cubicBezTo>
                  <a:cubicBezTo>
                    <a:pt x="13202" y="3461"/>
                    <a:pt x="13199" y="3461"/>
                    <a:pt x="13197" y="3461"/>
                  </a:cubicBezTo>
                  <a:cubicBezTo>
                    <a:pt x="13161" y="3465"/>
                    <a:pt x="13138" y="3490"/>
                    <a:pt x="13122" y="3506"/>
                  </a:cubicBezTo>
                  <a:cubicBezTo>
                    <a:pt x="13120" y="3507"/>
                    <a:pt x="13119" y="3510"/>
                    <a:pt x="13118" y="3512"/>
                  </a:cubicBezTo>
                  <a:cubicBezTo>
                    <a:pt x="13118" y="3510"/>
                    <a:pt x="13116" y="3510"/>
                    <a:pt x="13116" y="3509"/>
                  </a:cubicBezTo>
                  <a:cubicBezTo>
                    <a:pt x="13071" y="3441"/>
                    <a:pt x="13031" y="3369"/>
                    <a:pt x="12995" y="3296"/>
                  </a:cubicBezTo>
                  <a:cubicBezTo>
                    <a:pt x="12976" y="3256"/>
                    <a:pt x="12977" y="3241"/>
                    <a:pt x="12982" y="3236"/>
                  </a:cubicBezTo>
                  <a:cubicBezTo>
                    <a:pt x="12983" y="3231"/>
                    <a:pt x="12992" y="3225"/>
                    <a:pt x="12999" y="3220"/>
                  </a:cubicBezTo>
                  <a:cubicBezTo>
                    <a:pt x="13003" y="3215"/>
                    <a:pt x="13008" y="3212"/>
                    <a:pt x="13012" y="3208"/>
                  </a:cubicBezTo>
                  <a:cubicBezTo>
                    <a:pt x="13170" y="3069"/>
                    <a:pt x="13051" y="2918"/>
                    <a:pt x="12972" y="2816"/>
                  </a:cubicBezTo>
                  <a:cubicBezTo>
                    <a:pt x="12940" y="2776"/>
                    <a:pt x="12911" y="2738"/>
                    <a:pt x="12898" y="2705"/>
                  </a:cubicBezTo>
                  <a:cubicBezTo>
                    <a:pt x="12885" y="2673"/>
                    <a:pt x="12881" y="2636"/>
                    <a:pt x="12876" y="2595"/>
                  </a:cubicBezTo>
                  <a:cubicBezTo>
                    <a:pt x="12870" y="2536"/>
                    <a:pt x="12865" y="2477"/>
                    <a:pt x="12830" y="2422"/>
                  </a:cubicBezTo>
                  <a:lnTo>
                    <a:pt x="12823" y="2412"/>
                  </a:lnTo>
                  <a:cubicBezTo>
                    <a:pt x="12781" y="2370"/>
                    <a:pt x="12732" y="2341"/>
                    <a:pt x="12684" y="2314"/>
                  </a:cubicBezTo>
                  <a:cubicBezTo>
                    <a:pt x="12642" y="2288"/>
                    <a:pt x="12602" y="2264"/>
                    <a:pt x="12568" y="2231"/>
                  </a:cubicBezTo>
                  <a:cubicBezTo>
                    <a:pt x="12529" y="2192"/>
                    <a:pt x="12505" y="2124"/>
                    <a:pt x="12482" y="2059"/>
                  </a:cubicBezTo>
                  <a:cubicBezTo>
                    <a:pt x="12466" y="2013"/>
                    <a:pt x="12448" y="1965"/>
                    <a:pt x="12425" y="1923"/>
                  </a:cubicBezTo>
                  <a:cubicBezTo>
                    <a:pt x="12422" y="1919"/>
                    <a:pt x="12417" y="1909"/>
                    <a:pt x="12417" y="1907"/>
                  </a:cubicBezTo>
                  <a:cubicBezTo>
                    <a:pt x="12417" y="1903"/>
                    <a:pt x="12422" y="1894"/>
                    <a:pt x="12425" y="1887"/>
                  </a:cubicBezTo>
                  <a:cubicBezTo>
                    <a:pt x="12463" y="1825"/>
                    <a:pt x="12500" y="1748"/>
                    <a:pt x="12492" y="1666"/>
                  </a:cubicBezTo>
                  <a:cubicBezTo>
                    <a:pt x="12486" y="1614"/>
                    <a:pt x="12456" y="1562"/>
                    <a:pt x="12414" y="1532"/>
                  </a:cubicBezTo>
                  <a:cubicBezTo>
                    <a:pt x="12386" y="1512"/>
                    <a:pt x="12355" y="1501"/>
                    <a:pt x="12324" y="1501"/>
                  </a:cubicBezTo>
                  <a:cubicBezTo>
                    <a:pt x="12314" y="1501"/>
                    <a:pt x="12305" y="1502"/>
                    <a:pt x="12295" y="1504"/>
                  </a:cubicBezTo>
                  <a:cubicBezTo>
                    <a:pt x="12288" y="1506"/>
                    <a:pt x="12281" y="1509"/>
                    <a:pt x="12275" y="1510"/>
                  </a:cubicBezTo>
                  <a:cubicBezTo>
                    <a:pt x="12269" y="1511"/>
                    <a:pt x="12261" y="1514"/>
                    <a:pt x="12262" y="1516"/>
                  </a:cubicBezTo>
                  <a:cubicBezTo>
                    <a:pt x="12249" y="1510"/>
                    <a:pt x="12236" y="1493"/>
                    <a:pt x="12222" y="1472"/>
                  </a:cubicBezTo>
                  <a:cubicBezTo>
                    <a:pt x="12198" y="1439"/>
                    <a:pt x="12167" y="1393"/>
                    <a:pt x="12104" y="1379"/>
                  </a:cubicBezTo>
                  <a:cubicBezTo>
                    <a:pt x="12088" y="1374"/>
                    <a:pt x="12072" y="1372"/>
                    <a:pt x="12057" y="1372"/>
                  </a:cubicBezTo>
                  <a:cubicBezTo>
                    <a:pt x="12033" y="1372"/>
                    <a:pt x="12011" y="1377"/>
                    <a:pt x="11990" y="1381"/>
                  </a:cubicBezTo>
                  <a:cubicBezTo>
                    <a:pt x="11976" y="1384"/>
                    <a:pt x="11961" y="1389"/>
                    <a:pt x="11946" y="1389"/>
                  </a:cubicBezTo>
                  <a:cubicBezTo>
                    <a:pt x="11940" y="1389"/>
                    <a:pt x="11934" y="1389"/>
                    <a:pt x="11928" y="1389"/>
                  </a:cubicBezTo>
                  <a:cubicBezTo>
                    <a:pt x="11847" y="1389"/>
                    <a:pt x="11783" y="1352"/>
                    <a:pt x="11709" y="1311"/>
                  </a:cubicBezTo>
                  <a:cubicBezTo>
                    <a:pt x="11669" y="1289"/>
                    <a:pt x="11628" y="1266"/>
                    <a:pt x="11581" y="1247"/>
                  </a:cubicBezTo>
                  <a:cubicBezTo>
                    <a:pt x="11546" y="1233"/>
                    <a:pt x="11510" y="1227"/>
                    <a:pt x="11476" y="1227"/>
                  </a:cubicBezTo>
                  <a:cubicBezTo>
                    <a:pt x="11289" y="1227"/>
                    <a:pt x="11125" y="1407"/>
                    <a:pt x="11064" y="1474"/>
                  </a:cubicBezTo>
                  <a:cubicBezTo>
                    <a:pt x="10953" y="1597"/>
                    <a:pt x="10827" y="1737"/>
                    <a:pt x="10760" y="1907"/>
                  </a:cubicBezTo>
                  <a:cubicBezTo>
                    <a:pt x="10708" y="2045"/>
                    <a:pt x="10734" y="2181"/>
                    <a:pt x="10762" y="2312"/>
                  </a:cubicBezTo>
                  <a:cubicBezTo>
                    <a:pt x="10778" y="2396"/>
                    <a:pt x="10794" y="2475"/>
                    <a:pt x="10791" y="2553"/>
                  </a:cubicBezTo>
                  <a:cubicBezTo>
                    <a:pt x="10788" y="2605"/>
                    <a:pt x="10801" y="2652"/>
                    <a:pt x="10815" y="2697"/>
                  </a:cubicBezTo>
                  <a:cubicBezTo>
                    <a:pt x="10821" y="2717"/>
                    <a:pt x="10827" y="2737"/>
                    <a:pt x="10831" y="2759"/>
                  </a:cubicBezTo>
                  <a:cubicBezTo>
                    <a:pt x="10847" y="2835"/>
                    <a:pt x="10786" y="2921"/>
                    <a:pt x="10743" y="2931"/>
                  </a:cubicBezTo>
                  <a:cubicBezTo>
                    <a:pt x="10741" y="2931"/>
                    <a:pt x="10739" y="2931"/>
                    <a:pt x="10738" y="2931"/>
                  </a:cubicBezTo>
                  <a:cubicBezTo>
                    <a:pt x="10716" y="2931"/>
                    <a:pt x="10702" y="2901"/>
                    <a:pt x="10694" y="2873"/>
                  </a:cubicBezTo>
                  <a:lnTo>
                    <a:pt x="10661" y="2756"/>
                  </a:lnTo>
                  <a:cubicBezTo>
                    <a:pt x="10653" y="2727"/>
                    <a:pt x="10643" y="2694"/>
                    <a:pt x="10619" y="2663"/>
                  </a:cubicBezTo>
                  <a:cubicBezTo>
                    <a:pt x="10594" y="2636"/>
                    <a:pt x="10564" y="2621"/>
                    <a:pt x="10536" y="2608"/>
                  </a:cubicBezTo>
                  <a:cubicBezTo>
                    <a:pt x="10526" y="2603"/>
                    <a:pt x="10515" y="2597"/>
                    <a:pt x="10505" y="2591"/>
                  </a:cubicBezTo>
                  <a:cubicBezTo>
                    <a:pt x="10467" y="2566"/>
                    <a:pt x="10442" y="2513"/>
                    <a:pt x="10448" y="2468"/>
                  </a:cubicBezTo>
                  <a:cubicBezTo>
                    <a:pt x="10450" y="2460"/>
                    <a:pt x="10463" y="2441"/>
                    <a:pt x="10470" y="2429"/>
                  </a:cubicBezTo>
                  <a:cubicBezTo>
                    <a:pt x="10490" y="2399"/>
                    <a:pt x="10513" y="2364"/>
                    <a:pt x="10503" y="2325"/>
                  </a:cubicBezTo>
                  <a:cubicBezTo>
                    <a:pt x="10479" y="2223"/>
                    <a:pt x="10469" y="2137"/>
                    <a:pt x="10503" y="2053"/>
                  </a:cubicBezTo>
                  <a:cubicBezTo>
                    <a:pt x="10513" y="2027"/>
                    <a:pt x="10513" y="1996"/>
                    <a:pt x="10505" y="1970"/>
                  </a:cubicBezTo>
                  <a:cubicBezTo>
                    <a:pt x="10497" y="1948"/>
                    <a:pt x="10495" y="1922"/>
                    <a:pt x="10490" y="1896"/>
                  </a:cubicBezTo>
                  <a:cubicBezTo>
                    <a:pt x="10486" y="1861"/>
                    <a:pt x="10482" y="1824"/>
                    <a:pt x="10466" y="1786"/>
                  </a:cubicBezTo>
                  <a:cubicBezTo>
                    <a:pt x="10490" y="1767"/>
                    <a:pt x="10515" y="1748"/>
                    <a:pt x="10539" y="1730"/>
                  </a:cubicBezTo>
                  <a:cubicBezTo>
                    <a:pt x="10554" y="1718"/>
                    <a:pt x="10568" y="1707"/>
                    <a:pt x="10583" y="1695"/>
                  </a:cubicBezTo>
                  <a:cubicBezTo>
                    <a:pt x="10616" y="1669"/>
                    <a:pt x="10638" y="1634"/>
                    <a:pt x="10646" y="1588"/>
                  </a:cubicBezTo>
                  <a:cubicBezTo>
                    <a:pt x="10659" y="1595"/>
                    <a:pt x="10672" y="1601"/>
                    <a:pt x="10684" y="1607"/>
                  </a:cubicBezTo>
                  <a:cubicBezTo>
                    <a:pt x="10700" y="1616"/>
                    <a:pt x="10721" y="1624"/>
                    <a:pt x="10745" y="1624"/>
                  </a:cubicBezTo>
                  <a:cubicBezTo>
                    <a:pt x="10769" y="1624"/>
                    <a:pt x="10797" y="1617"/>
                    <a:pt x="10827" y="1597"/>
                  </a:cubicBezTo>
                  <a:cubicBezTo>
                    <a:pt x="10850" y="1581"/>
                    <a:pt x="10869" y="1568"/>
                    <a:pt x="10885" y="1552"/>
                  </a:cubicBezTo>
                  <a:cubicBezTo>
                    <a:pt x="10960" y="1481"/>
                    <a:pt x="11035" y="1410"/>
                    <a:pt x="11109" y="1338"/>
                  </a:cubicBezTo>
                  <a:cubicBezTo>
                    <a:pt x="11126" y="1322"/>
                    <a:pt x="11138" y="1302"/>
                    <a:pt x="11149" y="1286"/>
                  </a:cubicBezTo>
                  <a:lnTo>
                    <a:pt x="11154" y="1279"/>
                  </a:lnTo>
                  <a:cubicBezTo>
                    <a:pt x="11169" y="1256"/>
                    <a:pt x="11174" y="1222"/>
                    <a:pt x="11164" y="1189"/>
                  </a:cubicBezTo>
                  <a:cubicBezTo>
                    <a:pt x="11155" y="1156"/>
                    <a:pt x="11135" y="1130"/>
                    <a:pt x="11107" y="1118"/>
                  </a:cubicBezTo>
                  <a:cubicBezTo>
                    <a:pt x="11102" y="1115"/>
                    <a:pt x="11091" y="1110"/>
                    <a:pt x="11077" y="1108"/>
                  </a:cubicBezTo>
                  <a:cubicBezTo>
                    <a:pt x="11025" y="1104"/>
                    <a:pt x="10980" y="1078"/>
                    <a:pt x="10931" y="1039"/>
                  </a:cubicBezTo>
                  <a:cubicBezTo>
                    <a:pt x="10905" y="1019"/>
                    <a:pt x="10873" y="1010"/>
                    <a:pt x="10850" y="1006"/>
                  </a:cubicBezTo>
                  <a:cubicBezTo>
                    <a:pt x="10831" y="1002"/>
                    <a:pt x="10812" y="1000"/>
                    <a:pt x="10794" y="1000"/>
                  </a:cubicBezTo>
                  <a:cubicBezTo>
                    <a:pt x="10625" y="1000"/>
                    <a:pt x="10478" y="1146"/>
                    <a:pt x="10393" y="1295"/>
                  </a:cubicBezTo>
                  <a:cubicBezTo>
                    <a:pt x="10376" y="1325"/>
                    <a:pt x="10359" y="1355"/>
                    <a:pt x="10343" y="1386"/>
                  </a:cubicBezTo>
                  <a:cubicBezTo>
                    <a:pt x="10252" y="1548"/>
                    <a:pt x="10165" y="1699"/>
                    <a:pt x="10022" y="1831"/>
                  </a:cubicBezTo>
                  <a:lnTo>
                    <a:pt x="9992" y="1858"/>
                  </a:lnTo>
                  <a:cubicBezTo>
                    <a:pt x="9918" y="1923"/>
                    <a:pt x="9836" y="1998"/>
                    <a:pt x="9807" y="2104"/>
                  </a:cubicBezTo>
                  <a:cubicBezTo>
                    <a:pt x="9799" y="2131"/>
                    <a:pt x="9795" y="2159"/>
                    <a:pt x="9792" y="2185"/>
                  </a:cubicBezTo>
                  <a:cubicBezTo>
                    <a:pt x="9786" y="2231"/>
                    <a:pt x="9781" y="2273"/>
                    <a:pt x="9756" y="2296"/>
                  </a:cubicBezTo>
                  <a:cubicBezTo>
                    <a:pt x="9730" y="2322"/>
                    <a:pt x="9694" y="2338"/>
                    <a:pt x="9655" y="2354"/>
                  </a:cubicBezTo>
                  <a:cubicBezTo>
                    <a:pt x="9598" y="2377"/>
                    <a:pt x="9536" y="2405"/>
                    <a:pt x="9492" y="2468"/>
                  </a:cubicBezTo>
                  <a:cubicBezTo>
                    <a:pt x="9451" y="2525"/>
                    <a:pt x="9442" y="2582"/>
                    <a:pt x="9434" y="2633"/>
                  </a:cubicBezTo>
                  <a:cubicBezTo>
                    <a:pt x="9425" y="2686"/>
                    <a:pt x="9418" y="2731"/>
                    <a:pt x="9380" y="2773"/>
                  </a:cubicBezTo>
                  <a:cubicBezTo>
                    <a:pt x="9374" y="2779"/>
                    <a:pt x="9369" y="2785"/>
                    <a:pt x="9363" y="2792"/>
                  </a:cubicBezTo>
                  <a:cubicBezTo>
                    <a:pt x="9356" y="2802"/>
                    <a:pt x="9347" y="2811"/>
                    <a:pt x="9340" y="2815"/>
                  </a:cubicBezTo>
                  <a:cubicBezTo>
                    <a:pt x="9327" y="2824"/>
                    <a:pt x="9302" y="2825"/>
                    <a:pt x="9282" y="2825"/>
                  </a:cubicBezTo>
                  <a:cubicBezTo>
                    <a:pt x="9272" y="2825"/>
                    <a:pt x="9259" y="2827"/>
                    <a:pt x="9246" y="2827"/>
                  </a:cubicBezTo>
                  <a:cubicBezTo>
                    <a:pt x="9223" y="2828"/>
                    <a:pt x="9195" y="2829"/>
                    <a:pt x="9167" y="2829"/>
                  </a:cubicBezTo>
                  <a:cubicBezTo>
                    <a:pt x="9100" y="2829"/>
                    <a:pt x="9030" y="2821"/>
                    <a:pt x="9013" y="2779"/>
                  </a:cubicBezTo>
                  <a:cubicBezTo>
                    <a:pt x="8978" y="2701"/>
                    <a:pt x="8913" y="2676"/>
                    <a:pt x="8866" y="2666"/>
                  </a:cubicBezTo>
                  <a:cubicBezTo>
                    <a:pt x="8861" y="2665"/>
                    <a:pt x="8860" y="2662"/>
                    <a:pt x="8859" y="2658"/>
                  </a:cubicBezTo>
                  <a:cubicBezTo>
                    <a:pt x="8854" y="2643"/>
                    <a:pt x="8848" y="2629"/>
                    <a:pt x="8843" y="2614"/>
                  </a:cubicBezTo>
                  <a:cubicBezTo>
                    <a:pt x="8831" y="2581"/>
                    <a:pt x="8820" y="2552"/>
                    <a:pt x="8824" y="2523"/>
                  </a:cubicBezTo>
                  <a:cubicBezTo>
                    <a:pt x="8827" y="2504"/>
                    <a:pt x="8825" y="2486"/>
                    <a:pt x="8824" y="2470"/>
                  </a:cubicBezTo>
                  <a:lnTo>
                    <a:pt x="8824" y="2462"/>
                  </a:lnTo>
                  <a:cubicBezTo>
                    <a:pt x="8821" y="2429"/>
                    <a:pt x="8801" y="2397"/>
                    <a:pt x="8772" y="2374"/>
                  </a:cubicBezTo>
                  <a:cubicBezTo>
                    <a:pt x="8751" y="2358"/>
                    <a:pt x="8726" y="2348"/>
                    <a:pt x="8702" y="2348"/>
                  </a:cubicBezTo>
                  <a:cubicBezTo>
                    <a:pt x="8696" y="2348"/>
                    <a:pt x="8691" y="2349"/>
                    <a:pt x="8685" y="2350"/>
                  </a:cubicBezTo>
                  <a:cubicBezTo>
                    <a:pt x="8659" y="2354"/>
                    <a:pt x="8630" y="2355"/>
                    <a:pt x="8603" y="2357"/>
                  </a:cubicBezTo>
                  <a:cubicBezTo>
                    <a:pt x="8502" y="2364"/>
                    <a:pt x="8374" y="2373"/>
                    <a:pt x="8334" y="2514"/>
                  </a:cubicBezTo>
                  <a:cubicBezTo>
                    <a:pt x="8328" y="2533"/>
                    <a:pt x="8324" y="2555"/>
                    <a:pt x="8319" y="2575"/>
                  </a:cubicBezTo>
                  <a:cubicBezTo>
                    <a:pt x="8312" y="2607"/>
                    <a:pt x="8301" y="2659"/>
                    <a:pt x="8286" y="2666"/>
                  </a:cubicBezTo>
                  <a:cubicBezTo>
                    <a:pt x="8286" y="2666"/>
                    <a:pt x="8284" y="2667"/>
                    <a:pt x="8279" y="2667"/>
                  </a:cubicBezTo>
                  <a:cubicBezTo>
                    <a:pt x="8273" y="2667"/>
                    <a:pt x="8261" y="2665"/>
                    <a:pt x="8243" y="2656"/>
                  </a:cubicBezTo>
                  <a:cubicBezTo>
                    <a:pt x="8218" y="2646"/>
                    <a:pt x="8201" y="2633"/>
                    <a:pt x="8184" y="2618"/>
                  </a:cubicBezTo>
                  <a:cubicBezTo>
                    <a:pt x="8152" y="2594"/>
                    <a:pt x="8116" y="2565"/>
                    <a:pt x="8042" y="2561"/>
                  </a:cubicBezTo>
                  <a:cubicBezTo>
                    <a:pt x="8034" y="2560"/>
                    <a:pt x="8025" y="2560"/>
                    <a:pt x="8017" y="2560"/>
                  </a:cubicBezTo>
                  <a:cubicBezTo>
                    <a:pt x="7988" y="2560"/>
                    <a:pt x="7960" y="2563"/>
                    <a:pt x="7934" y="2566"/>
                  </a:cubicBezTo>
                  <a:cubicBezTo>
                    <a:pt x="7906" y="2570"/>
                    <a:pt x="7880" y="2574"/>
                    <a:pt x="7856" y="2574"/>
                  </a:cubicBezTo>
                  <a:cubicBezTo>
                    <a:pt x="7827" y="2574"/>
                    <a:pt x="7800" y="2569"/>
                    <a:pt x="7776" y="2552"/>
                  </a:cubicBezTo>
                  <a:cubicBezTo>
                    <a:pt x="7751" y="2535"/>
                    <a:pt x="7733" y="2503"/>
                    <a:pt x="7715" y="2474"/>
                  </a:cubicBezTo>
                  <a:cubicBezTo>
                    <a:pt x="7694" y="2436"/>
                    <a:pt x="7673" y="2402"/>
                    <a:pt x="7660" y="2366"/>
                  </a:cubicBezTo>
                  <a:cubicBezTo>
                    <a:pt x="7652" y="2345"/>
                    <a:pt x="7647" y="2325"/>
                    <a:pt x="7642" y="2303"/>
                  </a:cubicBezTo>
                  <a:cubicBezTo>
                    <a:pt x="7633" y="2276"/>
                    <a:pt x="7626" y="2249"/>
                    <a:pt x="7614" y="2220"/>
                  </a:cubicBezTo>
                  <a:cubicBezTo>
                    <a:pt x="7585" y="2152"/>
                    <a:pt x="7538" y="2095"/>
                    <a:pt x="7494" y="2046"/>
                  </a:cubicBezTo>
                  <a:cubicBezTo>
                    <a:pt x="7475" y="2023"/>
                    <a:pt x="7455" y="2001"/>
                    <a:pt x="7434" y="1978"/>
                  </a:cubicBezTo>
                  <a:cubicBezTo>
                    <a:pt x="7393" y="1935"/>
                    <a:pt x="7351" y="1890"/>
                    <a:pt x="7325" y="1845"/>
                  </a:cubicBezTo>
                  <a:cubicBezTo>
                    <a:pt x="7315" y="1828"/>
                    <a:pt x="7308" y="1812"/>
                    <a:pt x="7302" y="1799"/>
                  </a:cubicBezTo>
                  <a:cubicBezTo>
                    <a:pt x="7282" y="1754"/>
                    <a:pt x="7262" y="1709"/>
                    <a:pt x="7179" y="1675"/>
                  </a:cubicBezTo>
                  <a:cubicBezTo>
                    <a:pt x="7157" y="1666"/>
                    <a:pt x="7136" y="1663"/>
                    <a:pt x="7117" y="1663"/>
                  </a:cubicBezTo>
                  <a:cubicBezTo>
                    <a:pt x="7096" y="1663"/>
                    <a:pt x="7078" y="1666"/>
                    <a:pt x="7062" y="1669"/>
                  </a:cubicBezTo>
                  <a:cubicBezTo>
                    <a:pt x="7047" y="1672"/>
                    <a:pt x="7037" y="1674"/>
                    <a:pt x="7028" y="1674"/>
                  </a:cubicBezTo>
                  <a:cubicBezTo>
                    <a:pt x="7015" y="1674"/>
                    <a:pt x="7008" y="1669"/>
                    <a:pt x="6997" y="1656"/>
                  </a:cubicBezTo>
                  <a:cubicBezTo>
                    <a:pt x="6988" y="1646"/>
                    <a:pt x="6981" y="1636"/>
                    <a:pt x="6974" y="1624"/>
                  </a:cubicBezTo>
                  <a:cubicBezTo>
                    <a:pt x="6951" y="1592"/>
                    <a:pt x="6926" y="1555"/>
                    <a:pt x="6881" y="1536"/>
                  </a:cubicBezTo>
                  <a:cubicBezTo>
                    <a:pt x="6870" y="1530"/>
                    <a:pt x="6857" y="1527"/>
                    <a:pt x="6842" y="1524"/>
                  </a:cubicBezTo>
                  <a:cubicBezTo>
                    <a:pt x="6832" y="1522"/>
                    <a:pt x="6824" y="1519"/>
                    <a:pt x="6818" y="1516"/>
                  </a:cubicBezTo>
                  <a:cubicBezTo>
                    <a:pt x="6805" y="1507"/>
                    <a:pt x="6798" y="1480"/>
                    <a:pt x="6792" y="1454"/>
                  </a:cubicBezTo>
                  <a:cubicBezTo>
                    <a:pt x="6780" y="1409"/>
                    <a:pt x="6767" y="1355"/>
                    <a:pt x="6715" y="1328"/>
                  </a:cubicBezTo>
                  <a:cubicBezTo>
                    <a:pt x="6696" y="1317"/>
                    <a:pt x="6676" y="1313"/>
                    <a:pt x="6657" y="1313"/>
                  </a:cubicBezTo>
                  <a:cubicBezTo>
                    <a:pt x="6618" y="1313"/>
                    <a:pt x="6582" y="1331"/>
                    <a:pt x="6552" y="1347"/>
                  </a:cubicBezTo>
                  <a:cubicBezTo>
                    <a:pt x="6528" y="1359"/>
                    <a:pt x="6503" y="1372"/>
                    <a:pt x="6485" y="1372"/>
                  </a:cubicBezTo>
                  <a:cubicBezTo>
                    <a:pt x="6483" y="1372"/>
                    <a:pt x="6480" y="1372"/>
                    <a:pt x="6478" y="1371"/>
                  </a:cubicBezTo>
                  <a:cubicBezTo>
                    <a:pt x="6468" y="1368"/>
                    <a:pt x="6455" y="1358"/>
                    <a:pt x="6442" y="1347"/>
                  </a:cubicBezTo>
                  <a:cubicBezTo>
                    <a:pt x="6429" y="1335"/>
                    <a:pt x="6413" y="1322"/>
                    <a:pt x="6394" y="1312"/>
                  </a:cubicBezTo>
                  <a:cubicBezTo>
                    <a:pt x="6370" y="1299"/>
                    <a:pt x="6345" y="1294"/>
                    <a:pt x="6320" y="1294"/>
                  </a:cubicBezTo>
                  <a:cubicBezTo>
                    <a:pt x="6272" y="1294"/>
                    <a:pt x="6225" y="1314"/>
                    <a:pt x="6182" y="1331"/>
                  </a:cubicBezTo>
                  <a:cubicBezTo>
                    <a:pt x="6159" y="1341"/>
                    <a:pt x="6136" y="1350"/>
                    <a:pt x="6114" y="1355"/>
                  </a:cubicBezTo>
                  <a:cubicBezTo>
                    <a:pt x="6095" y="1360"/>
                    <a:pt x="6076" y="1362"/>
                    <a:pt x="6056" y="1362"/>
                  </a:cubicBezTo>
                  <a:cubicBezTo>
                    <a:pt x="6020" y="1362"/>
                    <a:pt x="5982" y="1356"/>
                    <a:pt x="5942" y="1350"/>
                  </a:cubicBezTo>
                  <a:cubicBezTo>
                    <a:pt x="5901" y="1343"/>
                    <a:pt x="5859" y="1337"/>
                    <a:pt x="5816" y="1337"/>
                  </a:cubicBezTo>
                  <a:cubicBezTo>
                    <a:pt x="5783" y="1337"/>
                    <a:pt x="5750" y="1340"/>
                    <a:pt x="5717" y="1351"/>
                  </a:cubicBezTo>
                  <a:cubicBezTo>
                    <a:pt x="5691" y="1360"/>
                    <a:pt x="5667" y="1371"/>
                    <a:pt x="5644" y="1383"/>
                  </a:cubicBezTo>
                  <a:cubicBezTo>
                    <a:pt x="5620" y="1394"/>
                    <a:pt x="5597" y="1406"/>
                    <a:pt x="5574" y="1412"/>
                  </a:cubicBezTo>
                  <a:cubicBezTo>
                    <a:pt x="5565" y="1413"/>
                    <a:pt x="5557" y="1414"/>
                    <a:pt x="5549" y="1414"/>
                  </a:cubicBezTo>
                  <a:cubicBezTo>
                    <a:pt x="5504" y="1414"/>
                    <a:pt x="5471" y="1384"/>
                    <a:pt x="5426" y="1308"/>
                  </a:cubicBezTo>
                  <a:cubicBezTo>
                    <a:pt x="5371" y="1214"/>
                    <a:pt x="5324" y="1173"/>
                    <a:pt x="5240" y="1118"/>
                  </a:cubicBezTo>
                  <a:cubicBezTo>
                    <a:pt x="5173" y="1074"/>
                    <a:pt x="5120" y="1035"/>
                    <a:pt x="5098" y="970"/>
                  </a:cubicBezTo>
                  <a:cubicBezTo>
                    <a:pt x="5094" y="954"/>
                    <a:pt x="5084" y="941"/>
                    <a:pt x="5074" y="928"/>
                  </a:cubicBezTo>
                  <a:cubicBezTo>
                    <a:pt x="5050" y="896"/>
                    <a:pt x="5019" y="877"/>
                    <a:pt x="4984" y="874"/>
                  </a:cubicBezTo>
                  <a:cubicBezTo>
                    <a:pt x="4959" y="873"/>
                    <a:pt x="4936" y="871"/>
                    <a:pt x="4913" y="871"/>
                  </a:cubicBezTo>
                  <a:cubicBezTo>
                    <a:pt x="4911" y="871"/>
                    <a:pt x="4910" y="871"/>
                    <a:pt x="4908" y="871"/>
                  </a:cubicBezTo>
                  <a:cubicBezTo>
                    <a:pt x="4881" y="871"/>
                    <a:pt x="4855" y="861"/>
                    <a:pt x="4828" y="838"/>
                  </a:cubicBezTo>
                  <a:lnTo>
                    <a:pt x="4809" y="822"/>
                  </a:lnTo>
                  <a:cubicBezTo>
                    <a:pt x="4763" y="785"/>
                    <a:pt x="4715" y="744"/>
                    <a:pt x="4650" y="722"/>
                  </a:cubicBezTo>
                  <a:cubicBezTo>
                    <a:pt x="4634" y="717"/>
                    <a:pt x="4617" y="699"/>
                    <a:pt x="4599" y="682"/>
                  </a:cubicBezTo>
                  <a:lnTo>
                    <a:pt x="4591" y="675"/>
                  </a:lnTo>
                  <a:cubicBezTo>
                    <a:pt x="4569" y="653"/>
                    <a:pt x="4552" y="628"/>
                    <a:pt x="4539" y="598"/>
                  </a:cubicBezTo>
                  <a:cubicBezTo>
                    <a:pt x="4517" y="549"/>
                    <a:pt x="4471" y="520"/>
                    <a:pt x="4417" y="520"/>
                  </a:cubicBezTo>
                  <a:cubicBezTo>
                    <a:pt x="4407" y="520"/>
                    <a:pt x="4397" y="521"/>
                    <a:pt x="4387" y="523"/>
                  </a:cubicBezTo>
                  <a:cubicBezTo>
                    <a:pt x="4373" y="526"/>
                    <a:pt x="4348" y="531"/>
                    <a:pt x="4328" y="531"/>
                  </a:cubicBezTo>
                  <a:cubicBezTo>
                    <a:pt x="4318" y="531"/>
                    <a:pt x="4310" y="529"/>
                    <a:pt x="4305" y="526"/>
                  </a:cubicBezTo>
                  <a:cubicBezTo>
                    <a:pt x="4297" y="520"/>
                    <a:pt x="4292" y="506"/>
                    <a:pt x="4290" y="484"/>
                  </a:cubicBezTo>
                  <a:cubicBezTo>
                    <a:pt x="4289" y="472"/>
                    <a:pt x="4289" y="462"/>
                    <a:pt x="4287" y="452"/>
                  </a:cubicBezTo>
                  <a:cubicBezTo>
                    <a:pt x="4286" y="417"/>
                    <a:pt x="4284" y="377"/>
                    <a:pt x="4264" y="339"/>
                  </a:cubicBezTo>
                  <a:cubicBezTo>
                    <a:pt x="4238" y="293"/>
                    <a:pt x="4195" y="269"/>
                    <a:pt x="4157" y="248"/>
                  </a:cubicBezTo>
                  <a:cubicBezTo>
                    <a:pt x="4131" y="232"/>
                    <a:pt x="4107" y="219"/>
                    <a:pt x="4094" y="201"/>
                  </a:cubicBezTo>
                  <a:cubicBezTo>
                    <a:pt x="4082" y="186"/>
                    <a:pt x="4075" y="165"/>
                    <a:pt x="4066" y="140"/>
                  </a:cubicBezTo>
                  <a:cubicBezTo>
                    <a:pt x="4052" y="97"/>
                    <a:pt x="4033" y="43"/>
                    <a:pt x="3979" y="16"/>
                  </a:cubicBezTo>
                  <a:cubicBezTo>
                    <a:pt x="3960" y="6"/>
                    <a:pt x="3938" y="0"/>
                    <a:pt x="3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894015" y="381625"/>
              <a:ext cx="221543" cy="288919"/>
            </a:xfrm>
            <a:custGeom>
              <a:avLst/>
              <a:gdLst/>
              <a:ahLst/>
              <a:cxnLst/>
              <a:rect l="l" t="t" r="r" b="b"/>
              <a:pathLst>
                <a:path w="5603" h="7307" extrusionOk="0">
                  <a:moveTo>
                    <a:pt x="4288" y="5099"/>
                  </a:moveTo>
                  <a:cubicBezTo>
                    <a:pt x="4349" y="5030"/>
                    <a:pt x="4398" y="4956"/>
                    <a:pt x="4407" y="4880"/>
                  </a:cubicBezTo>
                  <a:cubicBezTo>
                    <a:pt x="4416" y="4809"/>
                    <a:pt x="4387" y="4738"/>
                    <a:pt x="4372" y="4669"/>
                  </a:cubicBezTo>
                  <a:cubicBezTo>
                    <a:pt x="4328" y="4465"/>
                    <a:pt x="4403" y="4241"/>
                    <a:pt x="4559" y="4105"/>
                  </a:cubicBezTo>
                  <a:cubicBezTo>
                    <a:pt x="4612" y="4059"/>
                    <a:pt x="4676" y="4020"/>
                    <a:pt x="4710" y="3958"/>
                  </a:cubicBezTo>
                  <a:cubicBezTo>
                    <a:pt x="4777" y="3838"/>
                    <a:pt x="4674" y="3706"/>
                    <a:pt x="4702" y="3578"/>
                  </a:cubicBezTo>
                  <a:cubicBezTo>
                    <a:pt x="4710" y="3536"/>
                    <a:pt x="4758" y="3499"/>
                    <a:pt x="4773" y="3456"/>
                  </a:cubicBezTo>
                  <a:cubicBezTo>
                    <a:pt x="4796" y="3384"/>
                    <a:pt x="4763" y="3265"/>
                    <a:pt x="4828" y="3208"/>
                  </a:cubicBezTo>
                  <a:cubicBezTo>
                    <a:pt x="4843" y="3192"/>
                    <a:pt x="4867" y="3184"/>
                    <a:pt x="4885" y="3171"/>
                  </a:cubicBezTo>
                  <a:cubicBezTo>
                    <a:pt x="4932" y="3137"/>
                    <a:pt x="4936" y="3069"/>
                    <a:pt x="4922" y="3014"/>
                  </a:cubicBezTo>
                  <a:cubicBezTo>
                    <a:pt x="4907" y="2959"/>
                    <a:pt x="4877" y="2908"/>
                    <a:pt x="4865" y="2852"/>
                  </a:cubicBezTo>
                  <a:cubicBezTo>
                    <a:pt x="4854" y="2794"/>
                    <a:pt x="4862" y="2734"/>
                    <a:pt x="4871" y="2674"/>
                  </a:cubicBezTo>
                  <a:cubicBezTo>
                    <a:pt x="4914" y="2400"/>
                    <a:pt x="4969" y="2090"/>
                    <a:pt x="5130" y="1855"/>
                  </a:cubicBezTo>
                  <a:cubicBezTo>
                    <a:pt x="5242" y="1692"/>
                    <a:pt x="5568" y="1657"/>
                    <a:pt x="5582" y="1463"/>
                  </a:cubicBezTo>
                  <a:cubicBezTo>
                    <a:pt x="5588" y="1389"/>
                    <a:pt x="5594" y="1317"/>
                    <a:pt x="5599" y="1243"/>
                  </a:cubicBezTo>
                  <a:cubicBezTo>
                    <a:pt x="5601" y="1225"/>
                    <a:pt x="5602" y="1204"/>
                    <a:pt x="5596" y="1187"/>
                  </a:cubicBezTo>
                  <a:cubicBezTo>
                    <a:pt x="5588" y="1161"/>
                    <a:pt x="5565" y="1144"/>
                    <a:pt x="5544" y="1128"/>
                  </a:cubicBezTo>
                  <a:cubicBezTo>
                    <a:pt x="5521" y="1111"/>
                    <a:pt x="5498" y="1093"/>
                    <a:pt x="5475" y="1074"/>
                  </a:cubicBezTo>
                  <a:cubicBezTo>
                    <a:pt x="5466" y="1069"/>
                    <a:pt x="5459" y="1063"/>
                    <a:pt x="5449" y="1061"/>
                  </a:cubicBezTo>
                  <a:cubicBezTo>
                    <a:pt x="5420" y="1054"/>
                    <a:pt x="5398" y="1087"/>
                    <a:pt x="5394" y="1116"/>
                  </a:cubicBezTo>
                  <a:cubicBezTo>
                    <a:pt x="5390" y="1145"/>
                    <a:pt x="5391" y="1178"/>
                    <a:pt x="5372" y="1200"/>
                  </a:cubicBezTo>
                  <a:cubicBezTo>
                    <a:pt x="5333" y="1246"/>
                    <a:pt x="5263" y="1204"/>
                    <a:pt x="5203" y="1197"/>
                  </a:cubicBezTo>
                  <a:cubicBezTo>
                    <a:pt x="5169" y="1193"/>
                    <a:pt x="5133" y="1202"/>
                    <a:pt x="5098" y="1196"/>
                  </a:cubicBezTo>
                  <a:cubicBezTo>
                    <a:pt x="5034" y="1184"/>
                    <a:pt x="4991" y="1125"/>
                    <a:pt x="4971" y="1064"/>
                  </a:cubicBezTo>
                  <a:cubicBezTo>
                    <a:pt x="4949" y="1001"/>
                    <a:pt x="4919" y="915"/>
                    <a:pt x="4945" y="852"/>
                  </a:cubicBezTo>
                  <a:cubicBezTo>
                    <a:pt x="4965" y="798"/>
                    <a:pt x="5050" y="814"/>
                    <a:pt x="5062" y="742"/>
                  </a:cubicBezTo>
                  <a:cubicBezTo>
                    <a:pt x="5076" y="655"/>
                    <a:pt x="4945" y="548"/>
                    <a:pt x="4881" y="509"/>
                  </a:cubicBezTo>
                  <a:cubicBezTo>
                    <a:pt x="4823" y="472"/>
                    <a:pt x="4754" y="447"/>
                    <a:pt x="4709" y="395"/>
                  </a:cubicBezTo>
                  <a:cubicBezTo>
                    <a:pt x="4679" y="359"/>
                    <a:pt x="4661" y="313"/>
                    <a:pt x="4637" y="274"/>
                  </a:cubicBezTo>
                  <a:cubicBezTo>
                    <a:pt x="4565" y="160"/>
                    <a:pt x="4275" y="131"/>
                    <a:pt x="4151" y="90"/>
                  </a:cubicBezTo>
                  <a:cubicBezTo>
                    <a:pt x="4099" y="74"/>
                    <a:pt x="3933" y="1"/>
                    <a:pt x="3885" y="3"/>
                  </a:cubicBezTo>
                  <a:cubicBezTo>
                    <a:pt x="3760" y="12"/>
                    <a:pt x="3744" y="171"/>
                    <a:pt x="3631" y="178"/>
                  </a:cubicBezTo>
                  <a:cubicBezTo>
                    <a:pt x="3595" y="180"/>
                    <a:pt x="3563" y="158"/>
                    <a:pt x="3527" y="155"/>
                  </a:cubicBezTo>
                  <a:cubicBezTo>
                    <a:pt x="3431" y="148"/>
                    <a:pt x="3381" y="265"/>
                    <a:pt x="3301" y="320"/>
                  </a:cubicBezTo>
                  <a:cubicBezTo>
                    <a:pt x="3235" y="366"/>
                    <a:pt x="3144" y="369"/>
                    <a:pt x="3088" y="427"/>
                  </a:cubicBezTo>
                  <a:cubicBezTo>
                    <a:pt x="3062" y="452"/>
                    <a:pt x="3046" y="488"/>
                    <a:pt x="3017" y="506"/>
                  </a:cubicBezTo>
                  <a:cubicBezTo>
                    <a:pt x="2930" y="566"/>
                    <a:pt x="2809" y="462"/>
                    <a:pt x="2712" y="501"/>
                  </a:cubicBezTo>
                  <a:cubicBezTo>
                    <a:pt x="2677" y="515"/>
                    <a:pt x="2653" y="547"/>
                    <a:pt x="2622" y="569"/>
                  </a:cubicBezTo>
                  <a:cubicBezTo>
                    <a:pt x="2592" y="592"/>
                    <a:pt x="2547" y="605"/>
                    <a:pt x="2518" y="580"/>
                  </a:cubicBezTo>
                  <a:cubicBezTo>
                    <a:pt x="2502" y="567"/>
                    <a:pt x="2495" y="545"/>
                    <a:pt x="2485" y="528"/>
                  </a:cubicBezTo>
                  <a:cubicBezTo>
                    <a:pt x="2401" y="392"/>
                    <a:pt x="2204" y="506"/>
                    <a:pt x="2092" y="524"/>
                  </a:cubicBezTo>
                  <a:cubicBezTo>
                    <a:pt x="2017" y="537"/>
                    <a:pt x="1941" y="540"/>
                    <a:pt x="1866" y="547"/>
                  </a:cubicBezTo>
                  <a:cubicBezTo>
                    <a:pt x="1839" y="550"/>
                    <a:pt x="1820" y="570"/>
                    <a:pt x="1819" y="600"/>
                  </a:cubicBezTo>
                  <a:cubicBezTo>
                    <a:pt x="1819" y="616"/>
                    <a:pt x="1820" y="634"/>
                    <a:pt x="1820" y="650"/>
                  </a:cubicBezTo>
                  <a:cubicBezTo>
                    <a:pt x="1820" y="652"/>
                    <a:pt x="1814" y="660"/>
                    <a:pt x="1811" y="660"/>
                  </a:cubicBezTo>
                  <a:cubicBezTo>
                    <a:pt x="1807" y="661"/>
                    <a:pt x="1800" y="658"/>
                    <a:pt x="1797" y="655"/>
                  </a:cubicBezTo>
                  <a:cubicBezTo>
                    <a:pt x="1784" y="639"/>
                    <a:pt x="1774" y="616"/>
                    <a:pt x="1756" y="606"/>
                  </a:cubicBezTo>
                  <a:cubicBezTo>
                    <a:pt x="1732" y="592"/>
                    <a:pt x="1704" y="608"/>
                    <a:pt x="1680" y="618"/>
                  </a:cubicBezTo>
                  <a:cubicBezTo>
                    <a:pt x="1652" y="628"/>
                    <a:pt x="1635" y="650"/>
                    <a:pt x="1628" y="677"/>
                  </a:cubicBezTo>
                  <a:cubicBezTo>
                    <a:pt x="1624" y="691"/>
                    <a:pt x="1621" y="707"/>
                    <a:pt x="1618" y="725"/>
                  </a:cubicBezTo>
                  <a:cubicBezTo>
                    <a:pt x="1613" y="755"/>
                    <a:pt x="1616" y="791"/>
                    <a:pt x="1603" y="819"/>
                  </a:cubicBezTo>
                  <a:cubicBezTo>
                    <a:pt x="1590" y="846"/>
                    <a:pt x="1560" y="866"/>
                    <a:pt x="1540" y="889"/>
                  </a:cubicBezTo>
                  <a:cubicBezTo>
                    <a:pt x="1532" y="898"/>
                    <a:pt x="1527" y="908"/>
                    <a:pt x="1519" y="917"/>
                  </a:cubicBezTo>
                  <a:cubicBezTo>
                    <a:pt x="1505" y="934"/>
                    <a:pt x="1479" y="940"/>
                    <a:pt x="1463" y="924"/>
                  </a:cubicBezTo>
                  <a:cubicBezTo>
                    <a:pt x="1428" y="891"/>
                    <a:pt x="1394" y="887"/>
                    <a:pt x="1346" y="897"/>
                  </a:cubicBezTo>
                  <a:cubicBezTo>
                    <a:pt x="1290" y="908"/>
                    <a:pt x="1243" y="924"/>
                    <a:pt x="1207" y="970"/>
                  </a:cubicBezTo>
                  <a:cubicBezTo>
                    <a:pt x="1177" y="1009"/>
                    <a:pt x="808" y="1139"/>
                    <a:pt x="962" y="1272"/>
                  </a:cubicBezTo>
                  <a:cubicBezTo>
                    <a:pt x="970" y="1280"/>
                    <a:pt x="982" y="1281"/>
                    <a:pt x="993" y="1283"/>
                  </a:cubicBezTo>
                  <a:cubicBezTo>
                    <a:pt x="1054" y="1296"/>
                    <a:pt x="1090" y="1368"/>
                    <a:pt x="1077" y="1428"/>
                  </a:cubicBezTo>
                  <a:cubicBezTo>
                    <a:pt x="1064" y="1489"/>
                    <a:pt x="1014" y="1537"/>
                    <a:pt x="957" y="1561"/>
                  </a:cubicBezTo>
                  <a:cubicBezTo>
                    <a:pt x="846" y="1612"/>
                    <a:pt x="636" y="1580"/>
                    <a:pt x="547" y="1650"/>
                  </a:cubicBezTo>
                  <a:cubicBezTo>
                    <a:pt x="515" y="1673"/>
                    <a:pt x="480" y="1684"/>
                    <a:pt x="443" y="1690"/>
                  </a:cubicBezTo>
                  <a:cubicBezTo>
                    <a:pt x="342" y="1706"/>
                    <a:pt x="151" y="1706"/>
                    <a:pt x="100" y="1813"/>
                  </a:cubicBezTo>
                  <a:cubicBezTo>
                    <a:pt x="47" y="1923"/>
                    <a:pt x="164" y="2054"/>
                    <a:pt x="180" y="2155"/>
                  </a:cubicBezTo>
                  <a:cubicBezTo>
                    <a:pt x="188" y="2210"/>
                    <a:pt x="167" y="2275"/>
                    <a:pt x="115" y="2293"/>
                  </a:cubicBezTo>
                  <a:cubicBezTo>
                    <a:pt x="76" y="2304"/>
                    <a:pt x="18" y="2294"/>
                    <a:pt x="5" y="2333"/>
                  </a:cubicBezTo>
                  <a:cubicBezTo>
                    <a:pt x="1" y="2348"/>
                    <a:pt x="6" y="2364"/>
                    <a:pt x="11" y="2378"/>
                  </a:cubicBezTo>
                  <a:cubicBezTo>
                    <a:pt x="63" y="2523"/>
                    <a:pt x="92" y="2692"/>
                    <a:pt x="226" y="2783"/>
                  </a:cubicBezTo>
                  <a:cubicBezTo>
                    <a:pt x="266" y="2810"/>
                    <a:pt x="285" y="2806"/>
                    <a:pt x="314" y="2760"/>
                  </a:cubicBezTo>
                  <a:cubicBezTo>
                    <a:pt x="331" y="2731"/>
                    <a:pt x="334" y="2731"/>
                    <a:pt x="363" y="2742"/>
                  </a:cubicBezTo>
                  <a:cubicBezTo>
                    <a:pt x="384" y="2751"/>
                    <a:pt x="404" y="2757"/>
                    <a:pt x="415" y="2777"/>
                  </a:cubicBezTo>
                  <a:cubicBezTo>
                    <a:pt x="420" y="2784"/>
                    <a:pt x="436" y="2793"/>
                    <a:pt x="443" y="2790"/>
                  </a:cubicBezTo>
                  <a:cubicBezTo>
                    <a:pt x="662" y="2689"/>
                    <a:pt x="1047" y="2905"/>
                    <a:pt x="993" y="3171"/>
                  </a:cubicBezTo>
                  <a:cubicBezTo>
                    <a:pt x="989" y="3195"/>
                    <a:pt x="980" y="3219"/>
                    <a:pt x="985" y="3242"/>
                  </a:cubicBezTo>
                  <a:cubicBezTo>
                    <a:pt x="991" y="3273"/>
                    <a:pt x="1017" y="3297"/>
                    <a:pt x="1034" y="3323"/>
                  </a:cubicBezTo>
                  <a:cubicBezTo>
                    <a:pt x="1106" y="3426"/>
                    <a:pt x="1066" y="3566"/>
                    <a:pt x="1038" y="3689"/>
                  </a:cubicBezTo>
                  <a:cubicBezTo>
                    <a:pt x="991" y="3904"/>
                    <a:pt x="998" y="4124"/>
                    <a:pt x="986" y="4342"/>
                  </a:cubicBezTo>
                  <a:cubicBezTo>
                    <a:pt x="976" y="4537"/>
                    <a:pt x="882" y="4771"/>
                    <a:pt x="924" y="4961"/>
                  </a:cubicBezTo>
                  <a:cubicBezTo>
                    <a:pt x="947" y="5063"/>
                    <a:pt x="1014" y="5187"/>
                    <a:pt x="999" y="5296"/>
                  </a:cubicBezTo>
                  <a:cubicBezTo>
                    <a:pt x="983" y="5404"/>
                    <a:pt x="878" y="5479"/>
                    <a:pt x="843" y="5583"/>
                  </a:cubicBezTo>
                  <a:cubicBezTo>
                    <a:pt x="824" y="5641"/>
                    <a:pt x="806" y="5701"/>
                    <a:pt x="806" y="5763"/>
                  </a:cubicBezTo>
                  <a:cubicBezTo>
                    <a:pt x="806" y="5894"/>
                    <a:pt x="892" y="6014"/>
                    <a:pt x="888" y="6146"/>
                  </a:cubicBezTo>
                  <a:cubicBezTo>
                    <a:pt x="886" y="6192"/>
                    <a:pt x="873" y="6237"/>
                    <a:pt x="872" y="6283"/>
                  </a:cubicBezTo>
                  <a:cubicBezTo>
                    <a:pt x="869" y="6362"/>
                    <a:pt x="1024" y="6998"/>
                    <a:pt x="1092" y="7007"/>
                  </a:cubicBezTo>
                  <a:cubicBezTo>
                    <a:pt x="1142" y="7013"/>
                    <a:pt x="1164" y="7043"/>
                    <a:pt x="1162" y="7094"/>
                  </a:cubicBezTo>
                  <a:cubicBezTo>
                    <a:pt x="1161" y="7097"/>
                    <a:pt x="1180" y="7105"/>
                    <a:pt x="1189" y="7104"/>
                  </a:cubicBezTo>
                  <a:cubicBezTo>
                    <a:pt x="1220" y="7099"/>
                    <a:pt x="1252" y="7092"/>
                    <a:pt x="1282" y="7085"/>
                  </a:cubicBezTo>
                  <a:cubicBezTo>
                    <a:pt x="1298" y="7082"/>
                    <a:pt x="1313" y="7075"/>
                    <a:pt x="1329" y="7071"/>
                  </a:cubicBezTo>
                  <a:cubicBezTo>
                    <a:pt x="1359" y="7062"/>
                    <a:pt x="1388" y="7073"/>
                    <a:pt x="1389" y="7101"/>
                  </a:cubicBezTo>
                  <a:cubicBezTo>
                    <a:pt x="1392" y="7146"/>
                    <a:pt x="1404" y="7185"/>
                    <a:pt x="1440" y="7214"/>
                  </a:cubicBezTo>
                  <a:cubicBezTo>
                    <a:pt x="1452" y="7224"/>
                    <a:pt x="1454" y="7243"/>
                    <a:pt x="1466" y="7254"/>
                  </a:cubicBezTo>
                  <a:cubicBezTo>
                    <a:pt x="1476" y="7266"/>
                    <a:pt x="1492" y="7282"/>
                    <a:pt x="1504" y="7279"/>
                  </a:cubicBezTo>
                  <a:cubicBezTo>
                    <a:pt x="1544" y="7273"/>
                    <a:pt x="1576" y="7299"/>
                    <a:pt x="1613" y="7300"/>
                  </a:cubicBezTo>
                  <a:cubicBezTo>
                    <a:pt x="1755" y="7306"/>
                    <a:pt x="1885" y="6709"/>
                    <a:pt x="1970" y="6614"/>
                  </a:cubicBezTo>
                  <a:cubicBezTo>
                    <a:pt x="2040" y="6536"/>
                    <a:pt x="2119" y="6462"/>
                    <a:pt x="2161" y="6367"/>
                  </a:cubicBezTo>
                  <a:cubicBezTo>
                    <a:pt x="2196" y="6290"/>
                    <a:pt x="2210" y="6196"/>
                    <a:pt x="2280" y="6150"/>
                  </a:cubicBezTo>
                  <a:cubicBezTo>
                    <a:pt x="2316" y="6125"/>
                    <a:pt x="2361" y="6120"/>
                    <a:pt x="2404" y="6114"/>
                  </a:cubicBezTo>
                  <a:cubicBezTo>
                    <a:pt x="2612" y="6081"/>
                    <a:pt x="2852" y="6036"/>
                    <a:pt x="3011" y="5894"/>
                  </a:cubicBezTo>
                  <a:cubicBezTo>
                    <a:pt x="3138" y="5783"/>
                    <a:pt x="3183" y="5579"/>
                    <a:pt x="3336" y="5500"/>
                  </a:cubicBezTo>
                  <a:cubicBezTo>
                    <a:pt x="3417" y="5459"/>
                    <a:pt x="3515" y="5469"/>
                    <a:pt x="3596" y="5427"/>
                  </a:cubicBezTo>
                  <a:cubicBezTo>
                    <a:pt x="3651" y="5400"/>
                    <a:pt x="3700" y="5348"/>
                    <a:pt x="3762" y="5349"/>
                  </a:cubicBezTo>
                  <a:cubicBezTo>
                    <a:pt x="3804" y="5351"/>
                    <a:pt x="3839" y="5377"/>
                    <a:pt x="3879" y="5384"/>
                  </a:cubicBezTo>
                  <a:cubicBezTo>
                    <a:pt x="3950" y="5396"/>
                    <a:pt x="4015" y="5351"/>
                    <a:pt x="4069" y="5305"/>
                  </a:cubicBezTo>
                  <a:cubicBezTo>
                    <a:pt x="4132" y="5248"/>
                    <a:pt x="4219" y="5177"/>
                    <a:pt x="4288" y="50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889784" y="377751"/>
              <a:ext cx="229806" cy="296550"/>
            </a:xfrm>
            <a:custGeom>
              <a:avLst/>
              <a:gdLst/>
              <a:ahLst/>
              <a:cxnLst/>
              <a:rect l="l" t="t" r="r" b="b"/>
              <a:pathLst>
                <a:path w="5812" h="7500" extrusionOk="0">
                  <a:moveTo>
                    <a:pt x="3995" y="101"/>
                  </a:moveTo>
                  <a:cubicBezTo>
                    <a:pt x="4047" y="101"/>
                    <a:pt x="4208" y="172"/>
                    <a:pt x="4258" y="188"/>
                  </a:cubicBezTo>
                  <a:cubicBezTo>
                    <a:pt x="4382" y="229"/>
                    <a:pt x="4672" y="258"/>
                    <a:pt x="4744" y="372"/>
                  </a:cubicBezTo>
                  <a:cubicBezTo>
                    <a:pt x="4768" y="411"/>
                    <a:pt x="4786" y="457"/>
                    <a:pt x="4816" y="493"/>
                  </a:cubicBezTo>
                  <a:cubicBezTo>
                    <a:pt x="4861" y="545"/>
                    <a:pt x="4930" y="570"/>
                    <a:pt x="4988" y="607"/>
                  </a:cubicBezTo>
                  <a:cubicBezTo>
                    <a:pt x="5052" y="646"/>
                    <a:pt x="5183" y="753"/>
                    <a:pt x="5169" y="840"/>
                  </a:cubicBezTo>
                  <a:cubicBezTo>
                    <a:pt x="5157" y="912"/>
                    <a:pt x="5072" y="896"/>
                    <a:pt x="5052" y="950"/>
                  </a:cubicBezTo>
                  <a:cubicBezTo>
                    <a:pt x="5026" y="1013"/>
                    <a:pt x="5056" y="1099"/>
                    <a:pt x="5078" y="1162"/>
                  </a:cubicBezTo>
                  <a:cubicBezTo>
                    <a:pt x="5098" y="1223"/>
                    <a:pt x="5141" y="1282"/>
                    <a:pt x="5205" y="1294"/>
                  </a:cubicBezTo>
                  <a:cubicBezTo>
                    <a:pt x="5213" y="1295"/>
                    <a:pt x="5222" y="1297"/>
                    <a:pt x="5232" y="1297"/>
                  </a:cubicBezTo>
                  <a:cubicBezTo>
                    <a:pt x="5251" y="1297"/>
                    <a:pt x="5270" y="1294"/>
                    <a:pt x="5289" y="1294"/>
                  </a:cubicBezTo>
                  <a:cubicBezTo>
                    <a:pt x="5296" y="1294"/>
                    <a:pt x="5303" y="1294"/>
                    <a:pt x="5310" y="1295"/>
                  </a:cubicBezTo>
                  <a:cubicBezTo>
                    <a:pt x="5349" y="1300"/>
                    <a:pt x="5393" y="1320"/>
                    <a:pt x="5430" y="1320"/>
                  </a:cubicBezTo>
                  <a:cubicBezTo>
                    <a:pt x="5449" y="1320"/>
                    <a:pt x="5466" y="1314"/>
                    <a:pt x="5479" y="1298"/>
                  </a:cubicBezTo>
                  <a:cubicBezTo>
                    <a:pt x="5498" y="1276"/>
                    <a:pt x="5497" y="1243"/>
                    <a:pt x="5501" y="1214"/>
                  </a:cubicBezTo>
                  <a:cubicBezTo>
                    <a:pt x="5505" y="1188"/>
                    <a:pt x="5524" y="1158"/>
                    <a:pt x="5549" y="1158"/>
                  </a:cubicBezTo>
                  <a:cubicBezTo>
                    <a:pt x="5552" y="1158"/>
                    <a:pt x="5555" y="1158"/>
                    <a:pt x="5556" y="1159"/>
                  </a:cubicBezTo>
                  <a:cubicBezTo>
                    <a:pt x="5566" y="1161"/>
                    <a:pt x="5573" y="1167"/>
                    <a:pt x="5582" y="1172"/>
                  </a:cubicBezTo>
                  <a:cubicBezTo>
                    <a:pt x="5605" y="1191"/>
                    <a:pt x="5628" y="1209"/>
                    <a:pt x="5651" y="1226"/>
                  </a:cubicBezTo>
                  <a:cubicBezTo>
                    <a:pt x="5672" y="1242"/>
                    <a:pt x="5695" y="1259"/>
                    <a:pt x="5703" y="1285"/>
                  </a:cubicBezTo>
                  <a:cubicBezTo>
                    <a:pt x="5709" y="1302"/>
                    <a:pt x="5708" y="1323"/>
                    <a:pt x="5706" y="1341"/>
                  </a:cubicBezTo>
                  <a:cubicBezTo>
                    <a:pt x="5701" y="1414"/>
                    <a:pt x="5695" y="1487"/>
                    <a:pt x="5689" y="1561"/>
                  </a:cubicBezTo>
                  <a:cubicBezTo>
                    <a:pt x="5675" y="1755"/>
                    <a:pt x="5349" y="1790"/>
                    <a:pt x="5237" y="1953"/>
                  </a:cubicBezTo>
                  <a:cubicBezTo>
                    <a:pt x="5076" y="2188"/>
                    <a:pt x="5021" y="2498"/>
                    <a:pt x="4978" y="2772"/>
                  </a:cubicBezTo>
                  <a:cubicBezTo>
                    <a:pt x="4969" y="2832"/>
                    <a:pt x="4961" y="2892"/>
                    <a:pt x="4972" y="2950"/>
                  </a:cubicBezTo>
                  <a:cubicBezTo>
                    <a:pt x="4984" y="3006"/>
                    <a:pt x="5014" y="3057"/>
                    <a:pt x="5029" y="3112"/>
                  </a:cubicBezTo>
                  <a:cubicBezTo>
                    <a:pt x="5043" y="3167"/>
                    <a:pt x="5039" y="3235"/>
                    <a:pt x="4992" y="3269"/>
                  </a:cubicBezTo>
                  <a:cubicBezTo>
                    <a:pt x="4974" y="3282"/>
                    <a:pt x="4950" y="3290"/>
                    <a:pt x="4935" y="3306"/>
                  </a:cubicBezTo>
                  <a:cubicBezTo>
                    <a:pt x="4870" y="3363"/>
                    <a:pt x="4903" y="3482"/>
                    <a:pt x="4880" y="3554"/>
                  </a:cubicBezTo>
                  <a:cubicBezTo>
                    <a:pt x="4865" y="3597"/>
                    <a:pt x="4817" y="3634"/>
                    <a:pt x="4809" y="3676"/>
                  </a:cubicBezTo>
                  <a:cubicBezTo>
                    <a:pt x="4781" y="3804"/>
                    <a:pt x="4884" y="3936"/>
                    <a:pt x="4817" y="4056"/>
                  </a:cubicBezTo>
                  <a:cubicBezTo>
                    <a:pt x="4783" y="4118"/>
                    <a:pt x="4719" y="4157"/>
                    <a:pt x="4666" y="4203"/>
                  </a:cubicBezTo>
                  <a:cubicBezTo>
                    <a:pt x="4510" y="4339"/>
                    <a:pt x="4435" y="4563"/>
                    <a:pt x="4479" y="4767"/>
                  </a:cubicBezTo>
                  <a:cubicBezTo>
                    <a:pt x="4494" y="4836"/>
                    <a:pt x="4523" y="4907"/>
                    <a:pt x="4514" y="4978"/>
                  </a:cubicBezTo>
                  <a:cubicBezTo>
                    <a:pt x="4505" y="5054"/>
                    <a:pt x="4456" y="5128"/>
                    <a:pt x="4395" y="5197"/>
                  </a:cubicBezTo>
                  <a:cubicBezTo>
                    <a:pt x="4326" y="5275"/>
                    <a:pt x="4239" y="5346"/>
                    <a:pt x="4176" y="5403"/>
                  </a:cubicBezTo>
                  <a:cubicBezTo>
                    <a:pt x="4130" y="5444"/>
                    <a:pt x="4072" y="5483"/>
                    <a:pt x="4011" y="5483"/>
                  </a:cubicBezTo>
                  <a:cubicBezTo>
                    <a:pt x="4002" y="5483"/>
                    <a:pt x="3995" y="5483"/>
                    <a:pt x="3986" y="5482"/>
                  </a:cubicBezTo>
                  <a:cubicBezTo>
                    <a:pt x="3947" y="5475"/>
                    <a:pt x="3911" y="5449"/>
                    <a:pt x="3869" y="5447"/>
                  </a:cubicBezTo>
                  <a:lnTo>
                    <a:pt x="3865" y="5447"/>
                  </a:lnTo>
                  <a:cubicBezTo>
                    <a:pt x="3806" y="5447"/>
                    <a:pt x="3757" y="5498"/>
                    <a:pt x="3703" y="5525"/>
                  </a:cubicBezTo>
                  <a:cubicBezTo>
                    <a:pt x="3622" y="5567"/>
                    <a:pt x="3524" y="5557"/>
                    <a:pt x="3443" y="5598"/>
                  </a:cubicBezTo>
                  <a:cubicBezTo>
                    <a:pt x="3290" y="5677"/>
                    <a:pt x="3245" y="5881"/>
                    <a:pt x="3118" y="5992"/>
                  </a:cubicBezTo>
                  <a:cubicBezTo>
                    <a:pt x="2959" y="6134"/>
                    <a:pt x="2719" y="6179"/>
                    <a:pt x="2511" y="6212"/>
                  </a:cubicBezTo>
                  <a:cubicBezTo>
                    <a:pt x="2468" y="6218"/>
                    <a:pt x="2423" y="6223"/>
                    <a:pt x="2387" y="6248"/>
                  </a:cubicBezTo>
                  <a:cubicBezTo>
                    <a:pt x="2317" y="6294"/>
                    <a:pt x="2303" y="6388"/>
                    <a:pt x="2268" y="6465"/>
                  </a:cubicBezTo>
                  <a:cubicBezTo>
                    <a:pt x="2226" y="6560"/>
                    <a:pt x="2147" y="6634"/>
                    <a:pt x="2077" y="6712"/>
                  </a:cubicBezTo>
                  <a:cubicBezTo>
                    <a:pt x="1994" y="6806"/>
                    <a:pt x="1865" y="7398"/>
                    <a:pt x="1723" y="7398"/>
                  </a:cubicBezTo>
                  <a:lnTo>
                    <a:pt x="1720" y="7398"/>
                  </a:lnTo>
                  <a:cubicBezTo>
                    <a:pt x="1687" y="7397"/>
                    <a:pt x="1657" y="7377"/>
                    <a:pt x="1624" y="7377"/>
                  </a:cubicBezTo>
                  <a:lnTo>
                    <a:pt x="1611" y="7377"/>
                  </a:lnTo>
                  <a:cubicBezTo>
                    <a:pt x="1611" y="7377"/>
                    <a:pt x="1609" y="7378"/>
                    <a:pt x="1609" y="7378"/>
                  </a:cubicBezTo>
                  <a:cubicBezTo>
                    <a:pt x="1598" y="7378"/>
                    <a:pt x="1583" y="7362"/>
                    <a:pt x="1573" y="7352"/>
                  </a:cubicBezTo>
                  <a:cubicBezTo>
                    <a:pt x="1561" y="7341"/>
                    <a:pt x="1559" y="7322"/>
                    <a:pt x="1547" y="7312"/>
                  </a:cubicBezTo>
                  <a:cubicBezTo>
                    <a:pt x="1511" y="7283"/>
                    <a:pt x="1499" y="7244"/>
                    <a:pt x="1496" y="7199"/>
                  </a:cubicBezTo>
                  <a:cubicBezTo>
                    <a:pt x="1495" y="7177"/>
                    <a:pt x="1478" y="7166"/>
                    <a:pt x="1454" y="7166"/>
                  </a:cubicBezTo>
                  <a:cubicBezTo>
                    <a:pt x="1449" y="7166"/>
                    <a:pt x="1443" y="7167"/>
                    <a:pt x="1436" y="7169"/>
                  </a:cubicBezTo>
                  <a:cubicBezTo>
                    <a:pt x="1420" y="7173"/>
                    <a:pt x="1405" y="7180"/>
                    <a:pt x="1389" y="7183"/>
                  </a:cubicBezTo>
                  <a:cubicBezTo>
                    <a:pt x="1359" y="7190"/>
                    <a:pt x="1327" y="7197"/>
                    <a:pt x="1296" y="7202"/>
                  </a:cubicBezTo>
                  <a:cubicBezTo>
                    <a:pt x="1294" y="7203"/>
                    <a:pt x="1294" y="7203"/>
                    <a:pt x="1294" y="7203"/>
                  </a:cubicBezTo>
                  <a:cubicBezTo>
                    <a:pt x="1284" y="7203"/>
                    <a:pt x="1268" y="7195"/>
                    <a:pt x="1269" y="7192"/>
                  </a:cubicBezTo>
                  <a:cubicBezTo>
                    <a:pt x="1271" y="7141"/>
                    <a:pt x="1249" y="7111"/>
                    <a:pt x="1199" y="7105"/>
                  </a:cubicBezTo>
                  <a:cubicBezTo>
                    <a:pt x="1131" y="7096"/>
                    <a:pt x="976" y="6460"/>
                    <a:pt x="979" y="6381"/>
                  </a:cubicBezTo>
                  <a:cubicBezTo>
                    <a:pt x="980" y="6335"/>
                    <a:pt x="993" y="6290"/>
                    <a:pt x="995" y="6244"/>
                  </a:cubicBezTo>
                  <a:cubicBezTo>
                    <a:pt x="999" y="6112"/>
                    <a:pt x="913" y="5992"/>
                    <a:pt x="913" y="5861"/>
                  </a:cubicBezTo>
                  <a:cubicBezTo>
                    <a:pt x="913" y="5799"/>
                    <a:pt x="931" y="5739"/>
                    <a:pt x="950" y="5681"/>
                  </a:cubicBezTo>
                  <a:cubicBezTo>
                    <a:pt x="985" y="5577"/>
                    <a:pt x="1090" y="5502"/>
                    <a:pt x="1106" y="5394"/>
                  </a:cubicBezTo>
                  <a:cubicBezTo>
                    <a:pt x="1121" y="5285"/>
                    <a:pt x="1054" y="5161"/>
                    <a:pt x="1031" y="5059"/>
                  </a:cubicBezTo>
                  <a:cubicBezTo>
                    <a:pt x="989" y="4869"/>
                    <a:pt x="1083" y="4635"/>
                    <a:pt x="1093" y="4440"/>
                  </a:cubicBezTo>
                  <a:cubicBezTo>
                    <a:pt x="1105" y="4222"/>
                    <a:pt x="1098" y="4002"/>
                    <a:pt x="1145" y="3787"/>
                  </a:cubicBezTo>
                  <a:cubicBezTo>
                    <a:pt x="1173" y="3664"/>
                    <a:pt x="1213" y="3524"/>
                    <a:pt x="1141" y="3421"/>
                  </a:cubicBezTo>
                  <a:cubicBezTo>
                    <a:pt x="1124" y="3395"/>
                    <a:pt x="1098" y="3371"/>
                    <a:pt x="1092" y="3340"/>
                  </a:cubicBezTo>
                  <a:cubicBezTo>
                    <a:pt x="1087" y="3317"/>
                    <a:pt x="1096" y="3293"/>
                    <a:pt x="1100" y="3269"/>
                  </a:cubicBezTo>
                  <a:cubicBezTo>
                    <a:pt x="1144" y="3048"/>
                    <a:pt x="888" y="2862"/>
                    <a:pt x="674" y="2862"/>
                  </a:cubicBezTo>
                  <a:cubicBezTo>
                    <a:pt x="629" y="2862"/>
                    <a:pt x="587" y="2871"/>
                    <a:pt x="550" y="2888"/>
                  </a:cubicBezTo>
                  <a:lnTo>
                    <a:pt x="545" y="2888"/>
                  </a:lnTo>
                  <a:cubicBezTo>
                    <a:pt x="538" y="2888"/>
                    <a:pt x="527" y="2882"/>
                    <a:pt x="522" y="2875"/>
                  </a:cubicBezTo>
                  <a:cubicBezTo>
                    <a:pt x="511" y="2855"/>
                    <a:pt x="491" y="2847"/>
                    <a:pt x="470" y="2840"/>
                  </a:cubicBezTo>
                  <a:cubicBezTo>
                    <a:pt x="459" y="2836"/>
                    <a:pt x="451" y="2833"/>
                    <a:pt x="446" y="2833"/>
                  </a:cubicBezTo>
                  <a:cubicBezTo>
                    <a:pt x="437" y="2833"/>
                    <a:pt x="431" y="2840"/>
                    <a:pt x="421" y="2858"/>
                  </a:cubicBezTo>
                  <a:cubicBezTo>
                    <a:pt x="404" y="2885"/>
                    <a:pt x="391" y="2898"/>
                    <a:pt x="375" y="2898"/>
                  </a:cubicBezTo>
                  <a:cubicBezTo>
                    <a:pt x="363" y="2898"/>
                    <a:pt x="350" y="2892"/>
                    <a:pt x="333" y="2881"/>
                  </a:cubicBezTo>
                  <a:cubicBezTo>
                    <a:pt x="199" y="2790"/>
                    <a:pt x="170" y="2621"/>
                    <a:pt x="118" y="2476"/>
                  </a:cubicBezTo>
                  <a:cubicBezTo>
                    <a:pt x="113" y="2462"/>
                    <a:pt x="108" y="2446"/>
                    <a:pt x="112" y="2431"/>
                  </a:cubicBezTo>
                  <a:cubicBezTo>
                    <a:pt x="125" y="2392"/>
                    <a:pt x="183" y="2402"/>
                    <a:pt x="222" y="2391"/>
                  </a:cubicBezTo>
                  <a:cubicBezTo>
                    <a:pt x="274" y="2373"/>
                    <a:pt x="295" y="2308"/>
                    <a:pt x="287" y="2253"/>
                  </a:cubicBezTo>
                  <a:cubicBezTo>
                    <a:pt x="271" y="2152"/>
                    <a:pt x="154" y="2021"/>
                    <a:pt x="207" y="1911"/>
                  </a:cubicBezTo>
                  <a:cubicBezTo>
                    <a:pt x="258" y="1804"/>
                    <a:pt x="449" y="1804"/>
                    <a:pt x="550" y="1788"/>
                  </a:cubicBezTo>
                  <a:cubicBezTo>
                    <a:pt x="587" y="1782"/>
                    <a:pt x="622" y="1771"/>
                    <a:pt x="654" y="1748"/>
                  </a:cubicBezTo>
                  <a:cubicBezTo>
                    <a:pt x="743" y="1678"/>
                    <a:pt x="953" y="1710"/>
                    <a:pt x="1064" y="1659"/>
                  </a:cubicBezTo>
                  <a:cubicBezTo>
                    <a:pt x="1121" y="1635"/>
                    <a:pt x="1171" y="1587"/>
                    <a:pt x="1184" y="1526"/>
                  </a:cubicBezTo>
                  <a:cubicBezTo>
                    <a:pt x="1197" y="1466"/>
                    <a:pt x="1161" y="1394"/>
                    <a:pt x="1100" y="1381"/>
                  </a:cubicBezTo>
                  <a:cubicBezTo>
                    <a:pt x="1089" y="1379"/>
                    <a:pt x="1077" y="1378"/>
                    <a:pt x="1069" y="1370"/>
                  </a:cubicBezTo>
                  <a:cubicBezTo>
                    <a:pt x="915" y="1237"/>
                    <a:pt x="1284" y="1107"/>
                    <a:pt x="1314" y="1068"/>
                  </a:cubicBezTo>
                  <a:cubicBezTo>
                    <a:pt x="1350" y="1022"/>
                    <a:pt x="1397" y="1006"/>
                    <a:pt x="1453" y="995"/>
                  </a:cubicBezTo>
                  <a:cubicBezTo>
                    <a:pt x="1467" y="992"/>
                    <a:pt x="1480" y="989"/>
                    <a:pt x="1492" y="989"/>
                  </a:cubicBezTo>
                  <a:cubicBezTo>
                    <a:pt x="1521" y="989"/>
                    <a:pt x="1546" y="999"/>
                    <a:pt x="1570" y="1022"/>
                  </a:cubicBezTo>
                  <a:cubicBezTo>
                    <a:pt x="1577" y="1028"/>
                    <a:pt x="1585" y="1031"/>
                    <a:pt x="1593" y="1031"/>
                  </a:cubicBezTo>
                  <a:cubicBezTo>
                    <a:pt x="1605" y="1031"/>
                    <a:pt x="1618" y="1025"/>
                    <a:pt x="1626" y="1015"/>
                  </a:cubicBezTo>
                  <a:cubicBezTo>
                    <a:pt x="1634" y="1006"/>
                    <a:pt x="1639" y="996"/>
                    <a:pt x="1647" y="987"/>
                  </a:cubicBezTo>
                  <a:cubicBezTo>
                    <a:pt x="1667" y="964"/>
                    <a:pt x="1697" y="944"/>
                    <a:pt x="1710" y="917"/>
                  </a:cubicBezTo>
                  <a:cubicBezTo>
                    <a:pt x="1723" y="889"/>
                    <a:pt x="1720" y="853"/>
                    <a:pt x="1725" y="823"/>
                  </a:cubicBezTo>
                  <a:cubicBezTo>
                    <a:pt x="1728" y="805"/>
                    <a:pt x="1731" y="789"/>
                    <a:pt x="1735" y="775"/>
                  </a:cubicBezTo>
                  <a:cubicBezTo>
                    <a:pt x="1742" y="748"/>
                    <a:pt x="1759" y="726"/>
                    <a:pt x="1787" y="716"/>
                  </a:cubicBezTo>
                  <a:cubicBezTo>
                    <a:pt x="1804" y="708"/>
                    <a:pt x="1823" y="698"/>
                    <a:pt x="1842" y="698"/>
                  </a:cubicBezTo>
                  <a:cubicBezTo>
                    <a:pt x="1849" y="698"/>
                    <a:pt x="1856" y="700"/>
                    <a:pt x="1863" y="704"/>
                  </a:cubicBezTo>
                  <a:cubicBezTo>
                    <a:pt x="1881" y="714"/>
                    <a:pt x="1891" y="737"/>
                    <a:pt x="1904" y="753"/>
                  </a:cubicBezTo>
                  <a:cubicBezTo>
                    <a:pt x="1907" y="756"/>
                    <a:pt x="1913" y="758"/>
                    <a:pt x="1916" y="758"/>
                  </a:cubicBezTo>
                  <a:lnTo>
                    <a:pt x="1918" y="758"/>
                  </a:lnTo>
                  <a:cubicBezTo>
                    <a:pt x="1921" y="758"/>
                    <a:pt x="1927" y="750"/>
                    <a:pt x="1927" y="748"/>
                  </a:cubicBezTo>
                  <a:cubicBezTo>
                    <a:pt x="1927" y="732"/>
                    <a:pt x="1926" y="714"/>
                    <a:pt x="1926" y="698"/>
                  </a:cubicBezTo>
                  <a:cubicBezTo>
                    <a:pt x="1927" y="668"/>
                    <a:pt x="1946" y="648"/>
                    <a:pt x="1973" y="645"/>
                  </a:cubicBezTo>
                  <a:cubicBezTo>
                    <a:pt x="2048" y="638"/>
                    <a:pt x="2124" y="635"/>
                    <a:pt x="2199" y="622"/>
                  </a:cubicBezTo>
                  <a:cubicBezTo>
                    <a:pt x="2271" y="612"/>
                    <a:pt x="2377" y="561"/>
                    <a:pt x="2466" y="561"/>
                  </a:cubicBezTo>
                  <a:cubicBezTo>
                    <a:pt x="2517" y="561"/>
                    <a:pt x="2562" y="577"/>
                    <a:pt x="2592" y="626"/>
                  </a:cubicBezTo>
                  <a:cubicBezTo>
                    <a:pt x="2602" y="643"/>
                    <a:pt x="2609" y="665"/>
                    <a:pt x="2625" y="678"/>
                  </a:cubicBezTo>
                  <a:cubicBezTo>
                    <a:pt x="2635" y="688"/>
                    <a:pt x="2650" y="691"/>
                    <a:pt x="2663" y="691"/>
                  </a:cubicBezTo>
                  <a:cubicBezTo>
                    <a:pt x="2686" y="691"/>
                    <a:pt x="2710" y="681"/>
                    <a:pt x="2729" y="667"/>
                  </a:cubicBezTo>
                  <a:cubicBezTo>
                    <a:pt x="2760" y="645"/>
                    <a:pt x="2784" y="613"/>
                    <a:pt x="2819" y="599"/>
                  </a:cubicBezTo>
                  <a:cubicBezTo>
                    <a:pt x="2836" y="593"/>
                    <a:pt x="2852" y="590"/>
                    <a:pt x="2869" y="590"/>
                  </a:cubicBezTo>
                  <a:cubicBezTo>
                    <a:pt x="2931" y="590"/>
                    <a:pt x="2999" y="623"/>
                    <a:pt x="3059" y="623"/>
                  </a:cubicBezTo>
                  <a:cubicBezTo>
                    <a:pt x="3082" y="623"/>
                    <a:pt x="3103" y="619"/>
                    <a:pt x="3124" y="604"/>
                  </a:cubicBezTo>
                  <a:cubicBezTo>
                    <a:pt x="3153" y="586"/>
                    <a:pt x="3169" y="550"/>
                    <a:pt x="3195" y="525"/>
                  </a:cubicBezTo>
                  <a:cubicBezTo>
                    <a:pt x="3251" y="467"/>
                    <a:pt x="3342" y="464"/>
                    <a:pt x="3408" y="418"/>
                  </a:cubicBezTo>
                  <a:cubicBezTo>
                    <a:pt x="3485" y="365"/>
                    <a:pt x="3536" y="253"/>
                    <a:pt x="3625" y="253"/>
                  </a:cubicBezTo>
                  <a:lnTo>
                    <a:pt x="3634" y="253"/>
                  </a:lnTo>
                  <a:cubicBezTo>
                    <a:pt x="3667" y="256"/>
                    <a:pt x="3699" y="276"/>
                    <a:pt x="3734" y="276"/>
                  </a:cubicBezTo>
                  <a:lnTo>
                    <a:pt x="3738" y="276"/>
                  </a:lnTo>
                  <a:cubicBezTo>
                    <a:pt x="3851" y="269"/>
                    <a:pt x="3867" y="110"/>
                    <a:pt x="3992" y="103"/>
                  </a:cubicBezTo>
                  <a:cubicBezTo>
                    <a:pt x="3994" y="101"/>
                    <a:pt x="3994" y="101"/>
                    <a:pt x="3995" y="101"/>
                  </a:cubicBezTo>
                  <a:close/>
                  <a:moveTo>
                    <a:pt x="3992" y="0"/>
                  </a:moveTo>
                  <a:lnTo>
                    <a:pt x="3985" y="2"/>
                  </a:lnTo>
                  <a:cubicBezTo>
                    <a:pt x="3877" y="9"/>
                    <a:pt x="3817" y="81"/>
                    <a:pt x="3778" y="129"/>
                  </a:cubicBezTo>
                  <a:cubicBezTo>
                    <a:pt x="3761" y="151"/>
                    <a:pt x="3742" y="175"/>
                    <a:pt x="3732" y="175"/>
                  </a:cubicBezTo>
                  <a:cubicBezTo>
                    <a:pt x="3731" y="175"/>
                    <a:pt x="3719" y="171"/>
                    <a:pt x="3712" y="169"/>
                  </a:cubicBezTo>
                  <a:cubicBezTo>
                    <a:pt x="3693" y="162"/>
                    <a:pt x="3669" y="155"/>
                    <a:pt x="3641" y="154"/>
                  </a:cubicBezTo>
                  <a:cubicBezTo>
                    <a:pt x="3635" y="152"/>
                    <a:pt x="3631" y="152"/>
                    <a:pt x="3625" y="152"/>
                  </a:cubicBezTo>
                  <a:cubicBezTo>
                    <a:pt x="3523" y="152"/>
                    <a:pt x="3458" y="226"/>
                    <a:pt x="3408" y="278"/>
                  </a:cubicBezTo>
                  <a:cubicBezTo>
                    <a:pt x="3388" y="301"/>
                    <a:pt x="3369" y="323"/>
                    <a:pt x="3351" y="336"/>
                  </a:cubicBezTo>
                  <a:cubicBezTo>
                    <a:pt x="3333" y="347"/>
                    <a:pt x="3307" y="357"/>
                    <a:pt x="3278" y="366"/>
                  </a:cubicBezTo>
                  <a:cubicBezTo>
                    <a:pt x="3231" y="383"/>
                    <a:pt x="3170" y="405"/>
                    <a:pt x="3122" y="454"/>
                  </a:cubicBezTo>
                  <a:cubicBezTo>
                    <a:pt x="3106" y="469"/>
                    <a:pt x="3096" y="484"/>
                    <a:pt x="3086" y="497"/>
                  </a:cubicBezTo>
                  <a:cubicBezTo>
                    <a:pt x="3080" y="506"/>
                    <a:pt x="3070" y="519"/>
                    <a:pt x="3066" y="522"/>
                  </a:cubicBezTo>
                  <a:lnTo>
                    <a:pt x="3059" y="522"/>
                  </a:lnTo>
                  <a:cubicBezTo>
                    <a:pt x="3043" y="522"/>
                    <a:pt x="3017" y="515"/>
                    <a:pt x="2992" y="509"/>
                  </a:cubicBezTo>
                  <a:cubicBezTo>
                    <a:pt x="2956" y="499"/>
                    <a:pt x="2914" y="489"/>
                    <a:pt x="2869" y="489"/>
                  </a:cubicBezTo>
                  <a:cubicBezTo>
                    <a:pt x="2838" y="489"/>
                    <a:pt x="2807" y="495"/>
                    <a:pt x="2781" y="506"/>
                  </a:cubicBezTo>
                  <a:cubicBezTo>
                    <a:pt x="2742" y="522"/>
                    <a:pt x="2713" y="547"/>
                    <a:pt x="2692" y="567"/>
                  </a:cubicBezTo>
                  <a:cubicBezTo>
                    <a:pt x="2687" y="570"/>
                    <a:pt x="2684" y="574"/>
                    <a:pt x="2680" y="577"/>
                  </a:cubicBezTo>
                  <a:cubicBezTo>
                    <a:pt x="2680" y="576"/>
                    <a:pt x="2679" y="574"/>
                    <a:pt x="2679" y="574"/>
                  </a:cubicBezTo>
                  <a:cubicBezTo>
                    <a:pt x="2647" y="522"/>
                    <a:pt x="2583" y="460"/>
                    <a:pt x="2466" y="460"/>
                  </a:cubicBezTo>
                  <a:cubicBezTo>
                    <a:pt x="2395" y="460"/>
                    <a:pt x="2326" y="482"/>
                    <a:pt x="2264" y="500"/>
                  </a:cubicBezTo>
                  <a:cubicBezTo>
                    <a:pt x="2232" y="510"/>
                    <a:pt x="2203" y="519"/>
                    <a:pt x="2183" y="522"/>
                  </a:cubicBezTo>
                  <a:cubicBezTo>
                    <a:pt x="2134" y="531"/>
                    <a:pt x="2083" y="535"/>
                    <a:pt x="2031" y="538"/>
                  </a:cubicBezTo>
                  <a:cubicBezTo>
                    <a:pt x="2009" y="541"/>
                    <a:pt x="1986" y="542"/>
                    <a:pt x="1965" y="544"/>
                  </a:cubicBezTo>
                  <a:cubicBezTo>
                    <a:pt x="1921" y="548"/>
                    <a:pt x="1885" y="568"/>
                    <a:pt x="1859" y="599"/>
                  </a:cubicBezTo>
                  <a:cubicBezTo>
                    <a:pt x="1853" y="599"/>
                    <a:pt x="1848" y="597"/>
                    <a:pt x="1842" y="597"/>
                  </a:cubicBezTo>
                  <a:cubicBezTo>
                    <a:pt x="1806" y="597"/>
                    <a:pt x="1777" y="610"/>
                    <a:pt x="1758" y="619"/>
                  </a:cubicBezTo>
                  <a:lnTo>
                    <a:pt x="1749" y="622"/>
                  </a:lnTo>
                  <a:cubicBezTo>
                    <a:pt x="1694" y="643"/>
                    <a:pt x="1655" y="688"/>
                    <a:pt x="1638" y="746"/>
                  </a:cubicBezTo>
                  <a:cubicBezTo>
                    <a:pt x="1631" y="769"/>
                    <a:pt x="1628" y="791"/>
                    <a:pt x="1625" y="807"/>
                  </a:cubicBezTo>
                  <a:cubicBezTo>
                    <a:pt x="1624" y="820"/>
                    <a:pt x="1622" y="833"/>
                    <a:pt x="1621" y="846"/>
                  </a:cubicBezTo>
                  <a:cubicBezTo>
                    <a:pt x="1621" y="856"/>
                    <a:pt x="1619" y="870"/>
                    <a:pt x="1618" y="875"/>
                  </a:cubicBezTo>
                  <a:cubicBezTo>
                    <a:pt x="1616" y="876"/>
                    <a:pt x="1606" y="885"/>
                    <a:pt x="1599" y="892"/>
                  </a:cubicBezTo>
                  <a:cubicBezTo>
                    <a:pt x="1593" y="898"/>
                    <a:pt x="1587" y="904"/>
                    <a:pt x="1582" y="908"/>
                  </a:cubicBezTo>
                  <a:cubicBezTo>
                    <a:pt x="1554" y="895"/>
                    <a:pt x="1524" y="889"/>
                    <a:pt x="1492" y="889"/>
                  </a:cubicBezTo>
                  <a:cubicBezTo>
                    <a:pt x="1473" y="889"/>
                    <a:pt x="1453" y="891"/>
                    <a:pt x="1431" y="895"/>
                  </a:cubicBezTo>
                  <a:cubicBezTo>
                    <a:pt x="1365" y="909"/>
                    <a:pt x="1297" y="932"/>
                    <a:pt x="1242" y="998"/>
                  </a:cubicBezTo>
                  <a:cubicBezTo>
                    <a:pt x="1232" y="1003"/>
                    <a:pt x="1212" y="1015"/>
                    <a:pt x="1196" y="1024"/>
                  </a:cubicBezTo>
                  <a:cubicBezTo>
                    <a:pt x="1090" y="1081"/>
                    <a:pt x="946" y="1159"/>
                    <a:pt x="931" y="1285"/>
                  </a:cubicBezTo>
                  <a:cubicBezTo>
                    <a:pt x="927" y="1327"/>
                    <a:pt x="936" y="1389"/>
                    <a:pt x="1002" y="1447"/>
                  </a:cubicBezTo>
                  <a:cubicBezTo>
                    <a:pt x="1030" y="1472"/>
                    <a:pt x="1061" y="1477"/>
                    <a:pt x="1076" y="1480"/>
                  </a:cubicBezTo>
                  <a:cubicBezTo>
                    <a:pt x="1082" y="1482"/>
                    <a:pt x="1087" y="1495"/>
                    <a:pt x="1086" y="1505"/>
                  </a:cubicBezTo>
                  <a:cubicBezTo>
                    <a:pt x="1080" y="1528"/>
                    <a:pt x="1056" y="1552"/>
                    <a:pt x="1024" y="1567"/>
                  </a:cubicBezTo>
                  <a:cubicBezTo>
                    <a:pt x="989" y="1583"/>
                    <a:pt x="926" y="1589"/>
                    <a:pt x="865" y="1594"/>
                  </a:cubicBezTo>
                  <a:cubicBezTo>
                    <a:pt x="767" y="1603"/>
                    <a:pt x="664" y="1612"/>
                    <a:pt x="592" y="1667"/>
                  </a:cubicBezTo>
                  <a:cubicBezTo>
                    <a:pt x="579" y="1678"/>
                    <a:pt x="560" y="1684"/>
                    <a:pt x="534" y="1688"/>
                  </a:cubicBezTo>
                  <a:cubicBezTo>
                    <a:pt x="517" y="1691"/>
                    <a:pt x="498" y="1694"/>
                    <a:pt x="476" y="1696"/>
                  </a:cubicBezTo>
                  <a:cubicBezTo>
                    <a:pt x="359" y="1709"/>
                    <a:pt x="183" y="1729"/>
                    <a:pt x="116" y="1868"/>
                  </a:cubicBezTo>
                  <a:cubicBezTo>
                    <a:pt x="61" y="1982"/>
                    <a:pt x="113" y="2096"/>
                    <a:pt x="152" y="2180"/>
                  </a:cubicBezTo>
                  <a:cubicBezTo>
                    <a:pt x="168" y="2214"/>
                    <a:pt x="184" y="2248"/>
                    <a:pt x="187" y="2271"/>
                  </a:cubicBezTo>
                  <a:cubicBezTo>
                    <a:pt x="188" y="2279"/>
                    <a:pt x="187" y="2290"/>
                    <a:pt x="186" y="2295"/>
                  </a:cubicBezTo>
                  <a:cubicBezTo>
                    <a:pt x="181" y="2295"/>
                    <a:pt x="174" y="2295"/>
                    <a:pt x="170" y="2297"/>
                  </a:cubicBezTo>
                  <a:cubicBezTo>
                    <a:pt x="132" y="2301"/>
                    <a:pt x="45" y="2310"/>
                    <a:pt x="16" y="2399"/>
                  </a:cubicBezTo>
                  <a:cubicBezTo>
                    <a:pt x="1" y="2449"/>
                    <a:pt x="15" y="2490"/>
                    <a:pt x="24" y="2511"/>
                  </a:cubicBezTo>
                  <a:cubicBezTo>
                    <a:pt x="32" y="2538"/>
                    <a:pt x="41" y="2567"/>
                    <a:pt x="51" y="2594"/>
                  </a:cubicBezTo>
                  <a:cubicBezTo>
                    <a:pt x="92" y="2725"/>
                    <a:pt x="139" y="2872"/>
                    <a:pt x="277" y="2964"/>
                  </a:cubicBezTo>
                  <a:cubicBezTo>
                    <a:pt x="300" y="2980"/>
                    <a:pt x="333" y="2999"/>
                    <a:pt x="375" y="2999"/>
                  </a:cubicBezTo>
                  <a:cubicBezTo>
                    <a:pt x="415" y="2999"/>
                    <a:pt x="446" y="2982"/>
                    <a:pt x="467" y="2962"/>
                  </a:cubicBezTo>
                  <a:cubicBezTo>
                    <a:pt x="489" y="2979"/>
                    <a:pt x="518" y="2989"/>
                    <a:pt x="545" y="2989"/>
                  </a:cubicBezTo>
                  <a:lnTo>
                    <a:pt x="569" y="2989"/>
                  </a:lnTo>
                  <a:lnTo>
                    <a:pt x="590" y="2980"/>
                  </a:lnTo>
                  <a:cubicBezTo>
                    <a:pt x="615" y="2969"/>
                    <a:pt x="642" y="2963"/>
                    <a:pt x="674" y="2963"/>
                  </a:cubicBezTo>
                  <a:cubicBezTo>
                    <a:pt x="775" y="2963"/>
                    <a:pt x="891" y="3019"/>
                    <a:pt x="956" y="3099"/>
                  </a:cubicBezTo>
                  <a:cubicBezTo>
                    <a:pt x="996" y="3148"/>
                    <a:pt x="1011" y="3199"/>
                    <a:pt x="1001" y="3251"/>
                  </a:cubicBezTo>
                  <a:lnTo>
                    <a:pt x="999" y="3262"/>
                  </a:lnTo>
                  <a:cubicBezTo>
                    <a:pt x="993" y="3285"/>
                    <a:pt x="986" y="3319"/>
                    <a:pt x="992" y="3358"/>
                  </a:cubicBezTo>
                  <a:cubicBezTo>
                    <a:pt x="1001" y="3405"/>
                    <a:pt x="1027" y="3438"/>
                    <a:pt x="1047" y="3463"/>
                  </a:cubicBezTo>
                  <a:cubicBezTo>
                    <a:pt x="1051" y="3469"/>
                    <a:pt x="1054" y="3473"/>
                    <a:pt x="1058" y="3479"/>
                  </a:cubicBezTo>
                  <a:cubicBezTo>
                    <a:pt x="1099" y="3537"/>
                    <a:pt x="1076" y="3635"/>
                    <a:pt x="1054" y="3730"/>
                  </a:cubicBezTo>
                  <a:lnTo>
                    <a:pt x="1045" y="3765"/>
                  </a:lnTo>
                  <a:cubicBezTo>
                    <a:pt x="1008" y="3937"/>
                    <a:pt x="1004" y="4109"/>
                    <a:pt x="998" y="4277"/>
                  </a:cubicBezTo>
                  <a:cubicBezTo>
                    <a:pt x="996" y="4329"/>
                    <a:pt x="995" y="4382"/>
                    <a:pt x="992" y="4434"/>
                  </a:cubicBezTo>
                  <a:cubicBezTo>
                    <a:pt x="989" y="4501"/>
                    <a:pt x="975" y="4574"/>
                    <a:pt x="959" y="4652"/>
                  </a:cubicBezTo>
                  <a:cubicBezTo>
                    <a:pt x="931" y="4794"/>
                    <a:pt x="901" y="4942"/>
                    <a:pt x="933" y="5080"/>
                  </a:cubicBezTo>
                  <a:cubicBezTo>
                    <a:pt x="941" y="5119"/>
                    <a:pt x="954" y="5158"/>
                    <a:pt x="967" y="5196"/>
                  </a:cubicBezTo>
                  <a:cubicBezTo>
                    <a:pt x="989" y="5261"/>
                    <a:pt x="1012" y="5329"/>
                    <a:pt x="1005" y="5379"/>
                  </a:cubicBezTo>
                  <a:cubicBezTo>
                    <a:pt x="1001" y="5416"/>
                    <a:pt x="973" y="5452"/>
                    <a:pt x="943" y="5495"/>
                  </a:cubicBezTo>
                  <a:cubicBezTo>
                    <a:pt x="911" y="5538"/>
                    <a:pt x="875" y="5589"/>
                    <a:pt x="855" y="5650"/>
                  </a:cubicBezTo>
                  <a:cubicBezTo>
                    <a:pt x="834" y="5712"/>
                    <a:pt x="811" y="5783"/>
                    <a:pt x="811" y="5861"/>
                  </a:cubicBezTo>
                  <a:cubicBezTo>
                    <a:pt x="811" y="5942"/>
                    <a:pt x="836" y="6015"/>
                    <a:pt x="858" y="6080"/>
                  </a:cubicBezTo>
                  <a:cubicBezTo>
                    <a:pt x="878" y="6138"/>
                    <a:pt x="895" y="6192"/>
                    <a:pt x="894" y="6241"/>
                  </a:cubicBezTo>
                  <a:cubicBezTo>
                    <a:pt x="894" y="6257"/>
                    <a:pt x="889" y="6275"/>
                    <a:pt x="887" y="6296"/>
                  </a:cubicBezTo>
                  <a:cubicBezTo>
                    <a:pt x="884" y="6320"/>
                    <a:pt x="878" y="6349"/>
                    <a:pt x="878" y="6378"/>
                  </a:cubicBezTo>
                  <a:cubicBezTo>
                    <a:pt x="876" y="6445"/>
                    <a:pt x="930" y="6670"/>
                    <a:pt x="965" y="6796"/>
                  </a:cubicBezTo>
                  <a:cubicBezTo>
                    <a:pt x="1050" y="7106"/>
                    <a:pt x="1099" y="7183"/>
                    <a:pt x="1167" y="7202"/>
                  </a:cubicBezTo>
                  <a:lnTo>
                    <a:pt x="1165" y="7229"/>
                  </a:lnTo>
                  <a:lnTo>
                    <a:pt x="1196" y="7263"/>
                  </a:lnTo>
                  <a:cubicBezTo>
                    <a:pt x="1219" y="7287"/>
                    <a:pt x="1258" y="7304"/>
                    <a:pt x="1294" y="7304"/>
                  </a:cubicBezTo>
                  <a:lnTo>
                    <a:pt x="1301" y="7304"/>
                  </a:lnTo>
                  <a:lnTo>
                    <a:pt x="1310" y="7303"/>
                  </a:lnTo>
                  <a:cubicBezTo>
                    <a:pt x="1345" y="7297"/>
                    <a:pt x="1379" y="7290"/>
                    <a:pt x="1410" y="7283"/>
                  </a:cubicBezTo>
                  <a:cubicBezTo>
                    <a:pt x="1420" y="7316"/>
                    <a:pt x="1439" y="7349"/>
                    <a:pt x="1472" y="7380"/>
                  </a:cubicBezTo>
                  <a:cubicBezTo>
                    <a:pt x="1476" y="7391"/>
                    <a:pt x="1485" y="7407"/>
                    <a:pt x="1499" y="7421"/>
                  </a:cubicBezTo>
                  <a:cubicBezTo>
                    <a:pt x="1521" y="7446"/>
                    <a:pt x="1557" y="7479"/>
                    <a:pt x="1609" y="7479"/>
                  </a:cubicBezTo>
                  <a:lnTo>
                    <a:pt x="1616" y="7479"/>
                  </a:lnTo>
                  <a:lnTo>
                    <a:pt x="1626" y="7478"/>
                  </a:lnTo>
                  <a:cubicBezTo>
                    <a:pt x="1626" y="7478"/>
                    <a:pt x="1635" y="7481"/>
                    <a:pt x="1642" y="7484"/>
                  </a:cubicBezTo>
                  <a:cubicBezTo>
                    <a:pt x="1661" y="7489"/>
                    <a:pt x="1686" y="7498"/>
                    <a:pt x="1716" y="7500"/>
                  </a:cubicBezTo>
                  <a:lnTo>
                    <a:pt x="1723" y="7500"/>
                  </a:lnTo>
                  <a:cubicBezTo>
                    <a:pt x="1882" y="7500"/>
                    <a:pt x="1966" y="7270"/>
                    <a:pt x="2061" y="7002"/>
                  </a:cubicBezTo>
                  <a:cubicBezTo>
                    <a:pt x="2092" y="6919"/>
                    <a:pt x="2134" y="6803"/>
                    <a:pt x="2153" y="6778"/>
                  </a:cubicBezTo>
                  <a:cubicBezTo>
                    <a:pt x="2167" y="6764"/>
                    <a:pt x="2180" y="6748"/>
                    <a:pt x="2194" y="6734"/>
                  </a:cubicBezTo>
                  <a:cubicBezTo>
                    <a:pt x="2257" y="6667"/>
                    <a:pt x="2320" y="6598"/>
                    <a:pt x="2361" y="6507"/>
                  </a:cubicBezTo>
                  <a:cubicBezTo>
                    <a:pt x="2372" y="6482"/>
                    <a:pt x="2381" y="6458"/>
                    <a:pt x="2388" y="6434"/>
                  </a:cubicBezTo>
                  <a:cubicBezTo>
                    <a:pt x="2404" y="6390"/>
                    <a:pt x="2420" y="6348"/>
                    <a:pt x="2443" y="6332"/>
                  </a:cubicBezTo>
                  <a:cubicBezTo>
                    <a:pt x="2459" y="6322"/>
                    <a:pt x="2489" y="6317"/>
                    <a:pt x="2520" y="6312"/>
                  </a:cubicBezTo>
                  <a:lnTo>
                    <a:pt x="2525" y="6312"/>
                  </a:lnTo>
                  <a:cubicBezTo>
                    <a:pt x="2751" y="6277"/>
                    <a:pt x="3007" y="6226"/>
                    <a:pt x="3186" y="6069"/>
                  </a:cubicBezTo>
                  <a:cubicBezTo>
                    <a:pt x="3251" y="6011"/>
                    <a:pt x="3294" y="5939"/>
                    <a:pt x="3338" y="5868"/>
                  </a:cubicBezTo>
                  <a:cubicBezTo>
                    <a:pt x="3384" y="5793"/>
                    <a:pt x="3427" y="5720"/>
                    <a:pt x="3489" y="5689"/>
                  </a:cubicBezTo>
                  <a:cubicBezTo>
                    <a:pt x="3517" y="5674"/>
                    <a:pt x="3553" y="5668"/>
                    <a:pt x="3591" y="5661"/>
                  </a:cubicBezTo>
                  <a:cubicBezTo>
                    <a:pt x="3640" y="5653"/>
                    <a:pt x="3695" y="5644"/>
                    <a:pt x="3748" y="5616"/>
                  </a:cubicBezTo>
                  <a:cubicBezTo>
                    <a:pt x="3771" y="5605"/>
                    <a:pt x="3791" y="5590"/>
                    <a:pt x="3810" y="5579"/>
                  </a:cubicBezTo>
                  <a:cubicBezTo>
                    <a:pt x="3829" y="5566"/>
                    <a:pt x="3855" y="5549"/>
                    <a:pt x="3865" y="5549"/>
                  </a:cubicBezTo>
                  <a:cubicBezTo>
                    <a:pt x="3872" y="5549"/>
                    <a:pt x="3887" y="5556"/>
                    <a:pt x="3898" y="5560"/>
                  </a:cubicBezTo>
                  <a:cubicBezTo>
                    <a:pt x="3919" y="5567"/>
                    <a:pt x="3942" y="5576"/>
                    <a:pt x="3969" y="5582"/>
                  </a:cubicBezTo>
                  <a:cubicBezTo>
                    <a:pt x="3984" y="5583"/>
                    <a:pt x="3997" y="5585"/>
                    <a:pt x="4011" y="5585"/>
                  </a:cubicBezTo>
                  <a:cubicBezTo>
                    <a:pt x="4111" y="5585"/>
                    <a:pt x="4192" y="5524"/>
                    <a:pt x="4242" y="5478"/>
                  </a:cubicBezTo>
                  <a:cubicBezTo>
                    <a:pt x="4255" y="5466"/>
                    <a:pt x="4270" y="5455"/>
                    <a:pt x="4284" y="5442"/>
                  </a:cubicBezTo>
                  <a:cubicBezTo>
                    <a:pt x="4341" y="5392"/>
                    <a:pt x="4411" y="5332"/>
                    <a:pt x="4472" y="5264"/>
                  </a:cubicBezTo>
                  <a:cubicBezTo>
                    <a:pt x="4557" y="5168"/>
                    <a:pt x="4604" y="5079"/>
                    <a:pt x="4615" y="4991"/>
                  </a:cubicBezTo>
                  <a:cubicBezTo>
                    <a:pt x="4624" y="4918"/>
                    <a:pt x="4606" y="4852"/>
                    <a:pt x="4591" y="4796"/>
                  </a:cubicBezTo>
                  <a:cubicBezTo>
                    <a:pt x="4586" y="4778"/>
                    <a:pt x="4582" y="4761"/>
                    <a:pt x="4578" y="4745"/>
                  </a:cubicBezTo>
                  <a:cubicBezTo>
                    <a:pt x="4541" y="4579"/>
                    <a:pt x="4604" y="4391"/>
                    <a:pt x="4732" y="4280"/>
                  </a:cubicBezTo>
                  <a:cubicBezTo>
                    <a:pt x="4745" y="4268"/>
                    <a:pt x="4758" y="4258"/>
                    <a:pt x="4771" y="4248"/>
                  </a:cubicBezTo>
                  <a:cubicBezTo>
                    <a:pt x="4817" y="4210"/>
                    <a:pt x="4870" y="4168"/>
                    <a:pt x="4906" y="4105"/>
                  </a:cubicBezTo>
                  <a:cubicBezTo>
                    <a:pt x="4962" y="4004"/>
                    <a:pt x="4939" y="3902"/>
                    <a:pt x="4920" y="3821"/>
                  </a:cubicBezTo>
                  <a:cubicBezTo>
                    <a:pt x="4910" y="3775"/>
                    <a:pt x="4901" y="3733"/>
                    <a:pt x="4907" y="3699"/>
                  </a:cubicBezTo>
                  <a:cubicBezTo>
                    <a:pt x="4910" y="3693"/>
                    <a:pt x="4919" y="3681"/>
                    <a:pt x="4924" y="3674"/>
                  </a:cubicBezTo>
                  <a:cubicBezTo>
                    <a:pt x="4942" y="3651"/>
                    <a:pt x="4963" y="3622"/>
                    <a:pt x="4975" y="3586"/>
                  </a:cubicBezTo>
                  <a:cubicBezTo>
                    <a:pt x="4988" y="3545"/>
                    <a:pt x="4989" y="3502"/>
                    <a:pt x="4991" y="3463"/>
                  </a:cubicBezTo>
                  <a:cubicBezTo>
                    <a:pt x="4992" y="3437"/>
                    <a:pt x="4994" y="3389"/>
                    <a:pt x="5002" y="3381"/>
                  </a:cubicBezTo>
                  <a:cubicBezTo>
                    <a:pt x="5004" y="3379"/>
                    <a:pt x="5008" y="3376"/>
                    <a:pt x="5013" y="3375"/>
                  </a:cubicBezTo>
                  <a:cubicBezTo>
                    <a:pt x="5024" y="3369"/>
                    <a:pt x="5039" y="3362"/>
                    <a:pt x="5053" y="3350"/>
                  </a:cubicBezTo>
                  <a:cubicBezTo>
                    <a:pt x="5127" y="3295"/>
                    <a:pt x="5156" y="3194"/>
                    <a:pt x="5127" y="3086"/>
                  </a:cubicBezTo>
                  <a:cubicBezTo>
                    <a:pt x="5118" y="3054"/>
                    <a:pt x="5107" y="3025"/>
                    <a:pt x="5096" y="3001"/>
                  </a:cubicBezTo>
                  <a:cubicBezTo>
                    <a:pt x="5085" y="2975"/>
                    <a:pt x="5076" y="2951"/>
                    <a:pt x="5072" y="2930"/>
                  </a:cubicBezTo>
                  <a:cubicBezTo>
                    <a:pt x="5063" y="2891"/>
                    <a:pt x="5069" y="2845"/>
                    <a:pt x="5078" y="2788"/>
                  </a:cubicBezTo>
                  <a:cubicBezTo>
                    <a:pt x="5115" y="2555"/>
                    <a:pt x="5166" y="2236"/>
                    <a:pt x="5320" y="2011"/>
                  </a:cubicBezTo>
                  <a:cubicBezTo>
                    <a:pt x="5354" y="1961"/>
                    <a:pt x="5430" y="1921"/>
                    <a:pt x="5504" y="1881"/>
                  </a:cubicBezTo>
                  <a:cubicBezTo>
                    <a:pt x="5625" y="1817"/>
                    <a:pt x="5777" y="1736"/>
                    <a:pt x="5790" y="1568"/>
                  </a:cubicBezTo>
                  <a:lnTo>
                    <a:pt x="5799" y="1459"/>
                  </a:lnTo>
                  <a:lnTo>
                    <a:pt x="5807" y="1349"/>
                  </a:lnTo>
                  <a:cubicBezTo>
                    <a:pt x="5809" y="1326"/>
                    <a:pt x="5812" y="1289"/>
                    <a:pt x="5799" y="1250"/>
                  </a:cubicBezTo>
                  <a:cubicBezTo>
                    <a:pt x="5779" y="1197"/>
                    <a:pt x="5738" y="1165"/>
                    <a:pt x="5714" y="1146"/>
                  </a:cubicBezTo>
                  <a:lnTo>
                    <a:pt x="5679" y="1120"/>
                  </a:lnTo>
                  <a:lnTo>
                    <a:pt x="5643" y="1093"/>
                  </a:lnTo>
                  <a:cubicBezTo>
                    <a:pt x="5631" y="1084"/>
                    <a:pt x="5609" y="1067"/>
                    <a:pt x="5578" y="1060"/>
                  </a:cubicBezTo>
                  <a:cubicBezTo>
                    <a:pt x="5569" y="1058"/>
                    <a:pt x="5559" y="1057"/>
                    <a:pt x="5550" y="1057"/>
                  </a:cubicBezTo>
                  <a:cubicBezTo>
                    <a:pt x="5468" y="1057"/>
                    <a:pt x="5413" y="1128"/>
                    <a:pt x="5401" y="1198"/>
                  </a:cubicBezTo>
                  <a:cubicBezTo>
                    <a:pt x="5400" y="1203"/>
                    <a:pt x="5400" y="1207"/>
                    <a:pt x="5400" y="1211"/>
                  </a:cubicBezTo>
                  <a:cubicBezTo>
                    <a:pt x="5396" y="1211"/>
                    <a:pt x="5393" y="1210"/>
                    <a:pt x="5390" y="1209"/>
                  </a:cubicBezTo>
                  <a:cubicBezTo>
                    <a:pt x="5370" y="1204"/>
                    <a:pt x="5346" y="1197"/>
                    <a:pt x="5323" y="1194"/>
                  </a:cubicBezTo>
                  <a:cubicBezTo>
                    <a:pt x="5312" y="1193"/>
                    <a:pt x="5300" y="1193"/>
                    <a:pt x="5290" y="1193"/>
                  </a:cubicBezTo>
                  <a:cubicBezTo>
                    <a:pt x="5279" y="1193"/>
                    <a:pt x="5267" y="1194"/>
                    <a:pt x="5255" y="1194"/>
                  </a:cubicBezTo>
                  <a:cubicBezTo>
                    <a:pt x="5247" y="1194"/>
                    <a:pt x="5240" y="1196"/>
                    <a:pt x="5232" y="1196"/>
                  </a:cubicBezTo>
                  <a:cubicBezTo>
                    <a:pt x="5229" y="1196"/>
                    <a:pt x="5225" y="1196"/>
                    <a:pt x="5222" y="1194"/>
                  </a:cubicBezTo>
                  <a:cubicBezTo>
                    <a:pt x="5208" y="1193"/>
                    <a:pt x="5186" y="1168"/>
                    <a:pt x="5173" y="1129"/>
                  </a:cubicBezTo>
                  <a:cubicBezTo>
                    <a:pt x="5160" y="1091"/>
                    <a:pt x="5140" y="1034"/>
                    <a:pt x="5143" y="999"/>
                  </a:cubicBezTo>
                  <a:cubicBezTo>
                    <a:pt x="5144" y="999"/>
                    <a:pt x="5146" y="999"/>
                    <a:pt x="5147" y="998"/>
                  </a:cubicBezTo>
                  <a:cubicBezTo>
                    <a:pt x="5182" y="982"/>
                    <a:pt x="5254" y="950"/>
                    <a:pt x="5268" y="856"/>
                  </a:cubicBezTo>
                  <a:cubicBezTo>
                    <a:pt x="5297" y="685"/>
                    <a:pt x="5069" y="538"/>
                    <a:pt x="5042" y="521"/>
                  </a:cubicBezTo>
                  <a:cubicBezTo>
                    <a:pt x="5023" y="509"/>
                    <a:pt x="5002" y="497"/>
                    <a:pt x="4981" y="487"/>
                  </a:cubicBezTo>
                  <a:cubicBezTo>
                    <a:pt x="4945" y="467"/>
                    <a:pt x="4911" y="450"/>
                    <a:pt x="4893" y="427"/>
                  </a:cubicBezTo>
                  <a:cubicBezTo>
                    <a:pt x="4881" y="414"/>
                    <a:pt x="4871" y="393"/>
                    <a:pt x="4859" y="372"/>
                  </a:cubicBezTo>
                  <a:cubicBezTo>
                    <a:pt x="4851" y="356"/>
                    <a:pt x="4841" y="336"/>
                    <a:pt x="4829" y="317"/>
                  </a:cubicBezTo>
                  <a:cubicBezTo>
                    <a:pt x="4752" y="197"/>
                    <a:pt x="4569" y="156"/>
                    <a:pt x="4406" y="122"/>
                  </a:cubicBezTo>
                  <a:cubicBezTo>
                    <a:pt x="4359" y="112"/>
                    <a:pt x="4317" y="101"/>
                    <a:pt x="4289" y="93"/>
                  </a:cubicBezTo>
                  <a:cubicBezTo>
                    <a:pt x="4276" y="88"/>
                    <a:pt x="4252" y="80"/>
                    <a:pt x="4228" y="70"/>
                  </a:cubicBezTo>
                  <a:cubicBezTo>
                    <a:pt x="4121" y="28"/>
                    <a:pt x="4047" y="0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1751201" y="1156418"/>
              <a:ext cx="213635" cy="190187"/>
            </a:xfrm>
            <a:custGeom>
              <a:avLst/>
              <a:gdLst/>
              <a:ahLst/>
              <a:cxnLst/>
              <a:rect l="l" t="t" r="r" b="b"/>
              <a:pathLst>
                <a:path w="5403" h="4810" extrusionOk="0">
                  <a:moveTo>
                    <a:pt x="5378" y="2226"/>
                  </a:moveTo>
                  <a:cubicBezTo>
                    <a:pt x="5327" y="2269"/>
                    <a:pt x="5327" y="2269"/>
                    <a:pt x="5297" y="2220"/>
                  </a:cubicBezTo>
                  <a:cubicBezTo>
                    <a:pt x="5293" y="2211"/>
                    <a:pt x="5285" y="2203"/>
                    <a:pt x="5280" y="2194"/>
                  </a:cubicBezTo>
                  <a:cubicBezTo>
                    <a:pt x="5251" y="2148"/>
                    <a:pt x="5242" y="2090"/>
                    <a:pt x="5186" y="2065"/>
                  </a:cubicBezTo>
                  <a:cubicBezTo>
                    <a:pt x="5167" y="2000"/>
                    <a:pt x="5099" y="1954"/>
                    <a:pt x="5119" y="1873"/>
                  </a:cubicBezTo>
                  <a:cubicBezTo>
                    <a:pt x="5128" y="1837"/>
                    <a:pt x="5106" y="1817"/>
                    <a:pt x="5070" y="1801"/>
                  </a:cubicBezTo>
                  <a:cubicBezTo>
                    <a:pt x="5041" y="1787"/>
                    <a:pt x="5014" y="1771"/>
                    <a:pt x="4982" y="1762"/>
                  </a:cubicBezTo>
                  <a:cubicBezTo>
                    <a:pt x="4975" y="1761"/>
                    <a:pt x="4965" y="1748"/>
                    <a:pt x="4965" y="1739"/>
                  </a:cubicBezTo>
                  <a:cubicBezTo>
                    <a:pt x="4965" y="1690"/>
                    <a:pt x="4956" y="1642"/>
                    <a:pt x="4931" y="1597"/>
                  </a:cubicBezTo>
                  <a:cubicBezTo>
                    <a:pt x="4910" y="1560"/>
                    <a:pt x="4894" y="1521"/>
                    <a:pt x="4892" y="1476"/>
                  </a:cubicBezTo>
                  <a:cubicBezTo>
                    <a:pt x="4891" y="1463"/>
                    <a:pt x="4878" y="1444"/>
                    <a:pt x="4866" y="1437"/>
                  </a:cubicBezTo>
                  <a:cubicBezTo>
                    <a:pt x="4787" y="1391"/>
                    <a:pt x="4726" y="1317"/>
                    <a:pt x="4639" y="1281"/>
                  </a:cubicBezTo>
                  <a:cubicBezTo>
                    <a:pt x="4583" y="1256"/>
                    <a:pt x="4603" y="1151"/>
                    <a:pt x="4595" y="1101"/>
                  </a:cubicBezTo>
                  <a:cubicBezTo>
                    <a:pt x="4582" y="1021"/>
                    <a:pt x="4561" y="941"/>
                    <a:pt x="4537" y="863"/>
                  </a:cubicBezTo>
                  <a:cubicBezTo>
                    <a:pt x="4488" y="704"/>
                    <a:pt x="4421" y="552"/>
                    <a:pt x="4355" y="401"/>
                  </a:cubicBezTo>
                  <a:cubicBezTo>
                    <a:pt x="4319" y="317"/>
                    <a:pt x="4280" y="140"/>
                    <a:pt x="4212" y="80"/>
                  </a:cubicBezTo>
                  <a:cubicBezTo>
                    <a:pt x="4123" y="0"/>
                    <a:pt x="4100" y="158"/>
                    <a:pt x="4076" y="210"/>
                  </a:cubicBezTo>
                  <a:cubicBezTo>
                    <a:pt x="4057" y="253"/>
                    <a:pt x="4054" y="304"/>
                    <a:pt x="4040" y="350"/>
                  </a:cubicBezTo>
                  <a:cubicBezTo>
                    <a:pt x="4017" y="428"/>
                    <a:pt x="4001" y="506"/>
                    <a:pt x="4006" y="590"/>
                  </a:cubicBezTo>
                  <a:cubicBezTo>
                    <a:pt x="4009" y="616"/>
                    <a:pt x="4005" y="643"/>
                    <a:pt x="3998" y="669"/>
                  </a:cubicBezTo>
                  <a:cubicBezTo>
                    <a:pt x="3979" y="737"/>
                    <a:pt x="3943" y="814"/>
                    <a:pt x="3915" y="879"/>
                  </a:cubicBezTo>
                  <a:cubicBezTo>
                    <a:pt x="3891" y="940"/>
                    <a:pt x="3845" y="997"/>
                    <a:pt x="3779" y="1002"/>
                  </a:cubicBezTo>
                  <a:cubicBezTo>
                    <a:pt x="3729" y="1006"/>
                    <a:pt x="3683" y="974"/>
                    <a:pt x="3642" y="943"/>
                  </a:cubicBezTo>
                  <a:cubicBezTo>
                    <a:pt x="3561" y="876"/>
                    <a:pt x="3462" y="815"/>
                    <a:pt x="3368" y="768"/>
                  </a:cubicBezTo>
                  <a:cubicBezTo>
                    <a:pt x="3337" y="752"/>
                    <a:pt x="3313" y="734"/>
                    <a:pt x="3292" y="708"/>
                  </a:cubicBezTo>
                  <a:cubicBezTo>
                    <a:pt x="3277" y="687"/>
                    <a:pt x="3256" y="668"/>
                    <a:pt x="3236" y="649"/>
                  </a:cubicBezTo>
                  <a:cubicBezTo>
                    <a:pt x="3214" y="629"/>
                    <a:pt x="3206" y="607"/>
                    <a:pt x="3219" y="577"/>
                  </a:cubicBezTo>
                  <a:cubicBezTo>
                    <a:pt x="3239" y="528"/>
                    <a:pt x="3271" y="483"/>
                    <a:pt x="3269" y="425"/>
                  </a:cubicBezTo>
                  <a:cubicBezTo>
                    <a:pt x="3268" y="411"/>
                    <a:pt x="3284" y="399"/>
                    <a:pt x="3301" y="392"/>
                  </a:cubicBezTo>
                  <a:cubicBezTo>
                    <a:pt x="3316" y="388"/>
                    <a:pt x="3334" y="380"/>
                    <a:pt x="3342" y="367"/>
                  </a:cubicBezTo>
                  <a:cubicBezTo>
                    <a:pt x="3368" y="327"/>
                    <a:pt x="3389" y="282"/>
                    <a:pt x="3410" y="239"/>
                  </a:cubicBezTo>
                  <a:cubicBezTo>
                    <a:pt x="3412" y="233"/>
                    <a:pt x="3404" y="218"/>
                    <a:pt x="3397" y="213"/>
                  </a:cubicBezTo>
                  <a:cubicBezTo>
                    <a:pt x="3375" y="195"/>
                    <a:pt x="3350" y="181"/>
                    <a:pt x="3323" y="194"/>
                  </a:cubicBezTo>
                  <a:cubicBezTo>
                    <a:pt x="3295" y="205"/>
                    <a:pt x="3272" y="211"/>
                    <a:pt x="3248" y="191"/>
                  </a:cubicBezTo>
                  <a:cubicBezTo>
                    <a:pt x="3233" y="179"/>
                    <a:pt x="3217" y="190"/>
                    <a:pt x="3203" y="195"/>
                  </a:cubicBezTo>
                  <a:cubicBezTo>
                    <a:pt x="3187" y="200"/>
                    <a:pt x="3170" y="210"/>
                    <a:pt x="3157" y="205"/>
                  </a:cubicBezTo>
                  <a:cubicBezTo>
                    <a:pt x="3077" y="175"/>
                    <a:pt x="2988" y="166"/>
                    <a:pt x="2914" y="120"/>
                  </a:cubicBezTo>
                  <a:cubicBezTo>
                    <a:pt x="2876" y="96"/>
                    <a:pt x="2836" y="84"/>
                    <a:pt x="2795" y="71"/>
                  </a:cubicBezTo>
                  <a:cubicBezTo>
                    <a:pt x="2785" y="68"/>
                    <a:pt x="2774" y="71"/>
                    <a:pt x="2764" y="73"/>
                  </a:cubicBezTo>
                  <a:cubicBezTo>
                    <a:pt x="2759" y="74"/>
                    <a:pt x="2753" y="78"/>
                    <a:pt x="2751" y="83"/>
                  </a:cubicBezTo>
                  <a:cubicBezTo>
                    <a:pt x="2749" y="87"/>
                    <a:pt x="2748" y="96"/>
                    <a:pt x="2751" y="97"/>
                  </a:cubicBezTo>
                  <a:cubicBezTo>
                    <a:pt x="2765" y="113"/>
                    <a:pt x="2782" y="126"/>
                    <a:pt x="2797" y="140"/>
                  </a:cubicBezTo>
                  <a:cubicBezTo>
                    <a:pt x="2816" y="158"/>
                    <a:pt x="2808" y="184"/>
                    <a:pt x="2788" y="195"/>
                  </a:cubicBezTo>
                  <a:cubicBezTo>
                    <a:pt x="2752" y="214"/>
                    <a:pt x="2716" y="214"/>
                    <a:pt x="2677" y="216"/>
                  </a:cubicBezTo>
                  <a:cubicBezTo>
                    <a:pt x="2655" y="216"/>
                    <a:pt x="2632" y="214"/>
                    <a:pt x="2613" y="223"/>
                  </a:cubicBezTo>
                  <a:cubicBezTo>
                    <a:pt x="2522" y="266"/>
                    <a:pt x="2461" y="346"/>
                    <a:pt x="2414" y="432"/>
                  </a:cubicBezTo>
                  <a:cubicBezTo>
                    <a:pt x="2373" y="506"/>
                    <a:pt x="2353" y="584"/>
                    <a:pt x="2258" y="596"/>
                  </a:cubicBezTo>
                  <a:cubicBezTo>
                    <a:pt x="2170" y="607"/>
                    <a:pt x="2155" y="545"/>
                    <a:pt x="2103" y="487"/>
                  </a:cubicBezTo>
                  <a:cubicBezTo>
                    <a:pt x="2080" y="463"/>
                    <a:pt x="2051" y="447"/>
                    <a:pt x="2015" y="461"/>
                  </a:cubicBezTo>
                  <a:cubicBezTo>
                    <a:pt x="1980" y="474"/>
                    <a:pt x="1941" y="483"/>
                    <a:pt x="1912" y="503"/>
                  </a:cubicBezTo>
                  <a:cubicBezTo>
                    <a:pt x="1873" y="531"/>
                    <a:pt x="1817" y="532"/>
                    <a:pt x="1785" y="564"/>
                  </a:cubicBezTo>
                  <a:cubicBezTo>
                    <a:pt x="1748" y="599"/>
                    <a:pt x="1743" y="661"/>
                    <a:pt x="1703" y="698"/>
                  </a:cubicBezTo>
                  <a:cubicBezTo>
                    <a:pt x="1677" y="723"/>
                    <a:pt x="1645" y="740"/>
                    <a:pt x="1615" y="760"/>
                  </a:cubicBezTo>
                  <a:cubicBezTo>
                    <a:pt x="1590" y="776"/>
                    <a:pt x="1565" y="792"/>
                    <a:pt x="1542" y="810"/>
                  </a:cubicBezTo>
                  <a:cubicBezTo>
                    <a:pt x="1487" y="849"/>
                    <a:pt x="1366" y="901"/>
                    <a:pt x="1336" y="957"/>
                  </a:cubicBezTo>
                  <a:cubicBezTo>
                    <a:pt x="1320" y="986"/>
                    <a:pt x="1333" y="1036"/>
                    <a:pt x="1321" y="1070"/>
                  </a:cubicBezTo>
                  <a:cubicBezTo>
                    <a:pt x="1308" y="1107"/>
                    <a:pt x="1284" y="1141"/>
                    <a:pt x="1253" y="1168"/>
                  </a:cubicBezTo>
                  <a:cubicBezTo>
                    <a:pt x="1239" y="1181"/>
                    <a:pt x="1232" y="1204"/>
                    <a:pt x="1220" y="1223"/>
                  </a:cubicBezTo>
                  <a:cubicBezTo>
                    <a:pt x="1180" y="1286"/>
                    <a:pt x="1122" y="1321"/>
                    <a:pt x="1047" y="1328"/>
                  </a:cubicBezTo>
                  <a:cubicBezTo>
                    <a:pt x="997" y="1333"/>
                    <a:pt x="950" y="1343"/>
                    <a:pt x="901" y="1350"/>
                  </a:cubicBezTo>
                  <a:cubicBezTo>
                    <a:pt x="834" y="1399"/>
                    <a:pt x="742" y="1385"/>
                    <a:pt x="677" y="1438"/>
                  </a:cubicBezTo>
                  <a:cubicBezTo>
                    <a:pt x="666" y="1448"/>
                    <a:pt x="645" y="1453"/>
                    <a:pt x="632" y="1450"/>
                  </a:cubicBezTo>
                  <a:cubicBezTo>
                    <a:pt x="573" y="1434"/>
                    <a:pt x="526" y="1457"/>
                    <a:pt x="477" y="1483"/>
                  </a:cubicBezTo>
                  <a:cubicBezTo>
                    <a:pt x="415" y="1516"/>
                    <a:pt x="359" y="1558"/>
                    <a:pt x="291" y="1581"/>
                  </a:cubicBezTo>
                  <a:cubicBezTo>
                    <a:pt x="259" y="1593"/>
                    <a:pt x="240" y="1620"/>
                    <a:pt x="221" y="1648"/>
                  </a:cubicBezTo>
                  <a:cubicBezTo>
                    <a:pt x="203" y="1674"/>
                    <a:pt x="198" y="1641"/>
                    <a:pt x="187" y="1639"/>
                  </a:cubicBezTo>
                  <a:cubicBezTo>
                    <a:pt x="177" y="1638"/>
                    <a:pt x="162" y="1639"/>
                    <a:pt x="158" y="1646"/>
                  </a:cubicBezTo>
                  <a:cubicBezTo>
                    <a:pt x="145" y="1662"/>
                    <a:pt x="132" y="1681"/>
                    <a:pt x="127" y="1701"/>
                  </a:cubicBezTo>
                  <a:cubicBezTo>
                    <a:pt x="120" y="1727"/>
                    <a:pt x="120" y="1755"/>
                    <a:pt x="120" y="1782"/>
                  </a:cubicBezTo>
                  <a:cubicBezTo>
                    <a:pt x="116" y="1899"/>
                    <a:pt x="29" y="1961"/>
                    <a:pt x="51" y="2087"/>
                  </a:cubicBezTo>
                  <a:cubicBezTo>
                    <a:pt x="62" y="2155"/>
                    <a:pt x="86" y="2223"/>
                    <a:pt x="75" y="2291"/>
                  </a:cubicBezTo>
                  <a:cubicBezTo>
                    <a:pt x="70" y="2333"/>
                    <a:pt x="52" y="2372"/>
                    <a:pt x="45" y="2414"/>
                  </a:cubicBezTo>
                  <a:cubicBezTo>
                    <a:pt x="32" y="2479"/>
                    <a:pt x="44" y="2545"/>
                    <a:pt x="55" y="2610"/>
                  </a:cubicBezTo>
                  <a:cubicBezTo>
                    <a:pt x="75" y="2724"/>
                    <a:pt x="96" y="2837"/>
                    <a:pt x="116" y="2950"/>
                  </a:cubicBezTo>
                  <a:cubicBezTo>
                    <a:pt x="132" y="3041"/>
                    <a:pt x="162" y="3148"/>
                    <a:pt x="148" y="3239"/>
                  </a:cubicBezTo>
                  <a:cubicBezTo>
                    <a:pt x="133" y="3329"/>
                    <a:pt x="142" y="3425"/>
                    <a:pt x="70" y="3492"/>
                  </a:cubicBezTo>
                  <a:cubicBezTo>
                    <a:pt x="48" y="3514"/>
                    <a:pt x="20" y="3531"/>
                    <a:pt x="10" y="3560"/>
                  </a:cubicBezTo>
                  <a:cubicBezTo>
                    <a:pt x="0" y="3593"/>
                    <a:pt x="19" y="3629"/>
                    <a:pt x="41" y="3658"/>
                  </a:cubicBezTo>
                  <a:cubicBezTo>
                    <a:pt x="87" y="3722"/>
                    <a:pt x="143" y="3769"/>
                    <a:pt x="223" y="3782"/>
                  </a:cubicBezTo>
                  <a:cubicBezTo>
                    <a:pt x="262" y="3788"/>
                    <a:pt x="289" y="3785"/>
                    <a:pt x="324" y="3800"/>
                  </a:cubicBezTo>
                  <a:cubicBezTo>
                    <a:pt x="364" y="3817"/>
                    <a:pt x="393" y="3860"/>
                    <a:pt x="442" y="3830"/>
                  </a:cubicBezTo>
                  <a:cubicBezTo>
                    <a:pt x="464" y="3816"/>
                    <a:pt x="474" y="3791"/>
                    <a:pt x="489" y="3768"/>
                  </a:cubicBezTo>
                  <a:cubicBezTo>
                    <a:pt x="564" y="3644"/>
                    <a:pt x="743" y="3576"/>
                    <a:pt x="883" y="3610"/>
                  </a:cubicBezTo>
                  <a:cubicBezTo>
                    <a:pt x="947" y="3625"/>
                    <a:pt x="1013" y="3623"/>
                    <a:pt x="1078" y="3622"/>
                  </a:cubicBezTo>
                  <a:cubicBezTo>
                    <a:pt x="1112" y="3620"/>
                    <a:pt x="1141" y="3607"/>
                    <a:pt x="1165" y="3583"/>
                  </a:cubicBezTo>
                  <a:cubicBezTo>
                    <a:pt x="1232" y="3516"/>
                    <a:pt x="1286" y="3479"/>
                    <a:pt x="1382" y="3430"/>
                  </a:cubicBezTo>
                  <a:cubicBezTo>
                    <a:pt x="1406" y="3417"/>
                    <a:pt x="1430" y="3404"/>
                    <a:pt x="1451" y="3386"/>
                  </a:cubicBezTo>
                  <a:cubicBezTo>
                    <a:pt x="1484" y="3363"/>
                    <a:pt x="1519" y="3353"/>
                    <a:pt x="1558" y="3357"/>
                  </a:cubicBezTo>
                  <a:cubicBezTo>
                    <a:pt x="1658" y="3369"/>
                    <a:pt x="1755" y="3355"/>
                    <a:pt x="1843" y="3308"/>
                  </a:cubicBezTo>
                  <a:cubicBezTo>
                    <a:pt x="1914" y="3272"/>
                    <a:pt x="1986" y="3261"/>
                    <a:pt x="2064" y="3262"/>
                  </a:cubicBezTo>
                  <a:cubicBezTo>
                    <a:pt x="2117" y="3264"/>
                    <a:pt x="2172" y="3265"/>
                    <a:pt x="2226" y="3265"/>
                  </a:cubicBezTo>
                  <a:cubicBezTo>
                    <a:pt x="2255" y="3266"/>
                    <a:pt x="2279" y="3278"/>
                    <a:pt x="2297" y="3300"/>
                  </a:cubicBezTo>
                  <a:cubicBezTo>
                    <a:pt x="2326" y="3337"/>
                    <a:pt x="2363" y="3349"/>
                    <a:pt x="2409" y="3357"/>
                  </a:cubicBezTo>
                  <a:cubicBezTo>
                    <a:pt x="2456" y="3366"/>
                    <a:pt x="2500" y="3388"/>
                    <a:pt x="2545" y="3408"/>
                  </a:cubicBezTo>
                  <a:cubicBezTo>
                    <a:pt x="2570" y="3420"/>
                    <a:pt x="2590" y="3446"/>
                    <a:pt x="2587" y="3473"/>
                  </a:cubicBezTo>
                  <a:cubicBezTo>
                    <a:pt x="2584" y="3508"/>
                    <a:pt x="2592" y="3537"/>
                    <a:pt x="2616" y="3561"/>
                  </a:cubicBezTo>
                  <a:cubicBezTo>
                    <a:pt x="2706" y="3649"/>
                    <a:pt x="2625" y="3801"/>
                    <a:pt x="2723" y="3899"/>
                  </a:cubicBezTo>
                  <a:cubicBezTo>
                    <a:pt x="2787" y="3964"/>
                    <a:pt x="2889" y="3969"/>
                    <a:pt x="2969" y="4014"/>
                  </a:cubicBezTo>
                  <a:cubicBezTo>
                    <a:pt x="3032" y="4050"/>
                    <a:pt x="3079" y="4113"/>
                    <a:pt x="3107" y="4181"/>
                  </a:cubicBezTo>
                  <a:cubicBezTo>
                    <a:pt x="3175" y="4340"/>
                    <a:pt x="3142" y="4550"/>
                    <a:pt x="3350" y="4602"/>
                  </a:cubicBezTo>
                  <a:cubicBezTo>
                    <a:pt x="3395" y="4613"/>
                    <a:pt x="3430" y="4635"/>
                    <a:pt x="3464" y="4661"/>
                  </a:cubicBezTo>
                  <a:cubicBezTo>
                    <a:pt x="3486" y="4677"/>
                    <a:pt x="3503" y="4699"/>
                    <a:pt x="3525" y="4716"/>
                  </a:cubicBezTo>
                  <a:cubicBezTo>
                    <a:pt x="3542" y="4729"/>
                    <a:pt x="3566" y="4735"/>
                    <a:pt x="3586" y="4723"/>
                  </a:cubicBezTo>
                  <a:cubicBezTo>
                    <a:pt x="3632" y="4700"/>
                    <a:pt x="3693" y="4647"/>
                    <a:pt x="3740" y="4649"/>
                  </a:cubicBezTo>
                  <a:cubicBezTo>
                    <a:pt x="3823" y="4655"/>
                    <a:pt x="3839" y="4749"/>
                    <a:pt x="3889" y="4794"/>
                  </a:cubicBezTo>
                  <a:cubicBezTo>
                    <a:pt x="3901" y="4804"/>
                    <a:pt x="3923" y="4810"/>
                    <a:pt x="3933" y="4801"/>
                  </a:cubicBezTo>
                  <a:cubicBezTo>
                    <a:pt x="3989" y="4751"/>
                    <a:pt x="4056" y="4715"/>
                    <a:pt x="4113" y="4665"/>
                  </a:cubicBezTo>
                  <a:cubicBezTo>
                    <a:pt x="4170" y="4616"/>
                    <a:pt x="4235" y="4597"/>
                    <a:pt x="4307" y="4596"/>
                  </a:cubicBezTo>
                  <a:cubicBezTo>
                    <a:pt x="4334" y="4596"/>
                    <a:pt x="4362" y="4597"/>
                    <a:pt x="4389" y="4595"/>
                  </a:cubicBezTo>
                  <a:cubicBezTo>
                    <a:pt x="4433" y="4589"/>
                    <a:pt x="4499" y="4532"/>
                    <a:pt x="4501" y="4489"/>
                  </a:cubicBezTo>
                  <a:cubicBezTo>
                    <a:pt x="4504" y="4415"/>
                    <a:pt x="4541" y="4355"/>
                    <a:pt x="4556" y="4285"/>
                  </a:cubicBezTo>
                  <a:cubicBezTo>
                    <a:pt x="4573" y="4212"/>
                    <a:pt x="4609" y="4144"/>
                    <a:pt x="4664" y="4089"/>
                  </a:cubicBezTo>
                  <a:cubicBezTo>
                    <a:pt x="4699" y="4053"/>
                    <a:pt x="4722" y="4009"/>
                    <a:pt x="4745" y="3967"/>
                  </a:cubicBezTo>
                  <a:cubicBezTo>
                    <a:pt x="4772" y="3914"/>
                    <a:pt x="4801" y="3862"/>
                    <a:pt x="4829" y="3808"/>
                  </a:cubicBezTo>
                  <a:cubicBezTo>
                    <a:pt x="4875" y="3722"/>
                    <a:pt x="4928" y="3642"/>
                    <a:pt x="5017" y="3590"/>
                  </a:cubicBezTo>
                  <a:cubicBezTo>
                    <a:pt x="5034" y="3580"/>
                    <a:pt x="5053" y="3561"/>
                    <a:pt x="5057" y="3542"/>
                  </a:cubicBezTo>
                  <a:cubicBezTo>
                    <a:pt x="5076" y="3470"/>
                    <a:pt x="5147" y="3431"/>
                    <a:pt x="5168" y="3363"/>
                  </a:cubicBezTo>
                  <a:cubicBezTo>
                    <a:pt x="5190" y="3297"/>
                    <a:pt x="5189" y="3225"/>
                    <a:pt x="5220" y="3159"/>
                  </a:cubicBezTo>
                  <a:cubicBezTo>
                    <a:pt x="5259" y="3083"/>
                    <a:pt x="5274" y="2995"/>
                    <a:pt x="5323" y="2921"/>
                  </a:cubicBezTo>
                  <a:cubicBezTo>
                    <a:pt x="5337" y="2901"/>
                    <a:pt x="5343" y="2872"/>
                    <a:pt x="5346" y="2846"/>
                  </a:cubicBezTo>
                  <a:cubicBezTo>
                    <a:pt x="5355" y="2791"/>
                    <a:pt x="5350" y="2737"/>
                    <a:pt x="5333" y="2684"/>
                  </a:cubicBezTo>
                  <a:cubicBezTo>
                    <a:pt x="5322" y="2646"/>
                    <a:pt x="5320" y="2610"/>
                    <a:pt x="5332" y="2573"/>
                  </a:cubicBezTo>
                  <a:cubicBezTo>
                    <a:pt x="5339" y="2547"/>
                    <a:pt x="5346" y="2521"/>
                    <a:pt x="5346" y="2493"/>
                  </a:cubicBezTo>
                  <a:cubicBezTo>
                    <a:pt x="5349" y="2417"/>
                    <a:pt x="5365" y="2343"/>
                    <a:pt x="5395" y="2272"/>
                  </a:cubicBezTo>
                  <a:cubicBezTo>
                    <a:pt x="5400" y="2262"/>
                    <a:pt x="5402" y="2252"/>
                    <a:pt x="5402" y="2242"/>
                  </a:cubicBezTo>
                  <a:cubicBezTo>
                    <a:pt x="5402" y="2233"/>
                    <a:pt x="5395" y="2226"/>
                    <a:pt x="5391" y="2217"/>
                  </a:cubicBezTo>
                  <a:cubicBezTo>
                    <a:pt x="5387" y="2220"/>
                    <a:pt x="5382" y="2223"/>
                    <a:pt x="5378" y="2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1747010" y="1154678"/>
              <a:ext cx="221898" cy="195763"/>
            </a:xfrm>
            <a:custGeom>
              <a:avLst/>
              <a:gdLst/>
              <a:ahLst/>
              <a:cxnLst/>
              <a:rect l="l" t="t" r="r" b="b"/>
              <a:pathLst>
                <a:path w="5612" h="4951" extrusionOk="0">
                  <a:moveTo>
                    <a:pt x="4273" y="102"/>
                  </a:moveTo>
                  <a:cubicBezTo>
                    <a:pt x="4286" y="102"/>
                    <a:pt x="4300" y="108"/>
                    <a:pt x="4318" y="124"/>
                  </a:cubicBezTo>
                  <a:cubicBezTo>
                    <a:pt x="4386" y="184"/>
                    <a:pt x="4425" y="361"/>
                    <a:pt x="4461" y="445"/>
                  </a:cubicBezTo>
                  <a:cubicBezTo>
                    <a:pt x="4527" y="596"/>
                    <a:pt x="4594" y="748"/>
                    <a:pt x="4643" y="907"/>
                  </a:cubicBezTo>
                  <a:cubicBezTo>
                    <a:pt x="4667" y="985"/>
                    <a:pt x="4688" y="1065"/>
                    <a:pt x="4701" y="1145"/>
                  </a:cubicBezTo>
                  <a:cubicBezTo>
                    <a:pt x="4709" y="1195"/>
                    <a:pt x="4689" y="1300"/>
                    <a:pt x="4745" y="1325"/>
                  </a:cubicBezTo>
                  <a:cubicBezTo>
                    <a:pt x="4832" y="1361"/>
                    <a:pt x="4893" y="1435"/>
                    <a:pt x="4972" y="1481"/>
                  </a:cubicBezTo>
                  <a:cubicBezTo>
                    <a:pt x="4984" y="1488"/>
                    <a:pt x="4997" y="1507"/>
                    <a:pt x="4998" y="1520"/>
                  </a:cubicBezTo>
                  <a:cubicBezTo>
                    <a:pt x="5000" y="1565"/>
                    <a:pt x="5016" y="1604"/>
                    <a:pt x="5037" y="1641"/>
                  </a:cubicBezTo>
                  <a:cubicBezTo>
                    <a:pt x="5062" y="1686"/>
                    <a:pt x="5071" y="1734"/>
                    <a:pt x="5071" y="1783"/>
                  </a:cubicBezTo>
                  <a:cubicBezTo>
                    <a:pt x="5071" y="1792"/>
                    <a:pt x="5081" y="1805"/>
                    <a:pt x="5088" y="1806"/>
                  </a:cubicBezTo>
                  <a:cubicBezTo>
                    <a:pt x="5120" y="1815"/>
                    <a:pt x="5147" y="1831"/>
                    <a:pt x="5176" y="1845"/>
                  </a:cubicBezTo>
                  <a:cubicBezTo>
                    <a:pt x="5212" y="1861"/>
                    <a:pt x="5234" y="1881"/>
                    <a:pt x="5225" y="1917"/>
                  </a:cubicBezTo>
                  <a:cubicBezTo>
                    <a:pt x="5205" y="1998"/>
                    <a:pt x="5273" y="2044"/>
                    <a:pt x="5292" y="2109"/>
                  </a:cubicBezTo>
                  <a:cubicBezTo>
                    <a:pt x="5348" y="2134"/>
                    <a:pt x="5357" y="2192"/>
                    <a:pt x="5386" y="2238"/>
                  </a:cubicBezTo>
                  <a:cubicBezTo>
                    <a:pt x="5391" y="2247"/>
                    <a:pt x="5399" y="2255"/>
                    <a:pt x="5403" y="2264"/>
                  </a:cubicBezTo>
                  <a:cubicBezTo>
                    <a:pt x="5419" y="2290"/>
                    <a:pt x="5428" y="2302"/>
                    <a:pt x="5438" y="2302"/>
                  </a:cubicBezTo>
                  <a:cubicBezTo>
                    <a:pt x="5448" y="2302"/>
                    <a:pt x="5459" y="2292"/>
                    <a:pt x="5484" y="2270"/>
                  </a:cubicBezTo>
                  <a:cubicBezTo>
                    <a:pt x="5488" y="2267"/>
                    <a:pt x="5493" y="2264"/>
                    <a:pt x="5497" y="2261"/>
                  </a:cubicBezTo>
                  <a:cubicBezTo>
                    <a:pt x="5501" y="2270"/>
                    <a:pt x="5508" y="2277"/>
                    <a:pt x="5508" y="2284"/>
                  </a:cubicBezTo>
                  <a:cubicBezTo>
                    <a:pt x="5508" y="2296"/>
                    <a:pt x="5506" y="2306"/>
                    <a:pt x="5501" y="2316"/>
                  </a:cubicBezTo>
                  <a:cubicBezTo>
                    <a:pt x="5471" y="2387"/>
                    <a:pt x="5455" y="2461"/>
                    <a:pt x="5452" y="2537"/>
                  </a:cubicBezTo>
                  <a:cubicBezTo>
                    <a:pt x="5452" y="2565"/>
                    <a:pt x="5445" y="2591"/>
                    <a:pt x="5438" y="2617"/>
                  </a:cubicBezTo>
                  <a:cubicBezTo>
                    <a:pt x="5426" y="2654"/>
                    <a:pt x="5426" y="2690"/>
                    <a:pt x="5439" y="2728"/>
                  </a:cubicBezTo>
                  <a:cubicBezTo>
                    <a:pt x="5456" y="2781"/>
                    <a:pt x="5461" y="2835"/>
                    <a:pt x="5452" y="2890"/>
                  </a:cubicBezTo>
                  <a:cubicBezTo>
                    <a:pt x="5448" y="2916"/>
                    <a:pt x="5443" y="2945"/>
                    <a:pt x="5429" y="2965"/>
                  </a:cubicBezTo>
                  <a:cubicBezTo>
                    <a:pt x="5380" y="3039"/>
                    <a:pt x="5365" y="3127"/>
                    <a:pt x="5326" y="3203"/>
                  </a:cubicBezTo>
                  <a:cubicBezTo>
                    <a:pt x="5295" y="3269"/>
                    <a:pt x="5296" y="3341"/>
                    <a:pt x="5274" y="3407"/>
                  </a:cubicBezTo>
                  <a:cubicBezTo>
                    <a:pt x="5253" y="3475"/>
                    <a:pt x="5182" y="3514"/>
                    <a:pt x="5163" y="3586"/>
                  </a:cubicBezTo>
                  <a:cubicBezTo>
                    <a:pt x="5159" y="3605"/>
                    <a:pt x="5140" y="3624"/>
                    <a:pt x="5123" y="3634"/>
                  </a:cubicBezTo>
                  <a:cubicBezTo>
                    <a:pt x="5034" y="3686"/>
                    <a:pt x="4981" y="3766"/>
                    <a:pt x="4935" y="3852"/>
                  </a:cubicBezTo>
                  <a:cubicBezTo>
                    <a:pt x="4907" y="3906"/>
                    <a:pt x="4878" y="3958"/>
                    <a:pt x="4851" y="4011"/>
                  </a:cubicBezTo>
                  <a:cubicBezTo>
                    <a:pt x="4828" y="4053"/>
                    <a:pt x="4805" y="4097"/>
                    <a:pt x="4770" y="4133"/>
                  </a:cubicBezTo>
                  <a:cubicBezTo>
                    <a:pt x="4715" y="4188"/>
                    <a:pt x="4679" y="4254"/>
                    <a:pt x="4662" y="4329"/>
                  </a:cubicBezTo>
                  <a:cubicBezTo>
                    <a:pt x="4647" y="4399"/>
                    <a:pt x="4610" y="4459"/>
                    <a:pt x="4607" y="4533"/>
                  </a:cubicBezTo>
                  <a:cubicBezTo>
                    <a:pt x="4605" y="4576"/>
                    <a:pt x="4539" y="4633"/>
                    <a:pt x="4495" y="4637"/>
                  </a:cubicBezTo>
                  <a:cubicBezTo>
                    <a:pt x="4477" y="4640"/>
                    <a:pt x="4459" y="4640"/>
                    <a:pt x="4442" y="4640"/>
                  </a:cubicBezTo>
                  <a:lnTo>
                    <a:pt x="4413" y="4640"/>
                  </a:lnTo>
                  <a:cubicBezTo>
                    <a:pt x="4341" y="4641"/>
                    <a:pt x="4276" y="4660"/>
                    <a:pt x="4219" y="4709"/>
                  </a:cubicBezTo>
                  <a:cubicBezTo>
                    <a:pt x="4162" y="4759"/>
                    <a:pt x="4095" y="4795"/>
                    <a:pt x="4039" y="4845"/>
                  </a:cubicBezTo>
                  <a:cubicBezTo>
                    <a:pt x="4034" y="4848"/>
                    <a:pt x="4030" y="4850"/>
                    <a:pt x="4026" y="4850"/>
                  </a:cubicBezTo>
                  <a:cubicBezTo>
                    <a:pt x="4016" y="4850"/>
                    <a:pt x="4003" y="4845"/>
                    <a:pt x="3995" y="4838"/>
                  </a:cubicBezTo>
                  <a:cubicBezTo>
                    <a:pt x="3945" y="4793"/>
                    <a:pt x="3929" y="4699"/>
                    <a:pt x="3846" y="4693"/>
                  </a:cubicBezTo>
                  <a:lnTo>
                    <a:pt x="3844" y="4693"/>
                  </a:lnTo>
                  <a:cubicBezTo>
                    <a:pt x="3794" y="4693"/>
                    <a:pt x="3737" y="4746"/>
                    <a:pt x="3692" y="4767"/>
                  </a:cubicBezTo>
                  <a:cubicBezTo>
                    <a:pt x="3685" y="4772"/>
                    <a:pt x="3676" y="4773"/>
                    <a:pt x="3669" y="4773"/>
                  </a:cubicBezTo>
                  <a:cubicBezTo>
                    <a:pt x="3656" y="4773"/>
                    <a:pt x="3641" y="4767"/>
                    <a:pt x="3631" y="4760"/>
                  </a:cubicBezTo>
                  <a:cubicBezTo>
                    <a:pt x="3609" y="4743"/>
                    <a:pt x="3592" y="4721"/>
                    <a:pt x="3570" y="4705"/>
                  </a:cubicBezTo>
                  <a:cubicBezTo>
                    <a:pt x="3536" y="4679"/>
                    <a:pt x="3501" y="4657"/>
                    <a:pt x="3456" y="4646"/>
                  </a:cubicBezTo>
                  <a:cubicBezTo>
                    <a:pt x="3248" y="4594"/>
                    <a:pt x="3281" y="4384"/>
                    <a:pt x="3213" y="4225"/>
                  </a:cubicBezTo>
                  <a:cubicBezTo>
                    <a:pt x="3185" y="4157"/>
                    <a:pt x="3138" y="4094"/>
                    <a:pt x="3075" y="4058"/>
                  </a:cubicBezTo>
                  <a:cubicBezTo>
                    <a:pt x="2995" y="4013"/>
                    <a:pt x="2893" y="4008"/>
                    <a:pt x="2829" y="3943"/>
                  </a:cubicBezTo>
                  <a:cubicBezTo>
                    <a:pt x="2731" y="3845"/>
                    <a:pt x="2812" y="3693"/>
                    <a:pt x="2722" y="3605"/>
                  </a:cubicBezTo>
                  <a:cubicBezTo>
                    <a:pt x="2698" y="3581"/>
                    <a:pt x="2690" y="3552"/>
                    <a:pt x="2693" y="3517"/>
                  </a:cubicBezTo>
                  <a:cubicBezTo>
                    <a:pt x="2696" y="3490"/>
                    <a:pt x="2674" y="3464"/>
                    <a:pt x="2651" y="3452"/>
                  </a:cubicBezTo>
                  <a:cubicBezTo>
                    <a:pt x="2606" y="3432"/>
                    <a:pt x="2562" y="3410"/>
                    <a:pt x="2514" y="3401"/>
                  </a:cubicBezTo>
                  <a:cubicBezTo>
                    <a:pt x="2469" y="3393"/>
                    <a:pt x="2432" y="3381"/>
                    <a:pt x="2403" y="3344"/>
                  </a:cubicBezTo>
                  <a:cubicBezTo>
                    <a:pt x="2385" y="3322"/>
                    <a:pt x="2361" y="3310"/>
                    <a:pt x="2332" y="3309"/>
                  </a:cubicBezTo>
                  <a:cubicBezTo>
                    <a:pt x="2278" y="3309"/>
                    <a:pt x="2223" y="3308"/>
                    <a:pt x="2170" y="3306"/>
                  </a:cubicBezTo>
                  <a:lnTo>
                    <a:pt x="2154" y="3306"/>
                  </a:lnTo>
                  <a:cubicBezTo>
                    <a:pt x="2083" y="3306"/>
                    <a:pt x="2015" y="3319"/>
                    <a:pt x="1949" y="3352"/>
                  </a:cubicBezTo>
                  <a:cubicBezTo>
                    <a:pt x="1880" y="3388"/>
                    <a:pt x="1806" y="3406"/>
                    <a:pt x="1729" y="3406"/>
                  </a:cubicBezTo>
                  <a:cubicBezTo>
                    <a:pt x="1708" y="3406"/>
                    <a:pt x="1686" y="3404"/>
                    <a:pt x="1664" y="3401"/>
                  </a:cubicBezTo>
                  <a:cubicBezTo>
                    <a:pt x="1658" y="3400"/>
                    <a:pt x="1651" y="3400"/>
                    <a:pt x="1645" y="3400"/>
                  </a:cubicBezTo>
                  <a:cubicBezTo>
                    <a:pt x="1614" y="3400"/>
                    <a:pt x="1585" y="3412"/>
                    <a:pt x="1557" y="3430"/>
                  </a:cubicBezTo>
                  <a:cubicBezTo>
                    <a:pt x="1536" y="3448"/>
                    <a:pt x="1512" y="3461"/>
                    <a:pt x="1488" y="3474"/>
                  </a:cubicBezTo>
                  <a:cubicBezTo>
                    <a:pt x="1392" y="3523"/>
                    <a:pt x="1338" y="3559"/>
                    <a:pt x="1271" y="3627"/>
                  </a:cubicBezTo>
                  <a:cubicBezTo>
                    <a:pt x="1247" y="3651"/>
                    <a:pt x="1218" y="3664"/>
                    <a:pt x="1184" y="3666"/>
                  </a:cubicBezTo>
                  <a:cubicBezTo>
                    <a:pt x="1163" y="3666"/>
                    <a:pt x="1141" y="3667"/>
                    <a:pt x="1121" y="3667"/>
                  </a:cubicBezTo>
                  <a:cubicBezTo>
                    <a:pt x="1076" y="3667"/>
                    <a:pt x="1033" y="3664"/>
                    <a:pt x="989" y="3654"/>
                  </a:cubicBezTo>
                  <a:cubicBezTo>
                    <a:pt x="965" y="3649"/>
                    <a:pt x="940" y="3646"/>
                    <a:pt x="914" y="3646"/>
                  </a:cubicBezTo>
                  <a:cubicBezTo>
                    <a:pt x="790" y="3646"/>
                    <a:pt x="657" y="3709"/>
                    <a:pt x="595" y="3812"/>
                  </a:cubicBezTo>
                  <a:cubicBezTo>
                    <a:pt x="580" y="3835"/>
                    <a:pt x="570" y="3860"/>
                    <a:pt x="548" y="3874"/>
                  </a:cubicBezTo>
                  <a:cubicBezTo>
                    <a:pt x="535" y="3881"/>
                    <a:pt x="525" y="3884"/>
                    <a:pt x="515" y="3884"/>
                  </a:cubicBezTo>
                  <a:cubicBezTo>
                    <a:pt x="483" y="3884"/>
                    <a:pt x="460" y="3857"/>
                    <a:pt x="430" y="3844"/>
                  </a:cubicBezTo>
                  <a:cubicBezTo>
                    <a:pt x="395" y="3829"/>
                    <a:pt x="368" y="3832"/>
                    <a:pt x="329" y="3826"/>
                  </a:cubicBezTo>
                  <a:cubicBezTo>
                    <a:pt x="249" y="3813"/>
                    <a:pt x="193" y="3766"/>
                    <a:pt x="145" y="3702"/>
                  </a:cubicBezTo>
                  <a:cubicBezTo>
                    <a:pt x="125" y="3673"/>
                    <a:pt x="106" y="3637"/>
                    <a:pt x="116" y="3604"/>
                  </a:cubicBezTo>
                  <a:cubicBezTo>
                    <a:pt x="125" y="3575"/>
                    <a:pt x="154" y="3558"/>
                    <a:pt x="176" y="3536"/>
                  </a:cubicBezTo>
                  <a:cubicBezTo>
                    <a:pt x="246" y="3469"/>
                    <a:pt x="239" y="3373"/>
                    <a:pt x="254" y="3283"/>
                  </a:cubicBezTo>
                  <a:cubicBezTo>
                    <a:pt x="268" y="3190"/>
                    <a:pt x="238" y="3085"/>
                    <a:pt x="222" y="2994"/>
                  </a:cubicBezTo>
                  <a:cubicBezTo>
                    <a:pt x="202" y="2881"/>
                    <a:pt x="181" y="2768"/>
                    <a:pt x="161" y="2654"/>
                  </a:cubicBezTo>
                  <a:cubicBezTo>
                    <a:pt x="150" y="2589"/>
                    <a:pt x="138" y="2523"/>
                    <a:pt x="150" y="2458"/>
                  </a:cubicBezTo>
                  <a:cubicBezTo>
                    <a:pt x="158" y="2416"/>
                    <a:pt x="176" y="2377"/>
                    <a:pt x="181" y="2335"/>
                  </a:cubicBezTo>
                  <a:cubicBezTo>
                    <a:pt x="192" y="2267"/>
                    <a:pt x="168" y="2199"/>
                    <a:pt x="157" y="2131"/>
                  </a:cubicBezTo>
                  <a:cubicBezTo>
                    <a:pt x="135" y="2005"/>
                    <a:pt x="222" y="1943"/>
                    <a:pt x="226" y="1826"/>
                  </a:cubicBezTo>
                  <a:cubicBezTo>
                    <a:pt x="226" y="1799"/>
                    <a:pt x="226" y="1771"/>
                    <a:pt x="233" y="1745"/>
                  </a:cubicBezTo>
                  <a:cubicBezTo>
                    <a:pt x="238" y="1725"/>
                    <a:pt x="251" y="1706"/>
                    <a:pt x="264" y="1690"/>
                  </a:cubicBezTo>
                  <a:cubicBezTo>
                    <a:pt x="268" y="1685"/>
                    <a:pt x="278" y="1683"/>
                    <a:pt x="287" y="1683"/>
                  </a:cubicBezTo>
                  <a:lnTo>
                    <a:pt x="293" y="1683"/>
                  </a:lnTo>
                  <a:cubicBezTo>
                    <a:pt x="300" y="1683"/>
                    <a:pt x="306" y="1702"/>
                    <a:pt x="314" y="1702"/>
                  </a:cubicBezTo>
                  <a:cubicBezTo>
                    <a:pt x="317" y="1702"/>
                    <a:pt x="322" y="1699"/>
                    <a:pt x="327" y="1692"/>
                  </a:cubicBezTo>
                  <a:cubicBezTo>
                    <a:pt x="346" y="1664"/>
                    <a:pt x="365" y="1637"/>
                    <a:pt x="397" y="1625"/>
                  </a:cubicBezTo>
                  <a:cubicBezTo>
                    <a:pt x="465" y="1602"/>
                    <a:pt x="521" y="1560"/>
                    <a:pt x="583" y="1527"/>
                  </a:cubicBezTo>
                  <a:cubicBezTo>
                    <a:pt x="621" y="1507"/>
                    <a:pt x="658" y="1488"/>
                    <a:pt x="700" y="1488"/>
                  </a:cubicBezTo>
                  <a:cubicBezTo>
                    <a:pt x="712" y="1488"/>
                    <a:pt x="725" y="1489"/>
                    <a:pt x="738" y="1492"/>
                  </a:cubicBezTo>
                  <a:cubicBezTo>
                    <a:pt x="741" y="1494"/>
                    <a:pt x="744" y="1494"/>
                    <a:pt x="748" y="1494"/>
                  </a:cubicBezTo>
                  <a:cubicBezTo>
                    <a:pt x="759" y="1494"/>
                    <a:pt x="775" y="1489"/>
                    <a:pt x="783" y="1482"/>
                  </a:cubicBezTo>
                  <a:cubicBezTo>
                    <a:pt x="848" y="1429"/>
                    <a:pt x="940" y="1443"/>
                    <a:pt x="1007" y="1394"/>
                  </a:cubicBezTo>
                  <a:cubicBezTo>
                    <a:pt x="1054" y="1387"/>
                    <a:pt x="1103" y="1377"/>
                    <a:pt x="1151" y="1372"/>
                  </a:cubicBezTo>
                  <a:cubicBezTo>
                    <a:pt x="1228" y="1365"/>
                    <a:pt x="1286" y="1329"/>
                    <a:pt x="1326" y="1267"/>
                  </a:cubicBezTo>
                  <a:cubicBezTo>
                    <a:pt x="1338" y="1248"/>
                    <a:pt x="1345" y="1225"/>
                    <a:pt x="1359" y="1212"/>
                  </a:cubicBezTo>
                  <a:cubicBezTo>
                    <a:pt x="1390" y="1185"/>
                    <a:pt x="1414" y="1151"/>
                    <a:pt x="1427" y="1114"/>
                  </a:cubicBezTo>
                  <a:cubicBezTo>
                    <a:pt x="1439" y="1080"/>
                    <a:pt x="1426" y="1028"/>
                    <a:pt x="1442" y="1001"/>
                  </a:cubicBezTo>
                  <a:cubicBezTo>
                    <a:pt x="1472" y="945"/>
                    <a:pt x="1593" y="893"/>
                    <a:pt x="1647" y="854"/>
                  </a:cubicBezTo>
                  <a:cubicBezTo>
                    <a:pt x="1671" y="836"/>
                    <a:pt x="1696" y="820"/>
                    <a:pt x="1721" y="804"/>
                  </a:cubicBezTo>
                  <a:cubicBezTo>
                    <a:pt x="1751" y="784"/>
                    <a:pt x="1783" y="767"/>
                    <a:pt x="1809" y="742"/>
                  </a:cubicBezTo>
                  <a:cubicBezTo>
                    <a:pt x="1849" y="705"/>
                    <a:pt x="1854" y="643"/>
                    <a:pt x="1890" y="608"/>
                  </a:cubicBezTo>
                  <a:cubicBezTo>
                    <a:pt x="1923" y="576"/>
                    <a:pt x="1979" y="575"/>
                    <a:pt x="2018" y="547"/>
                  </a:cubicBezTo>
                  <a:cubicBezTo>
                    <a:pt x="2047" y="527"/>
                    <a:pt x="2086" y="518"/>
                    <a:pt x="2121" y="505"/>
                  </a:cubicBezTo>
                  <a:cubicBezTo>
                    <a:pt x="2131" y="501"/>
                    <a:pt x="2140" y="499"/>
                    <a:pt x="2148" y="499"/>
                  </a:cubicBezTo>
                  <a:cubicBezTo>
                    <a:pt x="2171" y="499"/>
                    <a:pt x="2192" y="512"/>
                    <a:pt x="2209" y="531"/>
                  </a:cubicBezTo>
                  <a:cubicBezTo>
                    <a:pt x="2257" y="585"/>
                    <a:pt x="2273" y="641"/>
                    <a:pt x="2343" y="641"/>
                  </a:cubicBezTo>
                  <a:cubicBezTo>
                    <a:pt x="2351" y="641"/>
                    <a:pt x="2356" y="641"/>
                    <a:pt x="2364" y="640"/>
                  </a:cubicBezTo>
                  <a:cubicBezTo>
                    <a:pt x="2459" y="628"/>
                    <a:pt x="2479" y="550"/>
                    <a:pt x="2520" y="476"/>
                  </a:cubicBezTo>
                  <a:cubicBezTo>
                    <a:pt x="2567" y="390"/>
                    <a:pt x="2628" y="310"/>
                    <a:pt x="2719" y="267"/>
                  </a:cubicBezTo>
                  <a:cubicBezTo>
                    <a:pt x="2733" y="260"/>
                    <a:pt x="2750" y="259"/>
                    <a:pt x="2766" y="259"/>
                  </a:cubicBezTo>
                  <a:cubicBezTo>
                    <a:pt x="2772" y="259"/>
                    <a:pt x="2777" y="260"/>
                    <a:pt x="2783" y="260"/>
                  </a:cubicBezTo>
                  <a:cubicBezTo>
                    <a:pt x="2820" y="258"/>
                    <a:pt x="2858" y="258"/>
                    <a:pt x="2894" y="239"/>
                  </a:cubicBezTo>
                  <a:cubicBezTo>
                    <a:pt x="2914" y="228"/>
                    <a:pt x="2922" y="202"/>
                    <a:pt x="2903" y="184"/>
                  </a:cubicBezTo>
                  <a:cubicBezTo>
                    <a:pt x="2888" y="170"/>
                    <a:pt x="2871" y="157"/>
                    <a:pt x="2857" y="141"/>
                  </a:cubicBezTo>
                  <a:cubicBezTo>
                    <a:pt x="2854" y="140"/>
                    <a:pt x="2855" y="131"/>
                    <a:pt x="2857" y="127"/>
                  </a:cubicBezTo>
                  <a:cubicBezTo>
                    <a:pt x="2859" y="122"/>
                    <a:pt x="2865" y="118"/>
                    <a:pt x="2870" y="117"/>
                  </a:cubicBezTo>
                  <a:cubicBezTo>
                    <a:pt x="2877" y="117"/>
                    <a:pt x="2884" y="114"/>
                    <a:pt x="2893" y="114"/>
                  </a:cubicBezTo>
                  <a:cubicBezTo>
                    <a:pt x="2896" y="114"/>
                    <a:pt x="2898" y="114"/>
                    <a:pt x="2901" y="115"/>
                  </a:cubicBezTo>
                  <a:cubicBezTo>
                    <a:pt x="2942" y="128"/>
                    <a:pt x="2982" y="140"/>
                    <a:pt x="3020" y="164"/>
                  </a:cubicBezTo>
                  <a:cubicBezTo>
                    <a:pt x="3094" y="210"/>
                    <a:pt x="3183" y="219"/>
                    <a:pt x="3263" y="249"/>
                  </a:cubicBezTo>
                  <a:cubicBezTo>
                    <a:pt x="3265" y="251"/>
                    <a:pt x="3267" y="251"/>
                    <a:pt x="3270" y="251"/>
                  </a:cubicBezTo>
                  <a:cubicBezTo>
                    <a:pt x="3281" y="251"/>
                    <a:pt x="3296" y="244"/>
                    <a:pt x="3309" y="239"/>
                  </a:cubicBezTo>
                  <a:cubicBezTo>
                    <a:pt x="3319" y="235"/>
                    <a:pt x="3329" y="229"/>
                    <a:pt x="3339" y="229"/>
                  </a:cubicBezTo>
                  <a:cubicBezTo>
                    <a:pt x="3344" y="229"/>
                    <a:pt x="3349" y="231"/>
                    <a:pt x="3354" y="235"/>
                  </a:cubicBezTo>
                  <a:cubicBezTo>
                    <a:pt x="3365" y="244"/>
                    <a:pt x="3377" y="248"/>
                    <a:pt x="3388" y="248"/>
                  </a:cubicBezTo>
                  <a:cubicBezTo>
                    <a:pt x="3401" y="248"/>
                    <a:pt x="3414" y="244"/>
                    <a:pt x="3429" y="236"/>
                  </a:cubicBezTo>
                  <a:cubicBezTo>
                    <a:pt x="3436" y="234"/>
                    <a:pt x="3443" y="232"/>
                    <a:pt x="3450" y="232"/>
                  </a:cubicBezTo>
                  <a:cubicBezTo>
                    <a:pt x="3469" y="232"/>
                    <a:pt x="3487" y="244"/>
                    <a:pt x="3503" y="257"/>
                  </a:cubicBezTo>
                  <a:cubicBezTo>
                    <a:pt x="3510" y="262"/>
                    <a:pt x="3518" y="277"/>
                    <a:pt x="3516" y="283"/>
                  </a:cubicBezTo>
                  <a:cubicBezTo>
                    <a:pt x="3495" y="326"/>
                    <a:pt x="3474" y="371"/>
                    <a:pt x="3448" y="411"/>
                  </a:cubicBezTo>
                  <a:cubicBezTo>
                    <a:pt x="3440" y="424"/>
                    <a:pt x="3422" y="432"/>
                    <a:pt x="3407" y="436"/>
                  </a:cubicBezTo>
                  <a:cubicBezTo>
                    <a:pt x="3390" y="443"/>
                    <a:pt x="3374" y="455"/>
                    <a:pt x="3374" y="469"/>
                  </a:cubicBezTo>
                  <a:cubicBezTo>
                    <a:pt x="3377" y="527"/>
                    <a:pt x="3345" y="572"/>
                    <a:pt x="3325" y="621"/>
                  </a:cubicBezTo>
                  <a:cubicBezTo>
                    <a:pt x="3312" y="651"/>
                    <a:pt x="3320" y="673"/>
                    <a:pt x="3342" y="693"/>
                  </a:cubicBezTo>
                  <a:cubicBezTo>
                    <a:pt x="3362" y="712"/>
                    <a:pt x="3383" y="731"/>
                    <a:pt x="3398" y="752"/>
                  </a:cubicBezTo>
                  <a:cubicBezTo>
                    <a:pt x="3419" y="778"/>
                    <a:pt x="3443" y="796"/>
                    <a:pt x="3474" y="812"/>
                  </a:cubicBezTo>
                  <a:cubicBezTo>
                    <a:pt x="3568" y="859"/>
                    <a:pt x="3667" y="920"/>
                    <a:pt x="3748" y="987"/>
                  </a:cubicBezTo>
                  <a:cubicBezTo>
                    <a:pt x="3786" y="1017"/>
                    <a:pt x="3831" y="1046"/>
                    <a:pt x="3878" y="1046"/>
                  </a:cubicBezTo>
                  <a:lnTo>
                    <a:pt x="3885" y="1046"/>
                  </a:lnTo>
                  <a:cubicBezTo>
                    <a:pt x="3951" y="1041"/>
                    <a:pt x="3997" y="984"/>
                    <a:pt x="4021" y="923"/>
                  </a:cubicBezTo>
                  <a:cubicBezTo>
                    <a:pt x="4049" y="858"/>
                    <a:pt x="4085" y="781"/>
                    <a:pt x="4104" y="713"/>
                  </a:cubicBezTo>
                  <a:cubicBezTo>
                    <a:pt x="4110" y="687"/>
                    <a:pt x="4115" y="660"/>
                    <a:pt x="4112" y="634"/>
                  </a:cubicBezTo>
                  <a:cubicBezTo>
                    <a:pt x="4105" y="550"/>
                    <a:pt x="4123" y="472"/>
                    <a:pt x="4146" y="394"/>
                  </a:cubicBezTo>
                  <a:cubicBezTo>
                    <a:pt x="4160" y="348"/>
                    <a:pt x="4163" y="297"/>
                    <a:pt x="4182" y="254"/>
                  </a:cubicBezTo>
                  <a:cubicBezTo>
                    <a:pt x="4202" y="212"/>
                    <a:pt x="4221" y="102"/>
                    <a:pt x="4273" y="102"/>
                  </a:cubicBezTo>
                  <a:close/>
                  <a:moveTo>
                    <a:pt x="4273" y="1"/>
                  </a:moveTo>
                  <a:cubicBezTo>
                    <a:pt x="4160" y="1"/>
                    <a:pt x="4121" y="118"/>
                    <a:pt x="4101" y="182"/>
                  </a:cubicBezTo>
                  <a:cubicBezTo>
                    <a:pt x="4096" y="193"/>
                    <a:pt x="4094" y="203"/>
                    <a:pt x="4091" y="212"/>
                  </a:cubicBezTo>
                  <a:cubicBezTo>
                    <a:pt x="4073" y="249"/>
                    <a:pt x="4066" y="287"/>
                    <a:pt x="4059" y="320"/>
                  </a:cubicBezTo>
                  <a:cubicBezTo>
                    <a:pt x="4056" y="335"/>
                    <a:pt x="4053" y="351"/>
                    <a:pt x="4049" y="365"/>
                  </a:cubicBezTo>
                  <a:cubicBezTo>
                    <a:pt x="4026" y="443"/>
                    <a:pt x="4004" y="537"/>
                    <a:pt x="4011" y="641"/>
                  </a:cubicBezTo>
                  <a:cubicBezTo>
                    <a:pt x="4013" y="648"/>
                    <a:pt x="4013" y="663"/>
                    <a:pt x="4005" y="686"/>
                  </a:cubicBezTo>
                  <a:cubicBezTo>
                    <a:pt x="3994" y="732"/>
                    <a:pt x="3971" y="786"/>
                    <a:pt x="3949" y="836"/>
                  </a:cubicBezTo>
                  <a:cubicBezTo>
                    <a:pt x="3942" y="854"/>
                    <a:pt x="3935" y="869"/>
                    <a:pt x="3929" y="885"/>
                  </a:cubicBezTo>
                  <a:cubicBezTo>
                    <a:pt x="3912" y="924"/>
                    <a:pt x="3890" y="945"/>
                    <a:pt x="3878" y="945"/>
                  </a:cubicBezTo>
                  <a:cubicBezTo>
                    <a:pt x="3870" y="945"/>
                    <a:pt x="3851" y="939"/>
                    <a:pt x="3812" y="907"/>
                  </a:cubicBezTo>
                  <a:cubicBezTo>
                    <a:pt x="3731" y="841"/>
                    <a:pt x="3627" y="776"/>
                    <a:pt x="3520" y="721"/>
                  </a:cubicBezTo>
                  <a:cubicBezTo>
                    <a:pt x="3495" y="709"/>
                    <a:pt x="3487" y="700"/>
                    <a:pt x="3479" y="692"/>
                  </a:cubicBezTo>
                  <a:cubicBezTo>
                    <a:pt x="3462" y="670"/>
                    <a:pt x="3445" y="651"/>
                    <a:pt x="3429" y="635"/>
                  </a:cubicBezTo>
                  <a:cubicBezTo>
                    <a:pt x="3430" y="632"/>
                    <a:pt x="3432" y="630"/>
                    <a:pt x="3433" y="627"/>
                  </a:cubicBezTo>
                  <a:cubicBezTo>
                    <a:pt x="3448" y="596"/>
                    <a:pt x="3465" y="562"/>
                    <a:pt x="3472" y="518"/>
                  </a:cubicBezTo>
                  <a:cubicBezTo>
                    <a:pt x="3492" y="508"/>
                    <a:pt x="3517" y="492"/>
                    <a:pt x="3534" y="465"/>
                  </a:cubicBezTo>
                  <a:cubicBezTo>
                    <a:pt x="3563" y="416"/>
                    <a:pt x="3588" y="368"/>
                    <a:pt x="3607" y="326"/>
                  </a:cubicBezTo>
                  <a:cubicBezTo>
                    <a:pt x="3634" y="271"/>
                    <a:pt x="3605" y="210"/>
                    <a:pt x="3568" y="179"/>
                  </a:cubicBezTo>
                  <a:cubicBezTo>
                    <a:pt x="3530" y="147"/>
                    <a:pt x="3490" y="131"/>
                    <a:pt x="3450" y="131"/>
                  </a:cubicBezTo>
                  <a:cubicBezTo>
                    <a:pt x="3432" y="131"/>
                    <a:pt x="3413" y="135"/>
                    <a:pt x="3396" y="141"/>
                  </a:cubicBezTo>
                  <a:cubicBezTo>
                    <a:pt x="3378" y="132"/>
                    <a:pt x="3359" y="128"/>
                    <a:pt x="3339" y="128"/>
                  </a:cubicBezTo>
                  <a:cubicBezTo>
                    <a:pt x="3312" y="128"/>
                    <a:pt x="3290" y="137"/>
                    <a:pt x="3279" y="143"/>
                  </a:cubicBezTo>
                  <a:cubicBezTo>
                    <a:pt x="3276" y="144"/>
                    <a:pt x="3273" y="144"/>
                    <a:pt x="3271" y="145"/>
                  </a:cubicBezTo>
                  <a:cubicBezTo>
                    <a:pt x="3247" y="137"/>
                    <a:pt x="3222" y="131"/>
                    <a:pt x="3199" y="125"/>
                  </a:cubicBezTo>
                  <a:cubicBezTo>
                    <a:pt x="3153" y="112"/>
                    <a:pt x="3108" y="101"/>
                    <a:pt x="3075" y="79"/>
                  </a:cubicBezTo>
                  <a:cubicBezTo>
                    <a:pt x="3028" y="49"/>
                    <a:pt x="2981" y="34"/>
                    <a:pt x="2939" y="21"/>
                  </a:cubicBezTo>
                  <a:lnTo>
                    <a:pt x="2930" y="18"/>
                  </a:lnTo>
                  <a:cubicBezTo>
                    <a:pt x="2920" y="15"/>
                    <a:pt x="2906" y="12"/>
                    <a:pt x="2893" y="12"/>
                  </a:cubicBezTo>
                  <a:cubicBezTo>
                    <a:pt x="2877" y="12"/>
                    <a:pt x="2864" y="15"/>
                    <a:pt x="2855" y="17"/>
                  </a:cubicBezTo>
                  <a:lnTo>
                    <a:pt x="2851" y="18"/>
                  </a:lnTo>
                  <a:lnTo>
                    <a:pt x="2845" y="20"/>
                  </a:lnTo>
                  <a:cubicBezTo>
                    <a:pt x="2812" y="27"/>
                    <a:pt x="2781" y="50"/>
                    <a:pt x="2767" y="80"/>
                  </a:cubicBezTo>
                  <a:cubicBezTo>
                    <a:pt x="2755" y="102"/>
                    <a:pt x="2750" y="130"/>
                    <a:pt x="2755" y="158"/>
                  </a:cubicBezTo>
                  <a:cubicBezTo>
                    <a:pt x="2732" y="160"/>
                    <a:pt x="2705" y="163"/>
                    <a:pt x="2677" y="176"/>
                  </a:cubicBezTo>
                  <a:cubicBezTo>
                    <a:pt x="2547" y="236"/>
                    <a:pt x="2475" y="348"/>
                    <a:pt x="2432" y="427"/>
                  </a:cubicBezTo>
                  <a:cubicBezTo>
                    <a:pt x="2423" y="442"/>
                    <a:pt x="2416" y="456"/>
                    <a:pt x="2410" y="469"/>
                  </a:cubicBezTo>
                  <a:cubicBezTo>
                    <a:pt x="2378" y="531"/>
                    <a:pt x="2372" y="537"/>
                    <a:pt x="2351" y="540"/>
                  </a:cubicBezTo>
                  <a:lnTo>
                    <a:pt x="2345" y="540"/>
                  </a:lnTo>
                  <a:cubicBezTo>
                    <a:pt x="2339" y="536"/>
                    <a:pt x="2330" y="523"/>
                    <a:pt x="2323" y="514"/>
                  </a:cubicBezTo>
                  <a:cubicBezTo>
                    <a:pt x="2312" y="498"/>
                    <a:pt x="2300" y="482"/>
                    <a:pt x="2284" y="463"/>
                  </a:cubicBezTo>
                  <a:cubicBezTo>
                    <a:pt x="2235" y="410"/>
                    <a:pt x="2183" y="398"/>
                    <a:pt x="2148" y="398"/>
                  </a:cubicBezTo>
                  <a:cubicBezTo>
                    <a:pt x="2127" y="398"/>
                    <a:pt x="2105" y="403"/>
                    <a:pt x="2085" y="411"/>
                  </a:cubicBezTo>
                  <a:cubicBezTo>
                    <a:pt x="2076" y="414"/>
                    <a:pt x="2066" y="417"/>
                    <a:pt x="2057" y="420"/>
                  </a:cubicBezTo>
                  <a:cubicBezTo>
                    <a:pt x="2028" y="430"/>
                    <a:pt x="1992" y="442"/>
                    <a:pt x="1959" y="465"/>
                  </a:cubicBezTo>
                  <a:cubicBezTo>
                    <a:pt x="1953" y="469"/>
                    <a:pt x="1937" y="475"/>
                    <a:pt x="1926" y="478"/>
                  </a:cubicBezTo>
                  <a:cubicBezTo>
                    <a:pt x="1895" y="488"/>
                    <a:pt x="1855" y="501"/>
                    <a:pt x="1820" y="534"/>
                  </a:cubicBezTo>
                  <a:cubicBezTo>
                    <a:pt x="1788" y="565"/>
                    <a:pt x="1773" y="602"/>
                    <a:pt x="1760" y="631"/>
                  </a:cubicBezTo>
                  <a:cubicBezTo>
                    <a:pt x="1754" y="645"/>
                    <a:pt x="1745" y="663"/>
                    <a:pt x="1741" y="669"/>
                  </a:cubicBezTo>
                  <a:cubicBezTo>
                    <a:pt x="1726" y="682"/>
                    <a:pt x="1706" y="695"/>
                    <a:pt x="1684" y="708"/>
                  </a:cubicBezTo>
                  <a:lnTo>
                    <a:pt x="1666" y="719"/>
                  </a:lnTo>
                  <a:cubicBezTo>
                    <a:pt x="1640" y="735"/>
                    <a:pt x="1615" y="754"/>
                    <a:pt x="1589" y="771"/>
                  </a:cubicBezTo>
                  <a:cubicBezTo>
                    <a:pt x="1576" y="780"/>
                    <a:pt x="1556" y="791"/>
                    <a:pt x="1534" y="804"/>
                  </a:cubicBezTo>
                  <a:cubicBezTo>
                    <a:pt x="1465" y="843"/>
                    <a:pt x="1388" y="888"/>
                    <a:pt x="1352" y="952"/>
                  </a:cubicBezTo>
                  <a:cubicBezTo>
                    <a:pt x="1332" y="989"/>
                    <a:pt x="1332" y="1031"/>
                    <a:pt x="1332" y="1060"/>
                  </a:cubicBezTo>
                  <a:cubicBezTo>
                    <a:pt x="1332" y="1069"/>
                    <a:pt x="1332" y="1080"/>
                    <a:pt x="1330" y="1085"/>
                  </a:cubicBezTo>
                  <a:cubicBezTo>
                    <a:pt x="1326" y="1099"/>
                    <a:pt x="1312" y="1118"/>
                    <a:pt x="1293" y="1137"/>
                  </a:cubicBezTo>
                  <a:cubicBezTo>
                    <a:pt x="1268" y="1158"/>
                    <a:pt x="1257" y="1183"/>
                    <a:pt x="1247" y="1200"/>
                  </a:cubicBezTo>
                  <a:cubicBezTo>
                    <a:pt x="1245" y="1205"/>
                    <a:pt x="1244" y="1208"/>
                    <a:pt x="1241" y="1212"/>
                  </a:cubicBezTo>
                  <a:cubicBezTo>
                    <a:pt x="1216" y="1250"/>
                    <a:pt x="1187" y="1268"/>
                    <a:pt x="1142" y="1273"/>
                  </a:cubicBezTo>
                  <a:cubicBezTo>
                    <a:pt x="1103" y="1276"/>
                    <a:pt x="1067" y="1281"/>
                    <a:pt x="1031" y="1287"/>
                  </a:cubicBezTo>
                  <a:cubicBezTo>
                    <a:pt x="1018" y="1290"/>
                    <a:pt x="1005" y="1291"/>
                    <a:pt x="992" y="1294"/>
                  </a:cubicBezTo>
                  <a:lnTo>
                    <a:pt x="968" y="1297"/>
                  </a:lnTo>
                  <a:lnTo>
                    <a:pt x="947" y="1312"/>
                  </a:lnTo>
                  <a:cubicBezTo>
                    <a:pt x="931" y="1323"/>
                    <a:pt x="905" y="1329"/>
                    <a:pt x="875" y="1336"/>
                  </a:cubicBezTo>
                  <a:cubicBezTo>
                    <a:pt x="835" y="1346"/>
                    <a:pt x="784" y="1358"/>
                    <a:pt x="738" y="1390"/>
                  </a:cubicBezTo>
                  <a:cubicBezTo>
                    <a:pt x="725" y="1388"/>
                    <a:pt x="712" y="1387"/>
                    <a:pt x="700" y="1387"/>
                  </a:cubicBezTo>
                  <a:cubicBezTo>
                    <a:pt x="631" y="1387"/>
                    <a:pt x="576" y="1416"/>
                    <a:pt x="535" y="1437"/>
                  </a:cubicBezTo>
                  <a:cubicBezTo>
                    <a:pt x="515" y="1449"/>
                    <a:pt x="494" y="1462"/>
                    <a:pt x="473" y="1474"/>
                  </a:cubicBezTo>
                  <a:cubicBezTo>
                    <a:pt x="436" y="1497"/>
                    <a:pt x="400" y="1517"/>
                    <a:pt x="364" y="1530"/>
                  </a:cubicBezTo>
                  <a:cubicBezTo>
                    <a:pt x="330" y="1541"/>
                    <a:pt x="304" y="1562"/>
                    <a:pt x="284" y="1582"/>
                  </a:cubicBezTo>
                  <a:cubicBezTo>
                    <a:pt x="241" y="1582"/>
                    <a:pt x="205" y="1599"/>
                    <a:pt x="183" y="1631"/>
                  </a:cubicBezTo>
                  <a:cubicBezTo>
                    <a:pt x="164" y="1654"/>
                    <a:pt x="144" y="1683"/>
                    <a:pt x="135" y="1721"/>
                  </a:cubicBezTo>
                  <a:cubicBezTo>
                    <a:pt x="126" y="1754"/>
                    <a:pt x="125" y="1784"/>
                    <a:pt x="125" y="1810"/>
                  </a:cubicBezTo>
                  <a:lnTo>
                    <a:pt x="125" y="1822"/>
                  </a:lnTo>
                  <a:cubicBezTo>
                    <a:pt x="124" y="1855"/>
                    <a:pt x="112" y="1883"/>
                    <a:pt x="96" y="1919"/>
                  </a:cubicBezTo>
                  <a:cubicBezTo>
                    <a:pt x="72" y="1976"/>
                    <a:pt x="40" y="2049"/>
                    <a:pt x="57" y="2148"/>
                  </a:cubicBezTo>
                  <a:cubicBezTo>
                    <a:pt x="61" y="2167"/>
                    <a:pt x="64" y="2185"/>
                    <a:pt x="69" y="2203"/>
                  </a:cubicBezTo>
                  <a:cubicBezTo>
                    <a:pt x="77" y="2247"/>
                    <a:pt x="86" y="2287"/>
                    <a:pt x="82" y="2320"/>
                  </a:cubicBezTo>
                  <a:cubicBezTo>
                    <a:pt x="80" y="2336"/>
                    <a:pt x="74" y="2354"/>
                    <a:pt x="69" y="2372"/>
                  </a:cubicBezTo>
                  <a:cubicBezTo>
                    <a:pt x="63" y="2393"/>
                    <a:pt x="56" y="2414"/>
                    <a:pt x="51" y="2439"/>
                  </a:cubicBezTo>
                  <a:cubicBezTo>
                    <a:pt x="35" y="2523"/>
                    <a:pt x="48" y="2602"/>
                    <a:pt x="61" y="2673"/>
                  </a:cubicBezTo>
                  <a:lnTo>
                    <a:pt x="102" y="2897"/>
                  </a:lnTo>
                  <a:lnTo>
                    <a:pt x="122" y="3013"/>
                  </a:lnTo>
                  <a:cubicBezTo>
                    <a:pt x="126" y="3031"/>
                    <a:pt x="129" y="3052"/>
                    <a:pt x="134" y="3072"/>
                  </a:cubicBezTo>
                  <a:cubicBezTo>
                    <a:pt x="148" y="3141"/>
                    <a:pt x="163" y="3212"/>
                    <a:pt x="154" y="3267"/>
                  </a:cubicBezTo>
                  <a:cubicBezTo>
                    <a:pt x="151" y="3289"/>
                    <a:pt x="148" y="3310"/>
                    <a:pt x="145" y="3331"/>
                  </a:cubicBezTo>
                  <a:cubicBezTo>
                    <a:pt x="139" y="3396"/>
                    <a:pt x="134" y="3438"/>
                    <a:pt x="106" y="3462"/>
                  </a:cubicBezTo>
                  <a:cubicBezTo>
                    <a:pt x="102" y="3467"/>
                    <a:pt x="99" y="3469"/>
                    <a:pt x="95" y="3474"/>
                  </a:cubicBezTo>
                  <a:cubicBezTo>
                    <a:pt x="72" y="3493"/>
                    <a:pt x="35" y="3523"/>
                    <a:pt x="20" y="3573"/>
                  </a:cubicBezTo>
                  <a:cubicBezTo>
                    <a:pt x="1" y="3633"/>
                    <a:pt x="17" y="3696"/>
                    <a:pt x="64" y="3761"/>
                  </a:cubicBezTo>
                  <a:cubicBezTo>
                    <a:pt x="134" y="3855"/>
                    <a:pt x="215" y="3910"/>
                    <a:pt x="313" y="3926"/>
                  </a:cubicBezTo>
                  <a:cubicBezTo>
                    <a:pt x="327" y="3928"/>
                    <a:pt x="340" y="3929"/>
                    <a:pt x="353" y="3930"/>
                  </a:cubicBezTo>
                  <a:cubicBezTo>
                    <a:pt x="374" y="3932"/>
                    <a:pt x="382" y="3933"/>
                    <a:pt x="391" y="3938"/>
                  </a:cubicBezTo>
                  <a:cubicBezTo>
                    <a:pt x="394" y="3939"/>
                    <a:pt x="401" y="3943"/>
                    <a:pt x="405" y="3946"/>
                  </a:cubicBezTo>
                  <a:cubicBezTo>
                    <a:pt x="430" y="3962"/>
                    <a:pt x="465" y="3985"/>
                    <a:pt x="515" y="3985"/>
                  </a:cubicBezTo>
                  <a:cubicBezTo>
                    <a:pt x="544" y="3985"/>
                    <a:pt x="573" y="3977"/>
                    <a:pt x="601" y="3959"/>
                  </a:cubicBezTo>
                  <a:cubicBezTo>
                    <a:pt x="641" y="3935"/>
                    <a:pt x="661" y="3900"/>
                    <a:pt x="674" y="3875"/>
                  </a:cubicBezTo>
                  <a:lnTo>
                    <a:pt x="680" y="3865"/>
                  </a:lnTo>
                  <a:cubicBezTo>
                    <a:pt x="722" y="3796"/>
                    <a:pt x="820" y="3747"/>
                    <a:pt x="914" y="3747"/>
                  </a:cubicBezTo>
                  <a:cubicBezTo>
                    <a:pt x="933" y="3747"/>
                    <a:pt x="950" y="3748"/>
                    <a:pt x="966" y="3753"/>
                  </a:cubicBezTo>
                  <a:cubicBezTo>
                    <a:pt x="1024" y="3766"/>
                    <a:pt x="1079" y="3769"/>
                    <a:pt x="1121" y="3769"/>
                  </a:cubicBezTo>
                  <a:cubicBezTo>
                    <a:pt x="1142" y="3769"/>
                    <a:pt x="1164" y="3767"/>
                    <a:pt x="1187" y="3767"/>
                  </a:cubicBezTo>
                  <a:cubicBezTo>
                    <a:pt x="1247" y="3764"/>
                    <a:pt x="1300" y="3741"/>
                    <a:pt x="1343" y="3698"/>
                  </a:cubicBezTo>
                  <a:cubicBezTo>
                    <a:pt x="1400" y="3640"/>
                    <a:pt x="1445" y="3610"/>
                    <a:pt x="1534" y="3563"/>
                  </a:cubicBezTo>
                  <a:cubicBezTo>
                    <a:pt x="1564" y="3549"/>
                    <a:pt x="1593" y="3532"/>
                    <a:pt x="1618" y="3511"/>
                  </a:cubicBezTo>
                  <a:cubicBezTo>
                    <a:pt x="1631" y="3503"/>
                    <a:pt x="1640" y="3501"/>
                    <a:pt x="1645" y="3501"/>
                  </a:cubicBezTo>
                  <a:lnTo>
                    <a:pt x="1651" y="3501"/>
                  </a:lnTo>
                  <a:cubicBezTo>
                    <a:pt x="1679" y="3506"/>
                    <a:pt x="1703" y="3507"/>
                    <a:pt x="1729" y="3507"/>
                  </a:cubicBezTo>
                  <a:cubicBezTo>
                    <a:pt x="1823" y="3507"/>
                    <a:pt x="1913" y="3485"/>
                    <a:pt x="1995" y="3442"/>
                  </a:cubicBezTo>
                  <a:cubicBezTo>
                    <a:pt x="2043" y="3419"/>
                    <a:pt x="2093" y="3407"/>
                    <a:pt x="2154" y="3407"/>
                  </a:cubicBezTo>
                  <a:lnTo>
                    <a:pt x="2167" y="3407"/>
                  </a:lnTo>
                  <a:cubicBezTo>
                    <a:pt x="2221" y="3409"/>
                    <a:pt x="2274" y="3410"/>
                    <a:pt x="2328" y="3410"/>
                  </a:cubicBezTo>
                  <a:cubicBezTo>
                    <a:pt x="2380" y="3474"/>
                    <a:pt x="2445" y="3491"/>
                    <a:pt x="2497" y="3501"/>
                  </a:cubicBezTo>
                  <a:cubicBezTo>
                    <a:pt x="2526" y="3506"/>
                    <a:pt x="2557" y="3520"/>
                    <a:pt x="2592" y="3536"/>
                  </a:cubicBezTo>
                  <a:cubicBezTo>
                    <a:pt x="2593" y="3592"/>
                    <a:pt x="2612" y="3638"/>
                    <a:pt x="2651" y="3678"/>
                  </a:cubicBezTo>
                  <a:cubicBezTo>
                    <a:pt x="2667" y="3692"/>
                    <a:pt x="2669" y="3722"/>
                    <a:pt x="2672" y="3771"/>
                  </a:cubicBezTo>
                  <a:cubicBezTo>
                    <a:pt x="2676" y="3842"/>
                    <a:pt x="2680" y="3938"/>
                    <a:pt x="2757" y="4016"/>
                  </a:cubicBezTo>
                  <a:cubicBezTo>
                    <a:pt x="2813" y="4071"/>
                    <a:pt x="2881" y="4094"/>
                    <a:pt x="2940" y="4113"/>
                  </a:cubicBezTo>
                  <a:cubicBezTo>
                    <a:pt x="2972" y="4123"/>
                    <a:pt x="3001" y="4133"/>
                    <a:pt x="3024" y="4146"/>
                  </a:cubicBezTo>
                  <a:cubicBezTo>
                    <a:pt x="3073" y="4173"/>
                    <a:pt x="3104" y="4227"/>
                    <a:pt x="3120" y="4266"/>
                  </a:cubicBezTo>
                  <a:cubicBezTo>
                    <a:pt x="3135" y="4302"/>
                    <a:pt x="3146" y="4347"/>
                    <a:pt x="3156" y="4393"/>
                  </a:cubicBezTo>
                  <a:cubicBezTo>
                    <a:pt x="3185" y="4519"/>
                    <a:pt x="3222" y="4692"/>
                    <a:pt x="3432" y="4744"/>
                  </a:cubicBezTo>
                  <a:cubicBezTo>
                    <a:pt x="3456" y="4750"/>
                    <a:pt x="3478" y="4761"/>
                    <a:pt x="3510" y="4786"/>
                  </a:cubicBezTo>
                  <a:cubicBezTo>
                    <a:pt x="3517" y="4792"/>
                    <a:pt x="3523" y="4798"/>
                    <a:pt x="3530" y="4805"/>
                  </a:cubicBezTo>
                  <a:cubicBezTo>
                    <a:pt x="3542" y="4815"/>
                    <a:pt x="3555" y="4828"/>
                    <a:pt x="3570" y="4839"/>
                  </a:cubicBezTo>
                  <a:cubicBezTo>
                    <a:pt x="3599" y="4863"/>
                    <a:pt x="3634" y="4874"/>
                    <a:pt x="3669" y="4874"/>
                  </a:cubicBezTo>
                  <a:cubicBezTo>
                    <a:pt x="3693" y="4874"/>
                    <a:pt x="3716" y="4868"/>
                    <a:pt x="3738" y="4858"/>
                  </a:cubicBezTo>
                  <a:cubicBezTo>
                    <a:pt x="3757" y="4848"/>
                    <a:pt x="3774" y="4837"/>
                    <a:pt x="3792" y="4825"/>
                  </a:cubicBezTo>
                  <a:cubicBezTo>
                    <a:pt x="3806" y="4816"/>
                    <a:pt x="3828" y="4802"/>
                    <a:pt x="3841" y="4796"/>
                  </a:cubicBezTo>
                  <a:cubicBezTo>
                    <a:pt x="3848" y="4805"/>
                    <a:pt x="3857" y="4821"/>
                    <a:pt x="3864" y="4831"/>
                  </a:cubicBezTo>
                  <a:cubicBezTo>
                    <a:pt x="3880" y="4857"/>
                    <a:pt x="3899" y="4889"/>
                    <a:pt x="3929" y="4913"/>
                  </a:cubicBezTo>
                  <a:cubicBezTo>
                    <a:pt x="3955" y="4936"/>
                    <a:pt x="3991" y="4951"/>
                    <a:pt x="4026" y="4951"/>
                  </a:cubicBezTo>
                  <a:cubicBezTo>
                    <a:pt x="4055" y="4951"/>
                    <a:pt x="4082" y="4941"/>
                    <a:pt x="4104" y="4922"/>
                  </a:cubicBezTo>
                  <a:cubicBezTo>
                    <a:pt x="4131" y="4899"/>
                    <a:pt x="4159" y="4878"/>
                    <a:pt x="4190" y="4857"/>
                  </a:cubicBezTo>
                  <a:cubicBezTo>
                    <a:pt x="4221" y="4835"/>
                    <a:pt x="4254" y="4813"/>
                    <a:pt x="4284" y="4786"/>
                  </a:cubicBezTo>
                  <a:cubicBezTo>
                    <a:pt x="4321" y="4756"/>
                    <a:pt x="4360" y="4741"/>
                    <a:pt x="4414" y="4741"/>
                  </a:cubicBezTo>
                  <a:lnTo>
                    <a:pt x="4442" y="4741"/>
                  </a:lnTo>
                  <a:cubicBezTo>
                    <a:pt x="4461" y="4741"/>
                    <a:pt x="4482" y="4741"/>
                    <a:pt x="4505" y="4738"/>
                  </a:cubicBezTo>
                  <a:cubicBezTo>
                    <a:pt x="4594" y="4728"/>
                    <a:pt x="4703" y="4637"/>
                    <a:pt x="4708" y="4537"/>
                  </a:cubicBezTo>
                  <a:cubicBezTo>
                    <a:pt x="4709" y="4507"/>
                    <a:pt x="4719" y="4477"/>
                    <a:pt x="4732" y="4442"/>
                  </a:cubicBezTo>
                  <a:cubicBezTo>
                    <a:pt x="4743" y="4415"/>
                    <a:pt x="4753" y="4384"/>
                    <a:pt x="4760" y="4351"/>
                  </a:cubicBezTo>
                  <a:cubicBezTo>
                    <a:pt x="4773" y="4295"/>
                    <a:pt x="4800" y="4245"/>
                    <a:pt x="4841" y="4204"/>
                  </a:cubicBezTo>
                  <a:cubicBezTo>
                    <a:pt x="4886" y="4159"/>
                    <a:pt x="4913" y="4110"/>
                    <a:pt x="4936" y="4065"/>
                  </a:cubicBezTo>
                  <a:lnTo>
                    <a:pt x="4941" y="4059"/>
                  </a:lnTo>
                  <a:lnTo>
                    <a:pt x="5000" y="3948"/>
                  </a:lnTo>
                  <a:lnTo>
                    <a:pt x="5024" y="3900"/>
                  </a:lnTo>
                  <a:cubicBezTo>
                    <a:pt x="5066" y="3821"/>
                    <a:pt x="5108" y="3760"/>
                    <a:pt x="5175" y="3721"/>
                  </a:cubicBezTo>
                  <a:cubicBezTo>
                    <a:pt x="5208" y="3702"/>
                    <a:pt x="5250" y="3662"/>
                    <a:pt x="5263" y="3610"/>
                  </a:cubicBezTo>
                  <a:cubicBezTo>
                    <a:pt x="5266" y="3595"/>
                    <a:pt x="5280" y="3578"/>
                    <a:pt x="5299" y="3556"/>
                  </a:cubicBezTo>
                  <a:cubicBezTo>
                    <a:pt x="5323" y="3527"/>
                    <a:pt x="5354" y="3490"/>
                    <a:pt x="5371" y="3439"/>
                  </a:cubicBezTo>
                  <a:cubicBezTo>
                    <a:pt x="5381" y="3406"/>
                    <a:pt x="5387" y="3374"/>
                    <a:pt x="5393" y="3344"/>
                  </a:cubicBezTo>
                  <a:cubicBezTo>
                    <a:pt x="5399" y="3306"/>
                    <a:pt x="5404" y="3274"/>
                    <a:pt x="5417" y="3250"/>
                  </a:cubicBezTo>
                  <a:cubicBezTo>
                    <a:pt x="5436" y="3212"/>
                    <a:pt x="5449" y="3175"/>
                    <a:pt x="5462" y="3138"/>
                  </a:cubicBezTo>
                  <a:cubicBezTo>
                    <a:pt x="5477" y="3095"/>
                    <a:pt x="5491" y="3055"/>
                    <a:pt x="5513" y="3021"/>
                  </a:cubicBezTo>
                  <a:cubicBezTo>
                    <a:pt x="5540" y="2982"/>
                    <a:pt x="5547" y="2935"/>
                    <a:pt x="5552" y="2904"/>
                  </a:cubicBezTo>
                  <a:cubicBezTo>
                    <a:pt x="5563" y="2835"/>
                    <a:pt x="5558" y="2766"/>
                    <a:pt x="5534" y="2696"/>
                  </a:cubicBezTo>
                  <a:cubicBezTo>
                    <a:pt x="5529" y="2679"/>
                    <a:pt x="5529" y="2664"/>
                    <a:pt x="5534" y="2646"/>
                  </a:cubicBezTo>
                  <a:cubicBezTo>
                    <a:pt x="5542" y="2620"/>
                    <a:pt x="5552" y="2582"/>
                    <a:pt x="5553" y="2540"/>
                  </a:cubicBezTo>
                  <a:cubicBezTo>
                    <a:pt x="5555" y="2477"/>
                    <a:pt x="5569" y="2416"/>
                    <a:pt x="5594" y="2355"/>
                  </a:cubicBezTo>
                  <a:cubicBezTo>
                    <a:pt x="5605" y="2331"/>
                    <a:pt x="5611" y="2306"/>
                    <a:pt x="5610" y="2281"/>
                  </a:cubicBezTo>
                  <a:cubicBezTo>
                    <a:pt x="5608" y="2247"/>
                    <a:pt x="5592" y="2224"/>
                    <a:pt x="5585" y="2214"/>
                  </a:cubicBezTo>
                  <a:lnTo>
                    <a:pt x="5533" y="2118"/>
                  </a:lnTo>
                  <a:lnTo>
                    <a:pt x="5461" y="2164"/>
                  </a:lnTo>
                  <a:cubicBezTo>
                    <a:pt x="5459" y="2161"/>
                    <a:pt x="5458" y="2157"/>
                    <a:pt x="5456" y="2154"/>
                  </a:cubicBezTo>
                  <a:cubicBezTo>
                    <a:pt x="5441" y="2121"/>
                    <a:pt x="5419" y="2075"/>
                    <a:pt x="5373" y="2040"/>
                  </a:cubicBezTo>
                  <a:cubicBezTo>
                    <a:pt x="5364" y="2021"/>
                    <a:pt x="5354" y="2005"/>
                    <a:pt x="5345" y="1991"/>
                  </a:cubicBezTo>
                  <a:cubicBezTo>
                    <a:pt x="5325" y="1959"/>
                    <a:pt x="5321" y="1950"/>
                    <a:pt x="5323" y="1942"/>
                  </a:cubicBezTo>
                  <a:cubicBezTo>
                    <a:pt x="5331" y="1911"/>
                    <a:pt x="5345" y="1810"/>
                    <a:pt x="5218" y="1752"/>
                  </a:cubicBezTo>
                  <a:cubicBezTo>
                    <a:pt x="5212" y="1750"/>
                    <a:pt x="5205" y="1747"/>
                    <a:pt x="5199" y="1742"/>
                  </a:cubicBezTo>
                  <a:cubicBezTo>
                    <a:pt x="5189" y="1738"/>
                    <a:pt x="5179" y="1734"/>
                    <a:pt x="5169" y="1728"/>
                  </a:cubicBezTo>
                  <a:cubicBezTo>
                    <a:pt x="5162" y="1677"/>
                    <a:pt x="5147" y="1633"/>
                    <a:pt x="5125" y="1592"/>
                  </a:cubicBezTo>
                  <a:cubicBezTo>
                    <a:pt x="5107" y="1560"/>
                    <a:pt x="5099" y="1539"/>
                    <a:pt x="5098" y="1517"/>
                  </a:cubicBezTo>
                  <a:cubicBezTo>
                    <a:pt x="5097" y="1468"/>
                    <a:pt x="5066" y="1419"/>
                    <a:pt x="5024" y="1394"/>
                  </a:cubicBezTo>
                  <a:cubicBezTo>
                    <a:pt x="4995" y="1378"/>
                    <a:pt x="4969" y="1356"/>
                    <a:pt x="4942" y="1333"/>
                  </a:cubicBezTo>
                  <a:cubicBezTo>
                    <a:pt x="4903" y="1302"/>
                    <a:pt x="4860" y="1267"/>
                    <a:pt x="4806" y="1241"/>
                  </a:cubicBezTo>
                  <a:cubicBezTo>
                    <a:pt x="4805" y="1226"/>
                    <a:pt x="4805" y="1206"/>
                    <a:pt x="4805" y="1193"/>
                  </a:cubicBezTo>
                  <a:cubicBezTo>
                    <a:pt x="4805" y="1172"/>
                    <a:pt x="4803" y="1150"/>
                    <a:pt x="4800" y="1130"/>
                  </a:cubicBezTo>
                  <a:cubicBezTo>
                    <a:pt x="4787" y="1050"/>
                    <a:pt x="4767" y="966"/>
                    <a:pt x="4740" y="877"/>
                  </a:cubicBezTo>
                  <a:cubicBezTo>
                    <a:pt x="4689" y="712"/>
                    <a:pt x="4620" y="556"/>
                    <a:pt x="4553" y="404"/>
                  </a:cubicBezTo>
                  <a:cubicBezTo>
                    <a:pt x="4545" y="384"/>
                    <a:pt x="4534" y="352"/>
                    <a:pt x="4523" y="319"/>
                  </a:cubicBezTo>
                  <a:cubicBezTo>
                    <a:pt x="4490" y="221"/>
                    <a:pt x="4452" y="109"/>
                    <a:pt x="4386" y="49"/>
                  </a:cubicBezTo>
                  <a:cubicBezTo>
                    <a:pt x="4349" y="17"/>
                    <a:pt x="4312" y="1"/>
                    <a:pt x="4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807624" y="352762"/>
              <a:ext cx="145586" cy="113005"/>
            </a:xfrm>
            <a:custGeom>
              <a:avLst/>
              <a:gdLst/>
              <a:ahLst/>
              <a:cxnLst/>
              <a:rect l="l" t="t" r="r" b="b"/>
              <a:pathLst>
                <a:path w="3682" h="2858" extrusionOk="0">
                  <a:moveTo>
                    <a:pt x="3632" y="618"/>
                  </a:moveTo>
                  <a:cubicBezTo>
                    <a:pt x="3608" y="590"/>
                    <a:pt x="3603" y="559"/>
                    <a:pt x="3602" y="521"/>
                  </a:cubicBezTo>
                  <a:cubicBezTo>
                    <a:pt x="3600" y="479"/>
                    <a:pt x="3593" y="430"/>
                    <a:pt x="3556" y="414"/>
                  </a:cubicBezTo>
                  <a:cubicBezTo>
                    <a:pt x="3530" y="405"/>
                    <a:pt x="3499" y="414"/>
                    <a:pt x="3476" y="400"/>
                  </a:cubicBezTo>
                  <a:cubicBezTo>
                    <a:pt x="3454" y="384"/>
                    <a:pt x="3452" y="352"/>
                    <a:pt x="3431" y="335"/>
                  </a:cubicBezTo>
                  <a:cubicBezTo>
                    <a:pt x="3418" y="323"/>
                    <a:pt x="3400" y="320"/>
                    <a:pt x="3382" y="316"/>
                  </a:cubicBezTo>
                  <a:cubicBezTo>
                    <a:pt x="3334" y="303"/>
                    <a:pt x="3277" y="272"/>
                    <a:pt x="3233" y="251"/>
                  </a:cubicBezTo>
                  <a:cubicBezTo>
                    <a:pt x="3189" y="229"/>
                    <a:pt x="3189" y="171"/>
                    <a:pt x="3139" y="160"/>
                  </a:cubicBezTo>
                  <a:cubicBezTo>
                    <a:pt x="3087" y="150"/>
                    <a:pt x="3030" y="129"/>
                    <a:pt x="2979" y="122"/>
                  </a:cubicBezTo>
                  <a:cubicBezTo>
                    <a:pt x="2924" y="113"/>
                    <a:pt x="2872" y="140"/>
                    <a:pt x="2826" y="95"/>
                  </a:cubicBezTo>
                  <a:cubicBezTo>
                    <a:pt x="2814" y="85"/>
                    <a:pt x="2806" y="72"/>
                    <a:pt x="2794" y="63"/>
                  </a:cubicBezTo>
                  <a:cubicBezTo>
                    <a:pt x="2781" y="54"/>
                    <a:pt x="2767" y="50"/>
                    <a:pt x="2754" y="47"/>
                  </a:cubicBezTo>
                  <a:cubicBezTo>
                    <a:pt x="2701" y="33"/>
                    <a:pt x="2642" y="21"/>
                    <a:pt x="2597" y="50"/>
                  </a:cubicBezTo>
                  <a:cubicBezTo>
                    <a:pt x="2577" y="61"/>
                    <a:pt x="2563" y="82"/>
                    <a:pt x="2543" y="92"/>
                  </a:cubicBezTo>
                  <a:cubicBezTo>
                    <a:pt x="2516" y="106"/>
                    <a:pt x="2485" y="105"/>
                    <a:pt x="2456" y="105"/>
                  </a:cubicBezTo>
                  <a:cubicBezTo>
                    <a:pt x="2423" y="103"/>
                    <a:pt x="2408" y="77"/>
                    <a:pt x="2388" y="56"/>
                  </a:cubicBezTo>
                  <a:cubicBezTo>
                    <a:pt x="2340" y="1"/>
                    <a:pt x="2290" y="74"/>
                    <a:pt x="2239" y="76"/>
                  </a:cubicBezTo>
                  <a:cubicBezTo>
                    <a:pt x="2212" y="76"/>
                    <a:pt x="2184" y="63"/>
                    <a:pt x="2157" y="66"/>
                  </a:cubicBezTo>
                  <a:cubicBezTo>
                    <a:pt x="2116" y="72"/>
                    <a:pt x="2087" y="112"/>
                    <a:pt x="2047" y="125"/>
                  </a:cubicBezTo>
                  <a:cubicBezTo>
                    <a:pt x="2038" y="127"/>
                    <a:pt x="2029" y="128"/>
                    <a:pt x="2022" y="134"/>
                  </a:cubicBezTo>
                  <a:cubicBezTo>
                    <a:pt x="2006" y="147"/>
                    <a:pt x="2011" y="170"/>
                    <a:pt x="2011" y="190"/>
                  </a:cubicBezTo>
                  <a:cubicBezTo>
                    <a:pt x="2012" y="236"/>
                    <a:pt x="1973" y="319"/>
                    <a:pt x="1914" y="306"/>
                  </a:cubicBezTo>
                  <a:cubicBezTo>
                    <a:pt x="1866" y="294"/>
                    <a:pt x="1849" y="207"/>
                    <a:pt x="1826" y="170"/>
                  </a:cubicBezTo>
                  <a:cubicBezTo>
                    <a:pt x="1817" y="155"/>
                    <a:pt x="1788" y="151"/>
                    <a:pt x="1768" y="147"/>
                  </a:cubicBezTo>
                  <a:cubicBezTo>
                    <a:pt x="1751" y="142"/>
                    <a:pt x="1727" y="158"/>
                    <a:pt x="1725" y="184"/>
                  </a:cubicBezTo>
                  <a:cubicBezTo>
                    <a:pt x="1719" y="216"/>
                    <a:pt x="1707" y="235"/>
                    <a:pt x="1675" y="238"/>
                  </a:cubicBezTo>
                  <a:cubicBezTo>
                    <a:pt x="1625" y="244"/>
                    <a:pt x="1636" y="274"/>
                    <a:pt x="1622" y="310"/>
                  </a:cubicBezTo>
                  <a:cubicBezTo>
                    <a:pt x="1613" y="329"/>
                    <a:pt x="1589" y="333"/>
                    <a:pt x="1568" y="336"/>
                  </a:cubicBezTo>
                  <a:cubicBezTo>
                    <a:pt x="1548" y="338"/>
                    <a:pt x="1527" y="338"/>
                    <a:pt x="1509" y="327"/>
                  </a:cubicBezTo>
                  <a:cubicBezTo>
                    <a:pt x="1487" y="314"/>
                    <a:pt x="1476" y="287"/>
                    <a:pt x="1451" y="284"/>
                  </a:cubicBezTo>
                  <a:cubicBezTo>
                    <a:pt x="1421" y="280"/>
                    <a:pt x="1402" y="314"/>
                    <a:pt x="1375" y="327"/>
                  </a:cubicBezTo>
                  <a:cubicBezTo>
                    <a:pt x="1337" y="346"/>
                    <a:pt x="1307" y="307"/>
                    <a:pt x="1269" y="307"/>
                  </a:cubicBezTo>
                  <a:cubicBezTo>
                    <a:pt x="1220" y="309"/>
                    <a:pt x="1155" y="342"/>
                    <a:pt x="1115" y="368"/>
                  </a:cubicBezTo>
                  <a:cubicBezTo>
                    <a:pt x="1102" y="377"/>
                    <a:pt x="1090" y="390"/>
                    <a:pt x="1078" y="401"/>
                  </a:cubicBezTo>
                  <a:cubicBezTo>
                    <a:pt x="1050" y="431"/>
                    <a:pt x="1083" y="485"/>
                    <a:pt x="1102" y="512"/>
                  </a:cubicBezTo>
                  <a:cubicBezTo>
                    <a:pt x="1115" y="528"/>
                    <a:pt x="1129" y="546"/>
                    <a:pt x="1129" y="566"/>
                  </a:cubicBezTo>
                  <a:cubicBezTo>
                    <a:pt x="1131" y="603"/>
                    <a:pt x="1083" y="629"/>
                    <a:pt x="1083" y="668"/>
                  </a:cubicBezTo>
                  <a:cubicBezTo>
                    <a:pt x="1083" y="687"/>
                    <a:pt x="1097" y="707"/>
                    <a:pt x="1090" y="726"/>
                  </a:cubicBezTo>
                  <a:cubicBezTo>
                    <a:pt x="1087" y="733"/>
                    <a:pt x="1083" y="739"/>
                    <a:pt x="1078" y="745"/>
                  </a:cubicBezTo>
                  <a:cubicBezTo>
                    <a:pt x="1058" y="774"/>
                    <a:pt x="1058" y="812"/>
                    <a:pt x="1068" y="845"/>
                  </a:cubicBezTo>
                  <a:cubicBezTo>
                    <a:pt x="1097" y="939"/>
                    <a:pt x="1250" y="926"/>
                    <a:pt x="1268" y="1020"/>
                  </a:cubicBezTo>
                  <a:cubicBezTo>
                    <a:pt x="1287" y="1115"/>
                    <a:pt x="1026" y="1144"/>
                    <a:pt x="1061" y="1209"/>
                  </a:cubicBezTo>
                  <a:cubicBezTo>
                    <a:pt x="1071" y="1228"/>
                    <a:pt x="1081" y="1248"/>
                    <a:pt x="1070" y="1268"/>
                  </a:cubicBezTo>
                  <a:cubicBezTo>
                    <a:pt x="1051" y="1299"/>
                    <a:pt x="1048" y="1327"/>
                    <a:pt x="1063" y="1359"/>
                  </a:cubicBezTo>
                  <a:cubicBezTo>
                    <a:pt x="1077" y="1393"/>
                    <a:pt x="1077" y="1423"/>
                    <a:pt x="1076" y="1458"/>
                  </a:cubicBezTo>
                  <a:cubicBezTo>
                    <a:pt x="1074" y="1489"/>
                    <a:pt x="1061" y="1518"/>
                    <a:pt x="1055" y="1550"/>
                  </a:cubicBezTo>
                  <a:cubicBezTo>
                    <a:pt x="1052" y="1567"/>
                    <a:pt x="1051" y="1586"/>
                    <a:pt x="1041" y="1599"/>
                  </a:cubicBezTo>
                  <a:cubicBezTo>
                    <a:pt x="1029" y="1614"/>
                    <a:pt x="1009" y="1619"/>
                    <a:pt x="1000" y="1634"/>
                  </a:cubicBezTo>
                  <a:cubicBezTo>
                    <a:pt x="993" y="1644"/>
                    <a:pt x="992" y="1656"/>
                    <a:pt x="985" y="1666"/>
                  </a:cubicBezTo>
                  <a:cubicBezTo>
                    <a:pt x="980" y="1671"/>
                    <a:pt x="974" y="1676"/>
                    <a:pt x="969" y="1679"/>
                  </a:cubicBezTo>
                  <a:cubicBezTo>
                    <a:pt x="956" y="1686"/>
                    <a:pt x="940" y="1690"/>
                    <a:pt x="925" y="1692"/>
                  </a:cubicBezTo>
                  <a:cubicBezTo>
                    <a:pt x="915" y="1693"/>
                    <a:pt x="907" y="1692"/>
                    <a:pt x="896" y="1695"/>
                  </a:cubicBezTo>
                  <a:cubicBezTo>
                    <a:pt x="875" y="1700"/>
                    <a:pt x="857" y="1721"/>
                    <a:pt x="834" y="1726"/>
                  </a:cubicBezTo>
                  <a:cubicBezTo>
                    <a:pt x="811" y="1734"/>
                    <a:pt x="787" y="1722"/>
                    <a:pt x="763" y="1728"/>
                  </a:cubicBezTo>
                  <a:cubicBezTo>
                    <a:pt x="732" y="1736"/>
                    <a:pt x="719" y="1767"/>
                    <a:pt x="707" y="1793"/>
                  </a:cubicBezTo>
                  <a:cubicBezTo>
                    <a:pt x="691" y="1835"/>
                    <a:pt x="648" y="1846"/>
                    <a:pt x="622" y="1878"/>
                  </a:cubicBezTo>
                  <a:cubicBezTo>
                    <a:pt x="604" y="1903"/>
                    <a:pt x="602" y="1939"/>
                    <a:pt x="581" y="1966"/>
                  </a:cubicBezTo>
                  <a:cubicBezTo>
                    <a:pt x="545" y="2011"/>
                    <a:pt x="485" y="2030"/>
                    <a:pt x="458" y="2085"/>
                  </a:cubicBezTo>
                  <a:cubicBezTo>
                    <a:pt x="437" y="2132"/>
                    <a:pt x="447" y="2195"/>
                    <a:pt x="441" y="2248"/>
                  </a:cubicBezTo>
                  <a:cubicBezTo>
                    <a:pt x="438" y="2265"/>
                    <a:pt x="435" y="2286"/>
                    <a:pt x="425" y="2300"/>
                  </a:cubicBezTo>
                  <a:cubicBezTo>
                    <a:pt x="409" y="2322"/>
                    <a:pt x="393" y="2316"/>
                    <a:pt x="373" y="2313"/>
                  </a:cubicBezTo>
                  <a:cubicBezTo>
                    <a:pt x="347" y="2312"/>
                    <a:pt x="321" y="2316"/>
                    <a:pt x="297" y="2322"/>
                  </a:cubicBezTo>
                  <a:cubicBezTo>
                    <a:pt x="249" y="2333"/>
                    <a:pt x="206" y="2355"/>
                    <a:pt x="164" y="2378"/>
                  </a:cubicBezTo>
                  <a:cubicBezTo>
                    <a:pt x="158" y="2381"/>
                    <a:pt x="154" y="2382"/>
                    <a:pt x="149" y="2385"/>
                  </a:cubicBezTo>
                  <a:cubicBezTo>
                    <a:pt x="136" y="2395"/>
                    <a:pt x="123" y="2406"/>
                    <a:pt x="112" y="2417"/>
                  </a:cubicBezTo>
                  <a:cubicBezTo>
                    <a:pt x="91" y="2435"/>
                    <a:pt x="84" y="2413"/>
                    <a:pt x="74" y="2404"/>
                  </a:cubicBezTo>
                  <a:cubicBezTo>
                    <a:pt x="48" y="2385"/>
                    <a:pt x="28" y="2384"/>
                    <a:pt x="19" y="2401"/>
                  </a:cubicBezTo>
                  <a:cubicBezTo>
                    <a:pt x="0" y="2436"/>
                    <a:pt x="3" y="2488"/>
                    <a:pt x="26" y="2507"/>
                  </a:cubicBezTo>
                  <a:cubicBezTo>
                    <a:pt x="77" y="2547"/>
                    <a:pt x="129" y="2588"/>
                    <a:pt x="190" y="2609"/>
                  </a:cubicBezTo>
                  <a:cubicBezTo>
                    <a:pt x="236" y="2625"/>
                    <a:pt x="281" y="2647"/>
                    <a:pt x="323" y="2672"/>
                  </a:cubicBezTo>
                  <a:cubicBezTo>
                    <a:pt x="363" y="2696"/>
                    <a:pt x="406" y="2726"/>
                    <a:pt x="456" y="2718"/>
                  </a:cubicBezTo>
                  <a:cubicBezTo>
                    <a:pt x="485" y="2712"/>
                    <a:pt x="511" y="2693"/>
                    <a:pt x="539" y="2689"/>
                  </a:cubicBezTo>
                  <a:cubicBezTo>
                    <a:pt x="590" y="2680"/>
                    <a:pt x="638" y="2718"/>
                    <a:pt x="690" y="2724"/>
                  </a:cubicBezTo>
                  <a:cubicBezTo>
                    <a:pt x="717" y="2726"/>
                    <a:pt x="745" y="2722"/>
                    <a:pt x="771" y="2728"/>
                  </a:cubicBezTo>
                  <a:cubicBezTo>
                    <a:pt x="800" y="2734"/>
                    <a:pt x="824" y="2757"/>
                    <a:pt x="836" y="2786"/>
                  </a:cubicBezTo>
                  <a:cubicBezTo>
                    <a:pt x="844" y="2807"/>
                    <a:pt x="836" y="2858"/>
                    <a:pt x="879" y="2848"/>
                  </a:cubicBezTo>
                  <a:cubicBezTo>
                    <a:pt x="915" y="2839"/>
                    <a:pt x="951" y="2829"/>
                    <a:pt x="987" y="2819"/>
                  </a:cubicBezTo>
                  <a:cubicBezTo>
                    <a:pt x="1012" y="2812"/>
                    <a:pt x="1034" y="2793"/>
                    <a:pt x="1063" y="2796"/>
                  </a:cubicBezTo>
                  <a:cubicBezTo>
                    <a:pt x="1125" y="2803"/>
                    <a:pt x="1158" y="2757"/>
                    <a:pt x="1196" y="2719"/>
                  </a:cubicBezTo>
                  <a:cubicBezTo>
                    <a:pt x="1200" y="2716"/>
                    <a:pt x="1201" y="2711"/>
                    <a:pt x="1204" y="2706"/>
                  </a:cubicBezTo>
                  <a:cubicBezTo>
                    <a:pt x="1229" y="2660"/>
                    <a:pt x="1219" y="2627"/>
                    <a:pt x="1168" y="2604"/>
                  </a:cubicBezTo>
                  <a:cubicBezTo>
                    <a:pt x="1154" y="2596"/>
                    <a:pt x="1138" y="2593"/>
                    <a:pt x="1135" y="2575"/>
                  </a:cubicBezTo>
                  <a:cubicBezTo>
                    <a:pt x="1132" y="2552"/>
                    <a:pt x="1139" y="2531"/>
                    <a:pt x="1154" y="2515"/>
                  </a:cubicBezTo>
                  <a:cubicBezTo>
                    <a:pt x="1165" y="2504"/>
                    <a:pt x="1178" y="2495"/>
                    <a:pt x="1193" y="2487"/>
                  </a:cubicBezTo>
                  <a:cubicBezTo>
                    <a:pt x="1226" y="2469"/>
                    <a:pt x="1261" y="2453"/>
                    <a:pt x="1294" y="2436"/>
                  </a:cubicBezTo>
                  <a:cubicBezTo>
                    <a:pt x="1333" y="2416"/>
                    <a:pt x="1362" y="2385"/>
                    <a:pt x="1376" y="2342"/>
                  </a:cubicBezTo>
                  <a:cubicBezTo>
                    <a:pt x="1381" y="2332"/>
                    <a:pt x="1383" y="2320"/>
                    <a:pt x="1386" y="2310"/>
                  </a:cubicBezTo>
                  <a:cubicBezTo>
                    <a:pt x="1388" y="2306"/>
                    <a:pt x="1391" y="2302"/>
                    <a:pt x="1394" y="2296"/>
                  </a:cubicBezTo>
                  <a:cubicBezTo>
                    <a:pt x="1404" y="2273"/>
                    <a:pt x="1422" y="2260"/>
                    <a:pt x="1444" y="2268"/>
                  </a:cubicBezTo>
                  <a:cubicBezTo>
                    <a:pt x="1485" y="2284"/>
                    <a:pt x="1571" y="2291"/>
                    <a:pt x="1612" y="2274"/>
                  </a:cubicBezTo>
                  <a:cubicBezTo>
                    <a:pt x="1654" y="2258"/>
                    <a:pt x="1677" y="2193"/>
                    <a:pt x="1704" y="2161"/>
                  </a:cubicBezTo>
                  <a:cubicBezTo>
                    <a:pt x="1729" y="2134"/>
                    <a:pt x="1762" y="2115"/>
                    <a:pt x="1791" y="2092"/>
                  </a:cubicBezTo>
                  <a:cubicBezTo>
                    <a:pt x="1816" y="2070"/>
                    <a:pt x="1839" y="2041"/>
                    <a:pt x="1849" y="2010"/>
                  </a:cubicBezTo>
                  <a:cubicBezTo>
                    <a:pt x="1857" y="1982"/>
                    <a:pt x="1839" y="1952"/>
                    <a:pt x="1859" y="1929"/>
                  </a:cubicBezTo>
                  <a:cubicBezTo>
                    <a:pt x="1872" y="1914"/>
                    <a:pt x="1891" y="1907"/>
                    <a:pt x="1908" y="1900"/>
                  </a:cubicBezTo>
                  <a:cubicBezTo>
                    <a:pt x="1925" y="1893"/>
                    <a:pt x="1943" y="1882"/>
                    <a:pt x="1951" y="1867"/>
                  </a:cubicBezTo>
                  <a:cubicBezTo>
                    <a:pt x="1963" y="1846"/>
                    <a:pt x="1956" y="1820"/>
                    <a:pt x="1964" y="1799"/>
                  </a:cubicBezTo>
                  <a:cubicBezTo>
                    <a:pt x="1969" y="1786"/>
                    <a:pt x="1977" y="1774"/>
                    <a:pt x="1988" y="1765"/>
                  </a:cubicBezTo>
                  <a:cubicBezTo>
                    <a:pt x="2028" y="1723"/>
                    <a:pt x="2086" y="1697"/>
                    <a:pt x="2145" y="1696"/>
                  </a:cubicBezTo>
                  <a:cubicBezTo>
                    <a:pt x="2187" y="1695"/>
                    <a:pt x="2230" y="1705"/>
                    <a:pt x="2269" y="1690"/>
                  </a:cubicBezTo>
                  <a:cubicBezTo>
                    <a:pt x="2318" y="1671"/>
                    <a:pt x="2345" y="1622"/>
                    <a:pt x="2379" y="1586"/>
                  </a:cubicBezTo>
                  <a:cubicBezTo>
                    <a:pt x="2420" y="1544"/>
                    <a:pt x="2476" y="1505"/>
                    <a:pt x="2525" y="1478"/>
                  </a:cubicBezTo>
                  <a:cubicBezTo>
                    <a:pt x="2564" y="1456"/>
                    <a:pt x="2603" y="1442"/>
                    <a:pt x="2629" y="1406"/>
                  </a:cubicBezTo>
                  <a:cubicBezTo>
                    <a:pt x="2647" y="1382"/>
                    <a:pt x="2673" y="1372"/>
                    <a:pt x="2699" y="1365"/>
                  </a:cubicBezTo>
                  <a:cubicBezTo>
                    <a:pt x="2781" y="1339"/>
                    <a:pt x="2852" y="1284"/>
                    <a:pt x="2940" y="1274"/>
                  </a:cubicBezTo>
                  <a:cubicBezTo>
                    <a:pt x="3014" y="1231"/>
                    <a:pt x="3089" y="1189"/>
                    <a:pt x="3161" y="1144"/>
                  </a:cubicBezTo>
                  <a:cubicBezTo>
                    <a:pt x="3213" y="1111"/>
                    <a:pt x="3161" y="1088"/>
                    <a:pt x="3141" y="1072"/>
                  </a:cubicBezTo>
                  <a:cubicBezTo>
                    <a:pt x="3129" y="1062"/>
                    <a:pt x="3122" y="1044"/>
                    <a:pt x="3128" y="1030"/>
                  </a:cubicBezTo>
                  <a:cubicBezTo>
                    <a:pt x="3135" y="1012"/>
                    <a:pt x="3157" y="1008"/>
                    <a:pt x="3176" y="1008"/>
                  </a:cubicBezTo>
                  <a:cubicBezTo>
                    <a:pt x="3220" y="1008"/>
                    <a:pt x="3324" y="1004"/>
                    <a:pt x="3362" y="985"/>
                  </a:cubicBezTo>
                  <a:cubicBezTo>
                    <a:pt x="3439" y="946"/>
                    <a:pt x="3515" y="907"/>
                    <a:pt x="3592" y="868"/>
                  </a:cubicBezTo>
                  <a:cubicBezTo>
                    <a:pt x="3600" y="864"/>
                    <a:pt x="3612" y="859"/>
                    <a:pt x="3619" y="852"/>
                  </a:cubicBezTo>
                  <a:cubicBezTo>
                    <a:pt x="3637" y="832"/>
                    <a:pt x="3658" y="812"/>
                    <a:pt x="3667" y="788"/>
                  </a:cubicBezTo>
                  <a:cubicBezTo>
                    <a:pt x="3678" y="760"/>
                    <a:pt x="3681" y="726"/>
                    <a:pt x="3681" y="694"/>
                  </a:cubicBezTo>
                  <a:cubicBezTo>
                    <a:pt x="3681" y="651"/>
                    <a:pt x="3658" y="648"/>
                    <a:pt x="3635" y="622"/>
                  </a:cubicBezTo>
                  <a:cubicBezTo>
                    <a:pt x="3635" y="621"/>
                    <a:pt x="3634" y="619"/>
                    <a:pt x="3632" y="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803394" y="350034"/>
              <a:ext cx="153811" cy="119411"/>
            </a:xfrm>
            <a:custGeom>
              <a:avLst/>
              <a:gdLst/>
              <a:ahLst/>
              <a:cxnLst/>
              <a:rect l="l" t="t" r="r" b="b"/>
              <a:pathLst>
                <a:path w="3890" h="3020" extrusionOk="0">
                  <a:moveTo>
                    <a:pt x="2771" y="102"/>
                  </a:moveTo>
                  <a:cubicBezTo>
                    <a:pt x="2800" y="102"/>
                    <a:pt x="2832" y="109"/>
                    <a:pt x="2861" y="116"/>
                  </a:cubicBezTo>
                  <a:cubicBezTo>
                    <a:pt x="2874" y="119"/>
                    <a:pt x="2888" y="123"/>
                    <a:pt x="2901" y="132"/>
                  </a:cubicBezTo>
                  <a:cubicBezTo>
                    <a:pt x="2913" y="141"/>
                    <a:pt x="2921" y="154"/>
                    <a:pt x="2933" y="164"/>
                  </a:cubicBezTo>
                  <a:cubicBezTo>
                    <a:pt x="2956" y="187"/>
                    <a:pt x="2982" y="191"/>
                    <a:pt x="3008" y="191"/>
                  </a:cubicBezTo>
                  <a:cubicBezTo>
                    <a:pt x="3025" y="191"/>
                    <a:pt x="3043" y="190"/>
                    <a:pt x="3061" y="190"/>
                  </a:cubicBezTo>
                  <a:cubicBezTo>
                    <a:pt x="3069" y="190"/>
                    <a:pt x="3077" y="190"/>
                    <a:pt x="3086" y="191"/>
                  </a:cubicBezTo>
                  <a:cubicBezTo>
                    <a:pt x="3137" y="198"/>
                    <a:pt x="3194" y="219"/>
                    <a:pt x="3246" y="229"/>
                  </a:cubicBezTo>
                  <a:cubicBezTo>
                    <a:pt x="3296" y="240"/>
                    <a:pt x="3296" y="298"/>
                    <a:pt x="3340" y="320"/>
                  </a:cubicBezTo>
                  <a:cubicBezTo>
                    <a:pt x="3384" y="341"/>
                    <a:pt x="3441" y="372"/>
                    <a:pt x="3489" y="385"/>
                  </a:cubicBezTo>
                  <a:cubicBezTo>
                    <a:pt x="3507" y="389"/>
                    <a:pt x="3525" y="392"/>
                    <a:pt x="3538" y="404"/>
                  </a:cubicBezTo>
                  <a:cubicBezTo>
                    <a:pt x="3559" y="421"/>
                    <a:pt x="3561" y="453"/>
                    <a:pt x="3583" y="469"/>
                  </a:cubicBezTo>
                  <a:cubicBezTo>
                    <a:pt x="3606" y="483"/>
                    <a:pt x="3637" y="474"/>
                    <a:pt x="3663" y="483"/>
                  </a:cubicBezTo>
                  <a:cubicBezTo>
                    <a:pt x="3700" y="499"/>
                    <a:pt x="3707" y="548"/>
                    <a:pt x="3709" y="590"/>
                  </a:cubicBezTo>
                  <a:cubicBezTo>
                    <a:pt x="3710" y="628"/>
                    <a:pt x="3715" y="659"/>
                    <a:pt x="3739" y="687"/>
                  </a:cubicBezTo>
                  <a:cubicBezTo>
                    <a:pt x="3741" y="688"/>
                    <a:pt x="3741" y="690"/>
                    <a:pt x="3742" y="691"/>
                  </a:cubicBezTo>
                  <a:cubicBezTo>
                    <a:pt x="3765" y="717"/>
                    <a:pt x="3788" y="720"/>
                    <a:pt x="3788" y="763"/>
                  </a:cubicBezTo>
                  <a:cubicBezTo>
                    <a:pt x="3788" y="795"/>
                    <a:pt x="3785" y="829"/>
                    <a:pt x="3774" y="857"/>
                  </a:cubicBezTo>
                  <a:cubicBezTo>
                    <a:pt x="3765" y="881"/>
                    <a:pt x="3744" y="901"/>
                    <a:pt x="3726" y="921"/>
                  </a:cubicBezTo>
                  <a:cubicBezTo>
                    <a:pt x="3719" y="928"/>
                    <a:pt x="3707" y="933"/>
                    <a:pt x="3699" y="937"/>
                  </a:cubicBezTo>
                  <a:cubicBezTo>
                    <a:pt x="3622" y="976"/>
                    <a:pt x="3546" y="1015"/>
                    <a:pt x="3469" y="1054"/>
                  </a:cubicBezTo>
                  <a:cubicBezTo>
                    <a:pt x="3431" y="1073"/>
                    <a:pt x="3327" y="1077"/>
                    <a:pt x="3283" y="1077"/>
                  </a:cubicBezTo>
                  <a:cubicBezTo>
                    <a:pt x="3264" y="1077"/>
                    <a:pt x="3242" y="1081"/>
                    <a:pt x="3235" y="1099"/>
                  </a:cubicBezTo>
                  <a:cubicBezTo>
                    <a:pt x="3229" y="1113"/>
                    <a:pt x="3236" y="1131"/>
                    <a:pt x="3248" y="1141"/>
                  </a:cubicBezTo>
                  <a:cubicBezTo>
                    <a:pt x="3268" y="1157"/>
                    <a:pt x="3320" y="1180"/>
                    <a:pt x="3268" y="1213"/>
                  </a:cubicBezTo>
                  <a:cubicBezTo>
                    <a:pt x="3196" y="1258"/>
                    <a:pt x="3121" y="1300"/>
                    <a:pt x="3047" y="1343"/>
                  </a:cubicBezTo>
                  <a:cubicBezTo>
                    <a:pt x="2959" y="1353"/>
                    <a:pt x="2888" y="1408"/>
                    <a:pt x="2806" y="1434"/>
                  </a:cubicBezTo>
                  <a:cubicBezTo>
                    <a:pt x="2780" y="1441"/>
                    <a:pt x="2754" y="1451"/>
                    <a:pt x="2736" y="1475"/>
                  </a:cubicBezTo>
                  <a:cubicBezTo>
                    <a:pt x="2710" y="1511"/>
                    <a:pt x="2671" y="1525"/>
                    <a:pt x="2632" y="1547"/>
                  </a:cubicBezTo>
                  <a:cubicBezTo>
                    <a:pt x="2583" y="1574"/>
                    <a:pt x="2527" y="1613"/>
                    <a:pt x="2486" y="1655"/>
                  </a:cubicBezTo>
                  <a:cubicBezTo>
                    <a:pt x="2452" y="1691"/>
                    <a:pt x="2425" y="1740"/>
                    <a:pt x="2376" y="1759"/>
                  </a:cubicBezTo>
                  <a:cubicBezTo>
                    <a:pt x="2359" y="1765"/>
                    <a:pt x="2342" y="1768"/>
                    <a:pt x="2323" y="1768"/>
                  </a:cubicBezTo>
                  <a:cubicBezTo>
                    <a:pt x="2301" y="1768"/>
                    <a:pt x="2281" y="1765"/>
                    <a:pt x="2259" y="1765"/>
                  </a:cubicBezTo>
                  <a:lnTo>
                    <a:pt x="2252" y="1765"/>
                  </a:lnTo>
                  <a:cubicBezTo>
                    <a:pt x="2193" y="1766"/>
                    <a:pt x="2135" y="1792"/>
                    <a:pt x="2095" y="1834"/>
                  </a:cubicBezTo>
                  <a:cubicBezTo>
                    <a:pt x="2084" y="1843"/>
                    <a:pt x="2076" y="1855"/>
                    <a:pt x="2071" y="1868"/>
                  </a:cubicBezTo>
                  <a:cubicBezTo>
                    <a:pt x="2063" y="1889"/>
                    <a:pt x="2070" y="1915"/>
                    <a:pt x="2058" y="1936"/>
                  </a:cubicBezTo>
                  <a:cubicBezTo>
                    <a:pt x="2050" y="1951"/>
                    <a:pt x="2032" y="1962"/>
                    <a:pt x="2015" y="1969"/>
                  </a:cubicBezTo>
                  <a:cubicBezTo>
                    <a:pt x="1998" y="1976"/>
                    <a:pt x="1979" y="1983"/>
                    <a:pt x="1966" y="1998"/>
                  </a:cubicBezTo>
                  <a:cubicBezTo>
                    <a:pt x="1946" y="2021"/>
                    <a:pt x="1964" y="2051"/>
                    <a:pt x="1956" y="2079"/>
                  </a:cubicBezTo>
                  <a:cubicBezTo>
                    <a:pt x="1946" y="2110"/>
                    <a:pt x="1923" y="2139"/>
                    <a:pt x="1898" y="2161"/>
                  </a:cubicBezTo>
                  <a:cubicBezTo>
                    <a:pt x="1869" y="2184"/>
                    <a:pt x="1836" y="2203"/>
                    <a:pt x="1811" y="2230"/>
                  </a:cubicBezTo>
                  <a:cubicBezTo>
                    <a:pt x="1784" y="2262"/>
                    <a:pt x="1761" y="2327"/>
                    <a:pt x="1719" y="2343"/>
                  </a:cubicBezTo>
                  <a:cubicBezTo>
                    <a:pt x="1703" y="2350"/>
                    <a:pt x="1678" y="2353"/>
                    <a:pt x="1652" y="2353"/>
                  </a:cubicBezTo>
                  <a:cubicBezTo>
                    <a:pt x="1615" y="2353"/>
                    <a:pt x="1576" y="2347"/>
                    <a:pt x="1551" y="2337"/>
                  </a:cubicBezTo>
                  <a:cubicBezTo>
                    <a:pt x="1547" y="2336"/>
                    <a:pt x="1542" y="2334"/>
                    <a:pt x="1538" y="2334"/>
                  </a:cubicBezTo>
                  <a:cubicBezTo>
                    <a:pt x="1521" y="2334"/>
                    <a:pt x="1509" y="2346"/>
                    <a:pt x="1501" y="2365"/>
                  </a:cubicBezTo>
                  <a:cubicBezTo>
                    <a:pt x="1498" y="2371"/>
                    <a:pt x="1495" y="2375"/>
                    <a:pt x="1493" y="2379"/>
                  </a:cubicBezTo>
                  <a:cubicBezTo>
                    <a:pt x="1490" y="2389"/>
                    <a:pt x="1488" y="2401"/>
                    <a:pt x="1483" y="2411"/>
                  </a:cubicBezTo>
                  <a:cubicBezTo>
                    <a:pt x="1469" y="2454"/>
                    <a:pt x="1440" y="2485"/>
                    <a:pt x="1401" y="2505"/>
                  </a:cubicBezTo>
                  <a:cubicBezTo>
                    <a:pt x="1368" y="2522"/>
                    <a:pt x="1333" y="2538"/>
                    <a:pt x="1300" y="2556"/>
                  </a:cubicBezTo>
                  <a:cubicBezTo>
                    <a:pt x="1285" y="2564"/>
                    <a:pt x="1272" y="2573"/>
                    <a:pt x="1261" y="2584"/>
                  </a:cubicBezTo>
                  <a:cubicBezTo>
                    <a:pt x="1246" y="2600"/>
                    <a:pt x="1239" y="2621"/>
                    <a:pt x="1242" y="2644"/>
                  </a:cubicBezTo>
                  <a:cubicBezTo>
                    <a:pt x="1245" y="2662"/>
                    <a:pt x="1261" y="2665"/>
                    <a:pt x="1275" y="2673"/>
                  </a:cubicBezTo>
                  <a:cubicBezTo>
                    <a:pt x="1326" y="2696"/>
                    <a:pt x="1336" y="2729"/>
                    <a:pt x="1311" y="2775"/>
                  </a:cubicBezTo>
                  <a:cubicBezTo>
                    <a:pt x="1308" y="2780"/>
                    <a:pt x="1307" y="2785"/>
                    <a:pt x="1303" y="2788"/>
                  </a:cubicBezTo>
                  <a:cubicBezTo>
                    <a:pt x="1268" y="2823"/>
                    <a:pt x="1236" y="2866"/>
                    <a:pt x="1183" y="2866"/>
                  </a:cubicBezTo>
                  <a:cubicBezTo>
                    <a:pt x="1178" y="2866"/>
                    <a:pt x="1174" y="2866"/>
                    <a:pt x="1170" y="2865"/>
                  </a:cubicBezTo>
                  <a:lnTo>
                    <a:pt x="1164" y="2865"/>
                  </a:lnTo>
                  <a:cubicBezTo>
                    <a:pt x="1138" y="2865"/>
                    <a:pt x="1118" y="2882"/>
                    <a:pt x="1094" y="2888"/>
                  </a:cubicBezTo>
                  <a:cubicBezTo>
                    <a:pt x="1058" y="2898"/>
                    <a:pt x="1022" y="2908"/>
                    <a:pt x="985" y="2917"/>
                  </a:cubicBezTo>
                  <a:cubicBezTo>
                    <a:pt x="982" y="2918"/>
                    <a:pt x="979" y="2918"/>
                    <a:pt x="976" y="2918"/>
                  </a:cubicBezTo>
                  <a:cubicBezTo>
                    <a:pt x="944" y="2918"/>
                    <a:pt x="951" y="2875"/>
                    <a:pt x="943" y="2855"/>
                  </a:cubicBezTo>
                  <a:cubicBezTo>
                    <a:pt x="931" y="2826"/>
                    <a:pt x="907" y="2803"/>
                    <a:pt x="878" y="2797"/>
                  </a:cubicBezTo>
                  <a:cubicBezTo>
                    <a:pt x="866" y="2794"/>
                    <a:pt x="855" y="2794"/>
                    <a:pt x="844" y="2794"/>
                  </a:cubicBezTo>
                  <a:lnTo>
                    <a:pt x="818" y="2794"/>
                  </a:lnTo>
                  <a:cubicBezTo>
                    <a:pt x="811" y="2794"/>
                    <a:pt x="804" y="2794"/>
                    <a:pt x="797" y="2793"/>
                  </a:cubicBezTo>
                  <a:cubicBezTo>
                    <a:pt x="750" y="2788"/>
                    <a:pt x="707" y="2756"/>
                    <a:pt x="661" y="2756"/>
                  </a:cubicBezTo>
                  <a:cubicBezTo>
                    <a:pt x="657" y="2756"/>
                    <a:pt x="651" y="2756"/>
                    <a:pt x="646" y="2758"/>
                  </a:cubicBezTo>
                  <a:cubicBezTo>
                    <a:pt x="618" y="2762"/>
                    <a:pt x="592" y="2781"/>
                    <a:pt x="563" y="2787"/>
                  </a:cubicBezTo>
                  <a:cubicBezTo>
                    <a:pt x="557" y="2787"/>
                    <a:pt x="551" y="2788"/>
                    <a:pt x="544" y="2788"/>
                  </a:cubicBezTo>
                  <a:cubicBezTo>
                    <a:pt x="502" y="2788"/>
                    <a:pt x="466" y="2762"/>
                    <a:pt x="430" y="2741"/>
                  </a:cubicBezTo>
                  <a:cubicBezTo>
                    <a:pt x="388" y="2716"/>
                    <a:pt x="343" y="2694"/>
                    <a:pt x="297" y="2678"/>
                  </a:cubicBezTo>
                  <a:cubicBezTo>
                    <a:pt x="236" y="2657"/>
                    <a:pt x="184" y="2616"/>
                    <a:pt x="133" y="2576"/>
                  </a:cubicBezTo>
                  <a:cubicBezTo>
                    <a:pt x="110" y="2557"/>
                    <a:pt x="107" y="2505"/>
                    <a:pt x="126" y="2470"/>
                  </a:cubicBezTo>
                  <a:cubicBezTo>
                    <a:pt x="130" y="2463"/>
                    <a:pt x="136" y="2459"/>
                    <a:pt x="145" y="2459"/>
                  </a:cubicBezTo>
                  <a:cubicBezTo>
                    <a:pt x="155" y="2459"/>
                    <a:pt x="167" y="2463"/>
                    <a:pt x="181" y="2473"/>
                  </a:cubicBezTo>
                  <a:cubicBezTo>
                    <a:pt x="188" y="2479"/>
                    <a:pt x="194" y="2492"/>
                    <a:pt x="204" y="2492"/>
                  </a:cubicBezTo>
                  <a:cubicBezTo>
                    <a:pt x="209" y="2492"/>
                    <a:pt x="213" y="2491"/>
                    <a:pt x="219" y="2486"/>
                  </a:cubicBezTo>
                  <a:cubicBezTo>
                    <a:pt x="230" y="2475"/>
                    <a:pt x="243" y="2464"/>
                    <a:pt x="256" y="2454"/>
                  </a:cubicBezTo>
                  <a:cubicBezTo>
                    <a:pt x="259" y="2451"/>
                    <a:pt x="265" y="2450"/>
                    <a:pt x="271" y="2447"/>
                  </a:cubicBezTo>
                  <a:cubicBezTo>
                    <a:pt x="313" y="2424"/>
                    <a:pt x="356" y="2402"/>
                    <a:pt x="404" y="2391"/>
                  </a:cubicBezTo>
                  <a:cubicBezTo>
                    <a:pt x="424" y="2386"/>
                    <a:pt x="446" y="2382"/>
                    <a:pt x="467" y="2382"/>
                  </a:cubicBezTo>
                  <a:lnTo>
                    <a:pt x="480" y="2382"/>
                  </a:lnTo>
                  <a:cubicBezTo>
                    <a:pt x="489" y="2384"/>
                    <a:pt x="496" y="2385"/>
                    <a:pt x="503" y="2385"/>
                  </a:cubicBezTo>
                  <a:cubicBezTo>
                    <a:pt x="513" y="2385"/>
                    <a:pt x="522" y="2382"/>
                    <a:pt x="532" y="2369"/>
                  </a:cubicBezTo>
                  <a:cubicBezTo>
                    <a:pt x="542" y="2353"/>
                    <a:pt x="545" y="2334"/>
                    <a:pt x="548" y="2317"/>
                  </a:cubicBezTo>
                  <a:cubicBezTo>
                    <a:pt x="554" y="2264"/>
                    <a:pt x="544" y="2201"/>
                    <a:pt x="565" y="2154"/>
                  </a:cubicBezTo>
                  <a:cubicBezTo>
                    <a:pt x="592" y="2099"/>
                    <a:pt x="652" y="2080"/>
                    <a:pt x="688" y="2035"/>
                  </a:cubicBezTo>
                  <a:cubicBezTo>
                    <a:pt x="709" y="2008"/>
                    <a:pt x="711" y="1972"/>
                    <a:pt x="729" y="1947"/>
                  </a:cubicBezTo>
                  <a:cubicBezTo>
                    <a:pt x="755" y="1915"/>
                    <a:pt x="797" y="1904"/>
                    <a:pt x="814" y="1862"/>
                  </a:cubicBezTo>
                  <a:cubicBezTo>
                    <a:pt x="826" y="1836"/>
                    <a:pt x="839" y="1805"/>
                    <a:pt x="870" y="1797"/>
                  </a:cubicBezTo>
                  <a:cubicBezTo>
                    <a:pt x="876" y="1795"/>
                    <a:pt x="881" y="1795"/>
                    <a:pt x="886" y="1795"/>
                  </a:cubicBezTo>
                  <a:cubicBezTo>
                    <a:pt x="899" y="1795"/>
                    <a:pt x="912" y="1798"/>
                    <a:pt x="925" y="1798"/>
                  </a:cubicBezTo>
                  <a:cubicBezTo>
                    <a:pt x="931" y="1798"/>
                    <a:pt x="937" y="1797"/>
                    <a:pt x="941" y="1795"/>
                  </a:cubicBezTo>
                  <a:cubicBezTo>
                    <a:pt x="964" y="1790"/>
                    <a:pt x="982" y="1769"/>
                    <a:pt x="1003" y="1764"/>
                  </a:cubicBezTo>
                  <a:cubicBezTo>
                    <a:pt x="1014" y="1761"/>
                    <a:pt x="1022" y="1762"/>
                    <a:pt x="1032" y="1761"/>
                  </a:cubicBezTo>
                  <a:cubicBezTo>
                    <a:pt x="1047" y="1759"/>
                    <a:pt x="1063" y="1755"/>
                    <a:pt x="1076" y="1748"/>
                  </a:cubicBezTo>
                  <a:cubicBezTo>
                    <a:pt x="1081" y="1745"/>
                    <a:pt x="1087" y="1740"/>
                    <a:pt x="1092" y="1735"/>
                  </a:cubicBezTo>
                  <a:cubicBezTo>
                    <a:pt x="1099" y="1725"/>
                    <a:pt x="1100" y="1713"/>
                    <a:pt x="1107" y="1703"/>
                  </a:cubicBezTo>
                  <a:cubicBezTo>
                    <a:pt x="1116" y="1688"/>
                    <a:pt x="1136" y="1683"/>
                    <a:pt x="1148" y="1668"/>
                  </a:cubicBezTo>
                  <a:cubicBezTo>
                    <a:pt x="1158" y="1655"/>
                    <a:pt x="1159" y="1636"/>
                    <a:pt x="1162" y="1619"/>
                  </a:cubicBezTo>
                  <a:cubicBezTo>
                    <a:pt x="1168" y="1587"/>
                    <a:pt x="1181" y="1558"/>
                    <a:pt x="1183" y="1527"/>
                  </a:cubicBezTo>
                  <a:cubicBezTo>
                    <a:pt x="1184" y="1492"/>
                    <a:pt x="1184" y="1462"/>
                    <a:pt x="1170" y="1428"/>
                  </a:cubicBezTo>
                  <a:cubicBezTo>
                    <a:pt x="1155" y="1396"/>
                    <a:pt x="1158" y="1368"/>
                    <a:pt x="1177" y="1337"/>
                  </a:cubicBezTo>
                  <a:cubicBezTo>
                    <a:pt x="1188" y="1317"/>
                    <a:pt x="1178" y="1297"/>
                    <a:pt x="1168" y="1278"/>
                  </a:cubicBezTo>
                  <a:cubicBezTo>
                    <a:pt x="1133" y="1213"/>
                    <a:pt x="1394" y="1184"/>
                    <a:pt x="1375" y="1089"/>
                  </a:cubicBezTo>
                  <a:cubicBezTo>
                    <a:pt x="1357" y="995"/>
                    <a:pt x="1204" y="1008"/>
                    <a:pt x="1175" y="914"/>
                  </a:cubicBezTo>
                  <a:cubicBezTo>
                    <a:pt x="1165" y="881"/>
                    <a:pt x="1165" y="843"/>
                    <a:pt x="1185" y="814"/>
                  </a:cubicBezTo>
                  <a:cubicBezTo>
                    <a:pt x="1190" y="808"/>
                    <a:pt x="1194" y="802"/>
                    <a:pt x="1197" y="795"/>
                  </a:cubicBezTo>
                  <a:cubicBezTo>
                    <a:pt x="1204" y="776"/>
                    <a:pt x="1190" y="756"/>
                    <a:pt x="1190" y="737"/>
                  </a:cubicBezTo>
                  <a:cubicBezTo>
                    <a:pt x="1190" y="698"/>
                    <a:pt x="1238" y="672"/>
                    <a:pt x="1236" y="635"/>
                  </a:cubicBezTo>
                  <a:cubicBezTo>
                    <a:pt x="1236" y="615"/>
                    <a:pt x="1220" y="597"/>
                    <a:pt x="1209" y="581"/>
                  </a:cubicBezTo>
                  <a:cubicBezTo>
                    <a:pt x="1190" y="554"/>
                    <a:pt x="1157" y="500"/>
                    <a:pt x="1185" y="470"/>
                  </a:cubicBezTo>
                  <a:cubicBezTo>
                    <a:pt x="1197" y="459"/>
                    <a:pt x="1209" y="446"/>
                    <a:pt x="1222" y="437"/>
                  </a:cubicBezTo>
                  <a:cubicBezTo>
                    <a:pt x="1262" y="411"/>
                    <a:pt x="1327" y="378"/>
                    <a:pt x="1376" y="376"/>
                  </a:cubicBezTo>
                  <a:lnTo>
                    <a:pt x="1378" y="376"/>
                  </a:lnTo>
                  <a:cubicBezTo>
                    <a:pt x="1407" y="376"/>
                    <a:pt x="1433" y="401"/>
                    <a:pt x="1462" y="401"/>
                  </a:cubicBezTo>
                  <a:cubicBezTo>
                    <a:pt x="1467" y="401"/>
                    <a:pt x="1475" y="399"/>
                    <a:pt x="1482" y="396"/>
                  </a:cubicBezTo>
                  <a:cubicBezTo>
                    <a:pt x="1508" y="383"/>
                    <a:pt x="1527" y="353"/>
                    <a:pt x="1554" y="353"/>
                  </a:cubicBezTo>
                  <a:lnTo>
                    <a:pt x="1558" y="353"/>
                  </a:lnTo>
                  <a:cubicBezTo>
                    <a:pt x="1583" y="356"/>
                    <a:pt x="1594" y="383"/>
                    <a:pt x="1616" y="396"/>
                  </a:cubicBezTo>
                  <a:cubicBezTo>
                    <a:pt x="1628" y="404"/>
                    <a:pt x="1642" y="405"/>
                    <a:pt x="1657" y="405"/>
                  </a:cubicBezTo>
                  <a:lnTo>
                    <a:pt x="1675" y="405"/>
                  </a:lnTo>
                  <a:cubicBezTo>
                    <a:pt x="1696" y="402"/>
                    <a:pt x="1720" y="398"/>
                    <a:pt x="1729" y="379"/>
                  </a:cubicBezTo>
                  <a:cubicBezTo>
                    <a:pt x="1743" y="343"/>
                    <a:pt x="1732" y="313"/>
                    <a:pt x="1782" y="307"/>
                  </a:cubicBezTo>
                  <a:cubicBezTo>
                    <a:pt x="1814" y="304"/>
                    <a:pt x="1826" y="285"/>
                    <a:pt x="1830" y="253"/>
                  </a:cubicBezTo>
                  <a:cubicBezTo>
                    <a:pt x="1834" y="230"/>
                    <a:pt x="1853" y="214"/>
                    <a:pt x="1869" y="214"/>
                  </a:cubicBezTo>
                  <a:cubicBezTo>
                    <a:pt x="1872" y="214"/>
                    <a:pt x="1873" y="214"/>
                    <a:pt x="1875" y="216"/>
                  </a:cubicBezTo>
                  <a:cubicBezTo>
                    <a:pt x="1895" y="220"/>
                    <a:pt x="1924" y="224"/>
                    <a:pt x="1933" y="239"/>
                  </a:cubicBezTo>
                  <a:cubicBezTo>
                    <a:pt x="1956" y="276"/>
                    <a:pt x="1973" y="363"/>
                    <a:pt x="2021" y="375"/>
                  </a:cubicBezTo>
                  <a:lnTo>
                    <a:pt x="2034" y="375"/>
                  </a:lnTo>
                  <a:cubicBezTo>
                    <a:pt x="2086" y="375"/>
                    <a:pt x="2119" y="302"/>
                    <a:pt x="2118" y="259"/>
                  </a:cubicBezTo>
                  <a:cubicBezTo>
                    <a:pt x="2118" y="239"/>
                    <a:pt x="2113" y="216"/>
                    <a:pt x="2129" y="203"/>
                  </a:cubicBezTo>
                  <a:cubicBezTo>
                    <a:pt x="2136" y="197"/>
                    <a:pt x="2145" y="196"/>
                    <a:pt x="2154" y="194"/>
                  </a:cubicBezTo>
                  <a:cubicBezTo>
                    <a:pt x="2194" y="181"/>
                    <a:pt x="2223" y="141"/>
                    <a:pt x="2264" y="135"/>
                  </a:cubicBezTo>
                  <a:lnTo>
                    <a:pt x="2274" y="135"/>
                  </a:lnTo>
                  <a:cubicBezTo>
                    <a:pt x="2297" y="135"/>
                    <a:pt x="2321" y="145"/>
                    <a:pt x="2345" y="145"/>
                  </a:cubicBezTo>
                  <a:lnTo>
                    <a:pt x="2346" y="145"/>
                  </a:lnTo>
                  <a:cubicBezTo>
                    <a:pt x="2382" y="143"/>
                    <a:pt x="2420" y="104"/>
                    <a:pt x="2456" y="104"/>
                  </a:cubicBezTo>
                  <a:cubicBezTo>
                    <a:pt x="2469" y="104"/>
                    <a:pt x="2482" y="109"/>
                    <a:pt x="2495" y="125"/>
                  </a:cubicBezTo>
                  <a:cubicBezTo>
                    <a:pt x="2515" y="146"/>
                    <a:pt x="2530" y="171"/>
                    <a:pt x="2561" y="174"/>
                  </a:cubicBezTo>
                  <a:lnTo>
                    <a:pt x="2587" y="174"/>
                  </a:lnTo>
                  <a:cubicBezTo>
                    <a:pt x="2609" y="174"/>
                    <a:pt x="2631" y="171"/>
                    <a:pt x="2650" y="161"/>
                  </a:cubicBezTo>
                  <a:cubicBezTo>
                    <a:pt x="2670" y="151"/>
                    <a:pt x="2684" y="130"/>
                    <a:pt x="2704" y="119"/>
                  </a:cubicBezTo>
                  <a:cubicBezTo>
                    <a:pt x="2725" y="106"/>
                    <a:pt x="2748" y="102"/>
                    <a:pt x="2771" y="102"/>
                  </a:cubicBezTo>
                  <a:close/>
                  <a:moveTo>
                    <a:pt x="2771" y="0"/>
                  </a:moveTo>
                  <a:cubicBezTo>
                    <a:pt x="2726" y="0"/>
                    <a:pt x="2686" y="11"/>
                    <a:pt x="2651" y="32"/>
                  </a:cubicBezTo>
                  <a:cubicBezTo>
                    <a:pt x="2635" y="42"/>
                    <a:pt x="2622" y="54"/>
                    <a:pt x="2612" y="63"/>
                  </a:cubicBezTo>
                  <a:cubicBezTo>
                    <a:pt x="2609" y="65"/>
                    <a:pt x="2605" y="70"/>
                    <a:pt x="2600" y="73"/>
                  </a:cubicBezTo>
                  <a:lnTo>
                    <a:pt x="2584" y="73"/>
                  </a:lnTo>
                  <a:cubicBezTo>
                    <a:pt x="2584" y="73"/>
                    <a:pt x="2583" y="71"/>
                    <a:pt x="2583" y="71"/>
                  </a:cubicBezTo>
                  <a:cubicBezTo>
                    <a:pt x="2579" y="67"/>
                    <a:pt x="2576" y="61"/>
                    <a:pt x="2571" y="57"/>
                  </a:cubicBezTo>
                  <a:cubicBezTo>
                    <a:pt x="2531" y="12"/>
                    <a:pt x="2486" y="3"/>
                    <a:pt x="2456" y="3"/>
                  </a:cubicBezTo>
                  <a:cubicBezTo>
                    <a:pt x="2412" y="3"/>
                    <a:pt x="2378" y="22"/>
                    <a:pt x="2353" y="35"/>
                  </a:cubicBezTo>
                  <a:cubicBezTo>
                    <a:pt x="2349" y="38"/>
                    <a:pt x="2343" y="41"/>
                    <a:pt x="2339" y="42"/>
                  </a:cubicBezTo>
                  <a:cubicBezTo>
                    <a:pt x="2336" y="42"/>
                    <a:pt x="2332" y="41"/>
                    <a:pt x="2329" y="41"/>
                  </a:cubicBezTo>
                  <a:cubicBezTo>
                    <a:pt x="2314" y="38"/>
                    <a:pt x="2295" y="34"/>
                    <a:pt x="2274" y="34"/>
                  </a:cubicBezTo>
                  <a:cubicBezTo>
                    <a:pt x="2267" y="34"/>
                    <a:pt x="2259" y="34"/>
                    <a:pt x="2252" y="35"/>
                  </a:cubicBezTo>
                  <a:cubicBezTo>
                    <a:pt x="2203" y="41"/>
                    <a:pt x="2170" y="65"/>
                    <a:pt x="2144" y="83"/>
                  </a:cubicBezTo>
                  <a:cubicBezTo>
                    <a:pt x="2138" y="89"/>
                    <a:pt x="2126" y="96"/>
                    <a:pt x="2123" y="97"/>
                  </a:cubicBezTo>
                  <a:cubicBezTo>
                    <a:pt x="2109" y="102"/>
                    <a:pt x="2087" y="107"/>
                    <a:pt x="2066" y="125"/>
                  </a:cubicBezTo>
                  <a:cubicBezTo>
                    <a:pt x="2041" y="145"/>
                    <a:pt x="2028" y="168"/>
                    <a:pt x="2022" y="191"/>
                  </a:cubicBezTo>
                  <a:cubicBezTo>
                    <a:pt x="2021" y="190"/>
                    <a:pt x="2019" y="188"/>
                    <a:pt x="2018" y="185"/>
                  </a:cubicBezTo>
                  <a:cubicBezTo>
                    <a:pt x="1989" y="138"/>
                    <a:pt x="1937" y="126"/>
                    <a:pt x="1907" y="119"/>
                  </a:cubicBezTo>
                  <a:lnTo>
                    <a:pt x="1899" y="117"/>
                  </a:lnTo>
                  <a:cubicBezTo>
                    <a:pt x="1889" y="115"/>
                    <a:pt x="1879" y="113"/>
                    <a:pt x="1869" y="113"/>
                  </a:cubicBezTo>
                  <a:cubicBezTo>
                    <a:pt x="1810" y="113"/>
                    <a:pt x="1756" y="155"/>
                    <a:pt x="1736" y="214"/>
                  </a:cubicBezTo>
                  <a:cubicBezTo>
                    <a:pt x="1687" y="229"/>
                    <a:pt x="1662" y="262"/>
                    <a:pt x="1651" y="291"/>
                  </a:cubicBezTo>
                  <a:cubicBezTo>
                    <a:pt x="1634" y="275"/>
                    <a:pt x="1607" y="258"/>
                    <a:pt x="1573" y="253"/>
                  </a:cubicBezTo>
                  <a:cubicBezTo>
                    <a:pt x="1566" y="252"/>
                    <a:pt x="1560" y="252"/>
                    <a:pt x="1554" y="252"/>
                  </a:cubicBezTo>
                  <a:cubicBezTo>
                    <a:pt x="1506" y="252"/>
                    <a:pt x="1473" y="275"/>
                    <a:pt x="1451" y="292"/>
                  </a:cubicBezTo>
                  <a:cubicBezTo>
                    <a:pt x="1434" y="285"/>
                    <a:pt x="1408" y="275"/>
                    <a:pt x="1378" y="275"/>
                  </a:cubicBezTo>
                  <a:cubicBezTo>
                    <a:pt x="1291" y="276"/>
                    <a:pt x="1201" y="330"/>
                    <a:pt x="1167" y="353"/>
                  </a:cubicBezTo>
                  <a:cubicBezTo>
                    <a:pt x="1144" y="367"/>
                    <a:pt x="1128" y="385"/>
                    <a:pt x="1115" y="398"/>
                  </a:cubicBezTo>
                  <a:cubicBezTo>
                    <a:pt x="1073" y="441"/>
                    <a:pt x="1042" y="516"/>
                    <a:pt x="1125" y="636"/>
                  </a:cubicBezTo>
                  <a:cubicBezTo>
                    <a:pt x="1109" y="659"/>
                    <a:pt x="1089" y="693"/>
                    <a:pt x="1089" y="737"/>
                  </a:cubicBezTo>
                  <a:cubicBezTo>
                    <a:pt x="1089" y="750"/>
                    <a:pt x="1090" y="762"/>
                    <a:pt x="1093" y="772"/>
                  </a:cubicBezTo>
                  <a:cubicBezTo>
                    <a:pt x="1064" y="821"/>
                    <a:pt x="1060" y="883"/>
                    <a:pt x="1079" y="944"/>
                  </a:cubicBezTo>
                  <a:cubicBezTo>
                    <a:pt x="1106" y="1032"/>
                    <a:pt x="1184" y="1068"/>
                    <a:pt x="1235" y="1092"/>
                  </a:cubicBezTo>
                  <a:cubicBezTo>
                    <a:pt x="1236" y="1093"/>
                    <a:pt x="1239" y="1093"/>
                    <a:pt x="1240" y="1094"/>
                  </a:cubicBezTo>
                  <a:cubicBezTo>
                    <a:pt x="1230" y="1099"/>
                    <a:pt x="1220" y="1105"/>
                    <a:pt x="1212" y="1107"/>
                  </a:cubicBezTo>
                  <a:cubicBezTo>
                    <a:pt x="1152" y="1135"/>
                    <a:pt x="1092" y="1164"/>
                    <a:pt x="1070" y="1226"/>
                  </a:cubicBezTo>
                  <a:cubicBezTo>
                    <a:pt x="1060" y="1256"/>
                    <a:pt x="1061" y="1288"/>
                    <a:pt x="1074" y="1316"/>
                  </a:cubicBezTo>
                  <a:cubicBezTo>
                    <a:pt x="1048" y="1379"/>
                    <a:pt x="1061" y="1433"/>
                    <a:pt x="1077" y="1469"/>
                  </a:cubicBezTo>
                  <a:cubicBezTo>
                    <a:pt x="1081" y="1482"/>
                    <a:pt x="1083" y="1495"/>
                    <a:pt x="1081" y="1522"/>
                  </a:cubicBezTo>
                  <a:cubicBezTo>
                    <a:pt x="1081" y="1528"/>
                    <a:pt x="1079" y="1541"/>
                    <a:pt x="1074" y="1553"/>
                  </a:cubicBezTo>
                  <a:cubicBezTo>
                    <a:pt x="1070" y="1567"/>
                    <a:pt x="1066" y="1584"/>
                    <a:pt x="1063" y="1603"/>
                  </a:cubicBezTo>
                  <a:lnTo>
                    <a:pt x="1063" y="1607"/>
                  </a:lnTo>
                  <a:cubicBezTo>
                    <a:pt x="1050" y="1616"/>
                    <a:pt x="1035" y="1629"/>
                    <a:pt x="1022" y="1648"/>
                  </a:cubicBezTo>
                  <a:cubicBezTo>
                    <a:pt x="1019" y="1652"/>
                    <a:pt x="1016" y="1657"/>
                    <a:pt x="1015" y="1661"/>
                  </a:cubicBezTo>
                  <a:cubicBezTo>
                    <a:pt x="1006" y="1661"/>
                    <a:pt x="993" y="1662"/>
                    <a:pt x="980" y="1665"/>
                  </a:cubicBezTo>
                  <a:cubicBezTo>
                    <a:pt x="951" y="1673"/>
                    <a:pt x="930" y="1687"/>
                    <a:pt x="917" y="1696"/>
                  </a:cubicBezTo>
                  <a:cubicBezTo>
                    <a:pt x="907" y="1694"/>
                    <a:pt x="896" y="1694"/>
                    <a:pt x="886" y="1694"/>
                  </a:cubicBezTo>
                  <a:cubicBezTo>
                    <a:pt x="872" y="1694"/>
                    <a:pt x="859" y="1696"/>
                    <a:pt x="846" y="1699"/>
                  </a:cubicBezTo>
                  <a:cubicBezTo>
                    <a:pt x="765" y="1720"/>
                    <a:pt x="733" y="1791"/>
                    <a:pt x="722" y="1821"/>
                  </a:cubicBezTo>
                  <a:cubicBezTo>
                    <a:pt x="719" y="1824"/>
                    <a:pt x="711" y="1830"/>
                    <a:pt x="707" y="1833"/>
                  </a:cubicBezTo>
                  <a:cubicBezTo>
                    <a:pt x="691" y="1844"/>
                    <a:pt x="668" y="1860"/>
                    <a:pt x="649" y="1886"/>
                  </a:cubicBezTo>
                  <a:cubicBezTo>
                    <a:pt x="631" y="1911"/>
                    <a:pt x="622" y="1937"/>
                    <a:pt x="615" y="1956"/>
                  </a:cubicBezTo>
                  <a:cubicBezTo>
                    <a:pt x="612" y="1963"/>
                    <a:pt x="609" y="1972"/>
                    <a:pt x="607" y="1975"/>
                  </a:cubicBezTo>
                  <a:cubicBezTo>
                    <a:pt x="602" y="1982"/>
                    <a:pt x="589" y="1992"/>
                    <a:pt x="574" y="2002"/>
                  </a:cubicBezTo>
                  <a:cubicBezTo>
                    <a:pt x="542" y="2025"/>
                    <a:pt x="500" y="2055"/>
                    <a:pt x="474" y="2110"/>
                  </a:cubicBezTo>
                  <a:cubicBezTo>
                    <a:pt x="450" y="2162"/>
                    <a:pt x="450" y="2216"/>
                    <a:pt x="450" y="2259"/>
                  </a:cubicBezTo>
                  <a:cubicBezTo>
                    <a:pt x="448" y="2266"/>
                    <a:pt x="448" y="2275"/>
                    <a:pt x="448" y="2282"/>
                  </a:cubicBezTo>
                  <a:cubicBezTo>
                    <a:pt x="428" y="2282"/>
                    <a:pt x="407" y="2287"/>
                    <a:pt x="381" y="2293"/>
                  </a:cubicBezTo>
                  <a:cubicBezTo>
                    <a:pt x="317" y="2307"/>
                    <a:pt x="261" y="2337"/>
                    <a:pt x="223" y="2358"/>
                  </a:cubicBezTo>
                  <a:cubicBezTo>
                    <a:pt x="217" y="2360"/>
                    <a:pt x="210" y="2363"/>
                    <a:pt x="201" y="2369"/>
                  </a:cubicBezTo>
                  <a:cubicBezTo>
                    <a:pt x="183" y="2362"/>
                    <a:pt x="164" y="2358"/>
                    <a:pt x="145" y="2358"/>
                  </a:cubicBezTo>
                  <a:cubicBezTo>
                    <a:pt x="99" y="2358"/>
                    <a:pt x="58" y="2382"/>
                    <a:pt x="37" y="2424"/>
                  </a:cubicBezTo>
                  <a:cubicBezTo>
                    <a:pt x="0" y="2493"/>
                    <a:pt x="3" y="2602"/>
                    <a:pt x="71" y="2655"/>
                  </a:cubicBezTo>
                  <a:cubicBezTo>
                    <a:pt x="122" y="2696"/>
                    <a:pt x="185" y="2746"/>
                    <a:pt x="263" y="2774"/>
                  </a:cubicBezTo>
                  <a:cubicBezTo>
                    <a:pt x="302" y="2787"/>
                    <a:pt x="341" y="2806"/>
                    <a:pt x="378" y="2827"/>
                  </a:cubicBezTo>
                  <a:lnTo>
                    <a:pt x="391" y="2834"/>
                  </a:lnTo>
                  <a:cubicBezTo>
                    <a:pt x="428" y="2858"/>
                    <a:pt x="479" y="2889"/>
                    <a:pt x="544" y="2889"/>
                  </a:cubicBezTo>
                  <a:cubicBezTo>
                    <a:pt x="557" y="2889"/>
                    <a:pt x="570" y="2888"/>
                    <a:pt x="581" y="2885"/>
                  </a:cubicBezTo>
                  <a:cubicBezTo>
                    <a:pt x="607" y="2881"/>
                    <a:pt x="628" y="2872"/>
                    <a:pt x="644" y="2865"/>
                  </a:cubicBezTo>
                  <a:cubicBezTo>
                    <a:pt x="651" y="2862"/>
                    <a:pt x="659" y="2858"/>
                    <a:pt x="662" y="2858"/>
                  </a:cubicBezTo>
                  <a:cubicBezTo>
                    <a:pt x="668" y="2858"/>
                    <a:pt x="687" y="2865"/>
                    <a:pt x="698" y="2869"/>
                  </a:cubicBezTo>
                  <a:cubicBezTo>
                    <a:pt x="723" y="2878"/>
                    <a:pt x="752" y="2889"/>
                    <a:pt x="787" y="2894"/>
                  </a:cubicBezTo>
                  <a:cubicBezTo>
                    <a:pt x="797" y="2895"/>
                    <a:pt x="807" y="2895"/>
                    <a:pt x="818" y="2895"/>
                  </a:cubicBezTo>
                  <a:lnTo>
                    <a:pt x="847" y="2895"/>
                  </a:lnTo>
                  <a:cubicBezTo>
                    <a:pt x="866" y="3006"/>
                    <a:pt x="943" y="3019"/>
                    <a:pt x="976" y="3019"/>
                  </a:cubicBezTo>
                  <a:cubicBezTo>
                    <a:pt x="986" y="3019"/>
                    <a:pt x="998" y="3018"/>
                    <a:pt x="1008" y="3015"/>
                  </a:cubicBezTo>
                  <a:cubicBezTo>
                    <a:pt x="1047" y="3006"/>
                    <a:pt x="1084" y="2996"/>
                    <a:pt x="1122" y="2985"/>
                  </a:cubicBezTo>
                  <a:cubicBezTo>
                    <a:pt x="1138" y="2980"/>
                    <a:pt x="1152" y="2975"/>
                    <a:pt x="1162" y="2969"/>
                  </a:cubicBezTo>
                  <a:cubicBezTo>
                    <a:pt x="1165" y="2969"/>
                    <a:pt x="1167" y="2967"/>
                    <a:pt x="1168" y="2966"/>
                  </a:cubicBezTo>
                  <a:cubicBezTo>
                    <a:pt x="1172" y="2967"/>
                    <a:pt x="1178" y="2967"/>
                    <a:pt x="1183" y="2967"/>
                  </a:cubicBezTo>
                  <a:cubicBezTo>
                    <a:pt x="1271" y="2967"/>
                    <a:pt x="1324" y="2913"/>
                    <a:pt x="1359" y="2876"/>
                  </a:cubicBezTo>
                  <a:cubicBezTo>
                    <a:pt x="1365" y="2871"/>
                    <a:pt x="1369" y="2866"/>
                    <a:pt x="1373" y="2862"/>
                  </a:cubicBezTo>
                  <a:cubicBezTo>
                    <a:pt x="1389" y="2846"/>
                    <a:pt x="1398" y="2829"/>
                    <a:pt x="1401" y="2820"/>
                  </a:cubicBezTo>
                  <a:cubicBezTo>
                    <a:pt x="1433" y="2764"/>
                    <a:pt x="1428" y="2716"/>
                    <a:pt x="1418" y="2686"/>
                  </a:cubicBezTo>
                  <a:cubicBezTo>
                    <a:pt x="1411" y="2664"/>
                    <a:pt x="1399" y="2644"/>
                    <a:pt x="1383" y="2626"/>
                  </a:cubicBezTo>
                  <a:cubicBezTo>
                    <a:pt x="1386" y="2625"/>
                    <a:pt x="1391" y="2623"/>
                    <a:pt x="1394" y="2622"/>
                  </a:cubicBezTo>
                  <a:cubicBezTo>
                    <a:pt x="1412" y="2613"/>
                    <a:pt x="1430" y="2603"/>
                    <a:pt x="1449" y="2595"/>
                  </a:cubicBezTo>
                  <a:cubicBezTo>
                    <a:pt x="1512" y="2560"/>
                    <a:pt x="1555" y="2511"/>
                    <a:pt x="1579" y="2449"/>
                  </a:cubicBezTo>
                  <a:cubicBezTo>
                    <a:pt x="1602" y="2453"/>
                    <a:pt x="1628" y="2454"/>
                    <a:pt x="1652" y="2454"/>
                  </a:cubicBezTo>
                  <a:cubicBezTo>
                    <a:pt x="1693" y="2454"/>
                    <a:pt x="1727" y="2449"/>
                    <a:pt x="1756" y="2438"/>
                  </a:cubicBezTo>
                  <a:cubicBezTo>
                    <a:pt x="1814" y="2415"/>
                    <a:pt x="1846" y="2363"/>
                    <a:pt x="1869" y="2326"/>
                  </a:cubicBezTo>
                  <a:cubicBezTo>
                    <a:pt x="1875" y="2317"/>
                    <a:pt x="1884" y="2303"/>
                    <a:pt x="1886" y="2298"/>
                  </a:cubicBezTo>
                  <a:cubicBezTo>
                    <a:pt x="1897" y="2288"/>
                    <a:pt x="1911" y="2277"/>
                    <a:pt x="1927" y="2265"/>
                  </a:cubicBezTo>
                  <a:cubicBezTo>
                    <a:pt x="1938" y="2256"/>
                    <a:pt x="1951" y="2248"/>
                    <a:pt x="1963" y="2238"/>
                  </a:cubicBezTo>
                  <a:cubicBezTo>
                    <a:pt x="2005" y="2203"/>
                    <a:pt x="2037" y="2157"/>
                    <a:pt x="2051" y="2110"/>
                  </a:cubicBezTo>
                  <a:cubicBezTo>
                    <a:pt x="2057" y="2092"/>
                    <a:pt x="2058" y="2074"/>
                    <a:pt x="2058" y="2060"/>
                  </a:cubicBezTo>
                  <a:cubicBezTo>
                    <a:pt x="2080" y="2051"/>
                    <a:pt x="2123" y="2029"/>
                    <a:pt x="2148" y="1982"/>
                  </a:cubicBezTo>
                  <a:cubicBezTo>
                    <a:pt x="2164" y="1951"/>
                    <a:pt x="2165" y="1923"/>
                    <a:pt x="2167" y="1904"/>
                  </a:cubicBezTo>
                  <a:cubicBezTo>
                    <a:pt x="2190" y="1881"/>
                    <a:pt x="2223" y="1868"/>
                    <a:pt x="2255" y="1866"/>
                  </a:cubicBezTo>
                  <a:lnTo>
                    <a:pt x="2259" y="1866"/>
                  </a:lnTo>
                  <a:cubicBezTo>
                    <a:pt x="2268" y="1866"/>
                    <a:pt x="2277" y="1866"/>
                    <a:pt x="2285" y="1868"/>
                  </a:cubicBezTo>
                  <a:cubicBezTo>
                    <a:pt x="2298" y="1868"/>
                    <a:pt x="2311" y="1869"/>
                    <a:pt x="2323" y="1869"/>
                  </a:cubicBezTo>
                  <a:cubicBezTo>
                    <a:pt x="2345" y="1869"/>
                    <a:pt x="2376" y="1868"/>
                    <a:pt x="2411" y="1855"/>
                  </a:cubicBezTo>
                  <a:cubicBezTo>
                    <a:pt x="2473" y="1831"/>
                    <a:pt x="2511" y="1785"/>
                    <a:pt x="2537" y="1752"/>
                  </a:cubicBezTo>
                  <a:cubicBezTo>
                    <a:pt x="2545" y="1742"/>
                    <a:pt x="2553" y="1733"/>
                    <a:pt x="2560" y="1725"/>
                  </a:cubicBezTo>
                  <a:cubicBezTo>
                    <a:pt x="2589" y="1694"/>
                    <a:pt x="2634" y="1661"/>
                    <a:pt x="2681" y="1635"/>
                  </a:cubicBezTo>
                  <a:cubicBezTo>
                    <a:pt x="2689" y="1632"/>
                    <a:pt x="2696" y="1628"/>
                    <a:pt x="2702" y="1625"/>
                  </a:cubicBezTo>
                  <a:cubicBezTo>
                    <a:pt x="2738" y="1606"/>
                    <a:pt x="2781" y="1584"/>
                    <a:pt x="2816" y="1537"/>
                  </a:cubicBezTo>
                  <a:cubicBezTo>
                    <a:pt x="2820" y="1535"/>
                    <a:pt x="2826" y="1532"/>
                    <a:pt x="2836" y="1529"/>
                  </a:cubicBezTo>
                  <a:cubicBezTo>
                    <a:pt x="2875" y="1518"/>
                    <a:pt x="2908" y="1502"/>
                    <a:pt x="2941" y="1486"/>
                  </a:cubicBezTo>
                  <a:cubicBezTo>
                    <a:pt x="2985" y="1466"/>
                    <a:pt x="3021" y="1449"/>
                    <a:pt x="3057" y="1444"/>
                  </a:cubicBezTo>
                  <a:lnTo>
                    <a:pt x="3079" y="1441"/>
                  </a:lnTo>
                  <a:lnTo>
                    <a:pt x="3098" y="1431"/>
                  </a:lnTo>
                  <a:lnTo>
                    <a:pt x="3158" y="1395"/>
                  </a:lnTo>
                  <a:cubicBezTo>
                    <a:pt x="3212" y="1365"/>
                    <a:pt x="3268" y="1331"/>
                    <a:pt x="3322" y="1298"/>
                  </a:cubicBezTo>
                  <a:cubicBezTo>
                    <a:pt x="3381" y="1262"/>
                    <a:pt x="3391" y="1214"/>
                    <a:pt x="3391" y="1188"/>
                  </a:cubicBezTo>
                  <a:cubicBezTo>
                    <a:pt x="3392" y="1183"/>
                    <a:pt x="3391" y="1178"/>
                    <a:pt x="3391" y="1172"/>
                  </a:cubicBezTo>
                  <a:cubicBezTo>
                    <a:pt x="3446" y="1168"/>
                    <a:pt x="3488" y="1158"/>
                    <a:pt x="3515" y="1144"/>
                  </a:cubicBezTo>
                  <a:lnTo>
                    <a:pt x="3554" y="1123"/>
                  </a:lnTo>
                  <a:cubicBezTo>
                    <a:pt x="3618" y="1092"/>
                    <a:pt x="3681" y="1060"/>
                    <a:pt x="3745" y="1027"/>
                  </a:cubicBezTo>
                  <a:lnTo>
                    <a:pt x="3748" y="1025"/>
                  </a:lnTo>
                  <a:cubicBezTo>
                    <a:pt x="3759" y="1019"/>
                    <a:pt x="3783" y="1009"/>
                    <a:pt x="3801" y="987"/>
                  </a:cubicBezTo>
                  <a:lnTo>
                    <a:pt x="3811" y="977"/>
                  </a:lnTo>
                  <a:cubicBezTo>
                    <a:pt x="3829" y="957"/>
                    <a:pt x="3855" y="931"/>
                    <a:pt x="3869" y="892"/>
                  </a:cubicBezTo>
                  <a:cubicBezTo>
                    <a:pt x="3882" y="856"/>
                    <a:pt x="3889" y="814"/>
                    <a:pt x="3889" y="763"/>
                  </a:cubicBezTo>
                  <a:cubicBezTo>
                    <a:pt x="3889" y="684"/>
                    <a:pt x="3846" y="648"/>
                    <a:pt x="3826" y="631"/>
                  </a:cubicBezTo>
                  <a:cubicBezTo>
                    <a:pt x="3823" y="629"/>
                    <a:pt x="3820" y="626"/>
                    <a:pt x="3817" y="623"/>
                  </a:cubicBezTo>
                  <a:cubicBezTo>
                    <a:pt x="3814" y="620"/>
                    <a:pt x="3810" y="616"/>
                    <a:pt x="3810" y="587"/>
                  </a:cubicBezTo>
                  <a:cubicBezTo>
                    <a:pt x="3807" y="459"/>
                    <a:pt x="3748" y="409"/>
                    <a:pt x="3699" y="389"/>
                  </a:cubicBezTo>
                  <a:cubicBezTo>
                    <a:pt x="3678" y="382"/>
                    <a:pt x="3660" y="379"/>
                    <a:pt x="3644" y="378"/>
                  </a:cubicBezTo>
                  <a:cubicBezTo>
                    <a:pt x="3637" y="363"/>
                    <a:pt x="3624" y="343"/>
                    <a:pt x="3605" y="326"/>
                  </a:cubicBezTo>
                  <a:cubicBezTo>
                    <a:pt x="3574" y="301"/>
                    <a:pt x="3541" y="294"/>
                    <a:pt x="3522" y="288"/>
                  </a:cubicBezTo>
                  <a:lnTo>
                    <a:pt x="3515" y="287"/>
                  </a:lnTo>
                  <a:cubicBezTo>
                    <a:pt x="3483" y="279"/>
                    <a:pt x="3440" y="258"/>
                    <a:pt x="3404" y="239"/>
                  </a:cubicBezTo>
                  <a:lnTo>
                    <a:pt x="3389" y="232"/>
                  </a:lnTo>
                  <a:cubicBezTo>
                    <a:pt x="3388" y="229"/>
                    <a:pt x="3385" y="226"/>
                    <a:pt x="3384" y="222"/>
                  </a:cubicBezTo>
                  <a:cubicBezTo>
                    <a:pt x="3366" y="196"/>
                    <a:pt x="3336" y="146"/>
                    <a:pt x="3268" y="130"/>
                  </a:cubicBezTo>
                  <a:cubicBezTo>
                    <a:pt x="3249" y="126"/>
                    <a:pt x="3230" y="122"/>
                    <a:pt x="3210" y="116"/>
                  </a:cubicBezTo>
                  <a:cubicBezTo>
                    <a:pt x="3174" y="106"/>
                    <a:pt x="3138" y="96"/>
                    <a:pt x="3100" y="90"/>
                  </a:cubicBezTo>
                  <a:cubicBezTo>
                    <a:pt x="3087" y="89"/>
                    <a:pt x="3074" y="89"/>
                    <a:pt x="3061" y="89"/>
                  </a:cubicBezTo>
                  <a:lnTo>
                    <a:pt x="3028" y="89"/>
                  </a:lnTo>
                  <a:cubicBezTo>
                    <a:pt x="3022" y="90"/>
                    <a:pt x="3015" y="90"/>
                    <a:pt x="3008" y="90"/>
                  </a:cubicBezTo>
                  <a:lnTo>
                    <a:pt x="2999" y="90"/>
                  </a:lnTo>
                  <a:cubicBezTo>
                    <a:pt x="2999" y="89"/>
                    <a:pt x="2998" y="86"/>
                    <a:pt x="2996" y="84"/>
                  </a:cubicBezTo>
                  <a:cubicBezTo>
                    <a:pt x="2988" y="74"/>
                    <a:pt x="2976" y="61"/>
                    <a:pt x="2959" y="50"/>
                  </a:cubicBezTo>
                  <a:cubicBezTo>
                    <a:pt x="2931" y="31"/>
                    <a:pt x="2904" y="24"/>
                    <a:pt x="2885" y="18"/>
                  </a:cubicBezTo>
                  <a:cubicBezTo>
                    <a:pt x="2850" y="9"/>
                    <a:pt x="2811" y="0"/>
                    <a:pt x="2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660384" y="458844"/>
              <a:ext cx="85565" cy="70816"/>
            </a:xfrm>
            <a:custGeom>
              <a:avLst/>
              <a:gdLst/>
              <a:ahLst/>
              <a:cxnLst/>
              <a:rect l="l" t="t" r="r" b="b"/>
              <a:pathLst>
                <a:path w="2164" h="1791" extrusionOk="0">
                  <a:moveTo>
                    <a:pt x="977" y="48"/>
                  </a:moveTo>
                  <a:cubicBezTo>
                    <a:pt x="957" y="55"/>
                    <a:pt x="934" y="61"/>
                    <a:pt x="903" y="64"/>
                  </a:cubicBezTo>
                  <a:cubicBezTo>
                    <a:pt x="805" y="71"/>
                    <a:pt x="509" y="145"/>
                    <a:pt x="497" y="269"/>
                  </a:cubicBezTo>
                  <a:cubicBezTo>
                    <a:pt x="494" y="288"/>
                    <a:pt x="478" y="295"/>
                    <a:pt x="465" y="304"/>
                  </a:cubicBezTo>
                  <a:cubicBezTo>
                    <a:pt x="403" y="340"/>
                    <a:pt x="321" y="377"/>
                    <a:pt x="324" y="460"/>
                  </a:cubicBezTo>
                  <a:cubicBezTo>
                    <a:pt x="325" y="554"/>
                    <a:pt x="428" y="556"/>
                    <a:pt x="327" y="637"/>
                  </a:cubicBezTo>
                  <a:cubicBezTo>
                    <a:pt x="204" y="737"/>
                    <a:pt x="331" y="794"/>
                    <a:pt x="335" y="892"/>
                  </a:cubicBezTo>
                  <a:cubicBezTo>
                    <a:pt x="340" y="1020"/>
                    <a:pt x="0" y="1226"/>
                    <a:pt x="305" y="1324"/>
                  </a:cubicBezTo>
                  <a:cubicBezTo>
                    <a:pt x="341" y="1335"/>
                    <a:pt x="377" y="1344"/>
                    <a:pt x="412" y="1359"/>
                  </a:cubicBezTo>
                  <a:cubicBezTo>
                    <a:pt x="423" y="1363"/>
                    <a:pt x="434" y="1386"/>
                    <a:pt x="431" y="1398"/>
                  </a:cubicBezTo>
                  <a:cubicBezTo>
                    <a:pt x="425" y="1424"/>
                    <a:pt x="408" y="1447"/>
                    <a:pt x="397" y="1471"/>
                  </a:cubicBezTo>
                  <a:cubicBezTo>
                    <a:pt x="392" y="1486"/>
                    <a:pt x="386" y="1503"/>
                    <a:pt x="387" y="1518"/>
                  </a:cubicBezTo>
                  <a:cubicBezTo>
                    <a:pt x="392" y="1549"/>
                    <a:pt x="400" y="1581"/>
                    <a:pt x="409" y="1611"/>
                  </a:cubicBezTo>
                  <a:cubicBezTo>
                    <a:pt x="412" y="1620"/>
                    <a:pt x="423" y="1629"/>
                    <a:pt x="434" y="1630"/>
                  </a:cubicBezTo>
                  <a:cubicBezTo>
                    <a:pt x="448" y="1635"/>
                    <a:pt x="465" y="1635"/>
                    <a:pt x="481" y="1636"/>
                  </a:cubicBezTo>
                  <a:cubicBezTo>
                    <a:pt x="556" y="1642"/>
                    <a:pt x="634" y="1630"/>
                    <a:pt x="707" y="1653"/>
                  </a:cubicBezTo>
                  <a:cubicBezTo>
                    <a:pt x="818" y="1690"/>
                    <a:pt x="931" y="1577"/>
                    <a:pt x="1041" y="1564"/>
                  </a:cubicBezTo>
                  <a:cubicBezTo>
                    <a:pt x="1166" y="1549"/>
                    <a:pt x="1346" y="1705"/>
                    <a:pt x="1464" y="1743"/>
                  </a:cubicBezTo>
                  <a:cubicBezTo>
                    <a:pt x="1523" y="1762"/>
                    <a:pt x="1610" y="1791"/>
                    <a:pt x="1668" y="1752"/>
                  </a:cubicBezTo>
                  <a:cubicBezTo>
                    <a:pt x="1740" y="1703"/>
                    <a:pt x="1713" y="1548"/>
                    <a:pt x="1833" y="1562"/>
                  </a:cubicBezTo>
                  <a:cubicBezTo>
                    <a:pt x="1900" y="1570"/>
                    <a:pt x="1921" y="1548"/>
                    <a:pt x="1944" y="1484"/>
                  </a:cubicBezTo>
                  <a:cubicBezTo>
                    <a:pt x="1957" y="1453"/>
                    <a:pt x="1958" y="1421"/>
                    <a:pt x="1938" y="1392"/>
                  </a:cubicBezTo>
                  <a:cubicBezTo>
                    <a:pt x="1927" y="1373"/>
                    <a:pt x="1912" y="1356"/>
                    <a:pt x="1898" y="1341"/>
                  </a:cubicBezTo>
                  <a:cubicBezTo>
                    <a:pt x="1872" y="1317"/>
                    <a:pt x="1857" y="1288"/>
                    <a:pt x="1853" y="1256"/>
                  </a:cubicBezTo>
                  <a:cubicBezTo>
                    <a:pt x="1844" y="1191"/>
                    <a:pt x="1792" y="1149"/>
                    <a:pt x="1782" y="1081"/>
                  </a:cubicBezTo>
                  <a:cubicBezTo>
                    <a:pt x="1744" y="840"/>
                    <a:pt x="1903" y="574"/>
                    <a:pt x="2049" y="399"/>
                  </a:cubicBezTo>
                  <a:cubicBezTo>
                    <a:pt x="2103" y="335"/>
                    <a:pt x="2156" y="263"/>
                    <a:pt x="2159" y="179"/>
                  </a:cubicBezTo>
                  <a:cubicBezTo>
                    <a:pt x="2164" y="97"/>
                    <a:pt x="2091" y="6"/>
                    <a:pt x="2009" y="22"/>
                  </a:cubicBezTo>
                  <a:cubicBezTo>
                    <a:pt x="1954" y="32"/>
                    <a:pt x="1928" y="82"/>
                    <a:pt x="1882" y="107"/>
                  </a:cubicBezTo>
                  <a:cubicBezTo>
                    <a:pt x="1812" y="145"/>
                    <a:pt x="1747" y="147"/>
                    <a:pt x="1691" y="210"/>
                  </a:cubicBezTo>
                  <a:cubicBezTo>
                    <a:pt x="1665" y="237"/>
                    <a:pt x="1640" y="296"/>
                    <a:pt x="1603" y="308"/>
                  </a:cubicBezTo>
                  <a:cubicBezTo>
                    <a:pt x="1507" y="341"/>
                    <a:pt x="1356" y="273"/>
                    <a:pt x="1286" y="215"/>
                  </a:cubicBezTo>
                  <a:cubicBezTo>
                    <a:pt x="1233" y="172"/>
                    <a:pt x="1197" y="110"/>
                    <a:pt x="1142" y="68"/>
                  </a:cubicBezTo>
                  <a:cubicBezTo>
                    <a:pt x="1055" y="0"/>
                    <a:pt x="1035" y="26"/>
                    <a:pt x="977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60384" y="455641"/>
              <a:ext cx="89519" cy="77222"/>
            </a:xfrm>
            <a:custGeom>
              <a:avLst/>
              <a:gdLst/>
              <a:ahLst/>
              <a:cxnLst/>
              <a:rect l="l" t="t" r="r" b="b"/>
              <a:pathLst>
                <a:path w="2264" h="1953" extrusionOk="0">
                  <a:moveTo>
                    <a:pt x="2028" y="101"/>
                  </a:moveTo>
                  <a:cubicBezTo>
                    <a:pt x="2103" y="101"/>
                    <a:pt x="2162" y="184"/>
                    <a:pt x="2159" y="260"/>
                  </a:cubicBezTo>
                  <a:cubicBezTo>
                    <a:pt x="2156" y="344"/>
                    <a:pt x="2103" y="416"/>
                    <a:pt x="2049" y="480"/>
                  </a:cubicBezTo>
                  <a:cubicBezTo>
                    <a:pt x="1903" y="655"/>
                    <a:pt x="1744" y="921"/>
                    <a:pt x="1782" y="1162"/>
                  </a:cubicBezTo>
                  <a:cubicBezTo>
                    <a:pt x="1792" y="1230"/>
                    <a:pt x="1844" y="1272"/>
                    <a:pt x="1853" y="1337"/>
                  </a:cubicBezTo>
                  <a:cubicBezTo>
                    <a:pt x="1857" y="1369"/>
                    <a:pt x="1872" y="1398"/>
                    <a:pt x="1898" y="1422"/>
                  </a:cubicBezTo>
                  <a:cubicBezTo>
                    <a:pt x="1912" y="1437"/>
                    <a:pt x="1927" y="1454"/>
                    <a:pt x="1938" y="1473"/>
                  </a:cubicBezTo>
                  <a:cubicBezTo>
                    <a:pt x="1958" y="1502"/>
                    <a:pt x="1957" y="1534"/>
                    <a:pt x="1944" y="1565"/>
                  </a:cubicBezTo>
                  <a:cubicBezTo>
                    <a:pt x="1924" y="1620"/>
                    <a:pt x="1906" y="1645"/>
                    <a:pt x="1857" y="1645"/>
                  </a:cubicBezTo>
                  <a:cubicBezTo>
                    <a:pt x="1850" y="1645"/>
                    <a:pt x="1841" y="1643"/>
                    <a:pt x="1833" y="1643"/>
                  </a:cubicBezTo>
                  <a:cubicBezTo>
                    <a:pt x="1828" y="1642"/>
                    <a:pt x="1822" y="1642"/>
                    <a:pt x="1818" y="1642"/>
                  </a:cubicBezTo>
                  <a:cubicBezTo>
                    <a:pt x="1716" y="1642"/>
                    <a:pt x="1737" y="1786"/>
                    <a:pt x="1668" y="1833"/>
                  </a:cubicBezTo>
                  <a:cubicBezTo>
                    <a:pt x="1648" y="1847"/>
                    <a:pt x="1623" y="1853"/>
                    <a:pt x="1597" y="1853"/>
                  </a:cubicBezTo>
                  <a:cubicBezTo>
                    <a:pt x="1551" y="1853"/>
                    <a:pt x="1502" y="1836"/>
                    <a:pt x="1464" y="1824"/>
                  </a:cubicBezTo>
                  <a:cubicBezTo>
                    <a:pt x="1350" y="1788"/>
                    <a:pt x="1184" y="1645"/>
                    <a:pt x="1058" y="1645"/>
                  </a:cubicBezTo>
                  <a:lnTo>
                    <a:pt x="1041" y="1645"/>
                  </a:lnTo>
                  <a:cubicBezTo>
                    <a:pt x="945" y="1656"/>
                    <a:pt x="848" y="1742"/>
                    <a:pt x="753" y="1742"/>
                  </a:cubicBezTo>
                  <a:cubicBezTo>
                    <a:pt x="737" y="1742"/>
                    <a:pt x="723" y="1739"/>
                    <a:pt x="707" y="1734"/>
                  </a:cubicBezTo>
                  <a:cubicBezTo>
                    <a:pt x="634" y="1711"/>
                    <a:pt x="556" y="1723"/>
                    <a:pt x="481" y="1717"/>
                  </a:cubicBezTo>
                  <a:cubicBezTo>
                    <a:pt x="465" y="1716"/>
                    <a:pt x="448" y="1716"/>
                    <a:pt x="434" y="1711"/>
                  </a:cubicBezTo>
                  <a:cubicBezTo>
                    <a:pt x="423" y="1710"/>
                    <a:pt x="412" y="1701"/>
                    <a:pt x="409" y="1692"/>
                  </a:cubicBezTo>
                  <a:cubicBezTo>
                    <a:pt x="400" y="1662"/>
                    <a:pt x="392" y="1630"/>
                    <a:pt x="387" y="1599"/>
                  </a:cubicBezTo>
                  <a:cubicBezTo>
                    <a:pt x="386" y="1584"/>
                    <a:pt x="392" y="1567"/>
                    <a:pt x="397" y="1552"/>
                  </a:cubicBezTo>
                  <a:cubicBezTo>
                    <a:pt x="408" y="1528"/>
                    <a:pt x="425" y="1505"/>
                    <a:pt x="431" y="1479"/>
                  </a:cubicBezTo>
                  <a:cubicBezTo>
                    <a:pt x="434" y="1467"/>
                    <a:pt x="423" y="1444"/>
                    <a:pt x="412" y="1440"/>
                  </a:cubicBezTo>
                  <a:cubicBezTo>
                    <a:pt x="377" y="1425"/>
                    <a:pt x="341" y="1416"/>
                    <a:pt x="305" y="1405"/>
                  </a:cubicBezTo>
                  <a:cubicBezTo>
                    <a:pt x="0" y="1307"/>
                    <a:pt x="340" y="1101"/>
                    <a:pt x="335" y="973"/>
                  </a:cubicBezTo>
                  <a:cubicBezTo>
                    <a:pt x="331" y="875"/>
                    <a:pt x="204" y="818"/>
                    <a:pt x="327" y="718"/>
                  </a:cubicBezTo>
                  <a:cubicBezTo>
                    <a:pt x="428" y="637"/>
                    <a:pt x="325" y="635"/>
                    <a:pt x="324" y="541"/>
                  </a:cubicBezTo>
                  <a:cubicBezTo>
                    <a:pt x="321" y="458"/>
                    <a:pt x="403" y="421"/>
                    <a:pt x="465" y="385"/>
                  </a:cubicBezTo>
                  <a:cubicBezTo>
                    <a:pt x="478" y="376"/>
                    <a:pt x="494" y="369"/>
                    <a:pt x="497" y="350"/>
                  </a:cubicBezTo>
                  <a:cubicBezTo>
                    <a:pt x="509" y="226"/>
                    <a:pt x="805" y="152"/>
                    <a:pt x="903" y="145"/>
                  </a:cubicBezTo>
                  <a:cubicBezTo>
                    <a:pt x="934" y="142"/>
                    <a:pt x="957" y="136"/>
                    <a:pt x="977" y="129"/>
                  </a:cubicBezTo>
                  <a:cubicBezTo>
                    <a:pt x="1006" y="117"/>
                    <a:pt x="1026" y="106"/>
                    <a:pt x="1051" y="106"/>
                  </a:cubicBezTo>
                  <a:cubicBezTo>
                    <a:pt x="1074" y="106"/>
                    <a:pt x="1100" y="116"/>
                    <a:pt x="1142" y="149"/>
                  </a:cubicBezTo>
                  <a:cubicBezTo>
                    <a:pt x="1197" y="191"/>
                    <a:pt x="1233" y="253"/>
                    <a:pt x="1286" y="296"/>
                  </a:cubicBezTo>
                  <a:cubicBezTo>
                    <a:pt x="1344" y="344"/>
                    <a:pt x="1455" y="398"/>
                    <a:pt x="1546" y="398"/>
                  </a:cubicBezTo>
                  <a:cubicBezTo>
                    <a:pt x="1567" y="398"/>
                    <a:pt x="1585" y="395"/>
                    <a:pt x="1603" y="389"/>
                  </a:cubicBezTo>
                  <a:cubicBezTo>
                    <a:pt x="1640" y="377"/>
                    <a:pt x="1665" y="318"/>
                    <a:pt x="1691" y="291"/>
                  </a:cubicBezTo>
                  <a:cubicBezTo>
                    <a:pt x="1747" y="228"/>
                    <a:pt x="1812" y="226"/>
                    <a:pt x="1882" y="188"/>
                  </a:cubicBezTo>
                  <a:cubicBezTo>
                    <a:pt x="1928" y="163"/>
                    <a:pt x="1954" y="113"/>
                    <a:pt x="2009" y="103"/>
                  </a:cubicBezTo>
                  <a:cubicBezTo>
                    <a:pt x="2016" y="101"/>
                    <a:pt x="2022" y="101"/>
                    <a:pt x="2028" y="101"/>
                  </a:cubicBezTo>
                  <a:close/>
                  <a:moveTo>
                    <a:pt x="2028" y="0"/>
                  </a:moveTo>
                  <a:cubicBezTo>
                    <a:pt x="2016" y="0"/>
                    <a:pt x="2003" y="2"/>
                    <a:pt x="1990" y="3"/>
                  </a:cubicBezTo>
                  <a:cubicBezTo>
                    <a:pt x="1929" y="15"/>
                    <a:pt x="1890" y="51"/>
                    <a:pt x="1863" y="75"/>
                  </a:cubicBezTo>
                  <a:cubicBezTo>
                    <a:pt x="1851" y="85"/>
                    <a:pt x="1841" y="94"/>
                    <a:pt x="1834" y="98"/>
                  </a:cubicBezTo>
                  <a:cubicBezTo>
                    <a:pt x="1815" y="109"/>
                    <a:pt x="1796" y="116"/>
                    <a:pt x="1776" y="123"/>
                  </a:cubicBezTo>
                  <a:cubicBezTo>
                    <a:pt x="1729" y="142"/>
                    <a:pt x="1669" y="165"/>
                    <a:pt x="1616" y="223"/>
                  </a:cubicBezTo>
                  <a:cubicBezTo>
                    <a:pt x="1603" y="237"/>
                    <a:pt x="1591" y="253"/>
                    <a:pt x="1581" y="269"/>
                  </a:cubicBezTo>
                  <a:cubicBezTo>
                    <a:pt x="1577" y="276"/>
                    <a:pt x="1568" y="289"/>
                    <a:pt x="1562" y="295"/>
                  </a:cubicBezTo>
                  <a:cubicBezTo>
                    <a:pt x="1558" y="296"/>
                    <a:pt x="1554" y="296"/>
                    <a:pt x="1546" y="296"/>
                  </a:cubicBezTo>
                  <a:cubicBezTo>
                    <a:pt x="1487" y="296"/>
                    <a:pt x="1396" y="256"/>
                    <a:pt x="1350" y="217"/>
                  </a:cubicBezTo>
                  <a:cubicBezTo>
                    <a:pt x="1331" y="202"/>
                    <a:pt x="1312" y="181"/>
                    <a:pt x="1294" y="158"/>
                  </a:cubicBezTo>
                  <a:cubicBezTo>
                    <a:pt x="1269" y="130"/>
                    <a:pt x="1240" y="97"/>
                    <a:pt x="1205" y="70"/>
                  </a:cubicBezTo>
                  <a:cubicBezTo>
                    <a:pt x="1166" y="39"/>
                    <a:pt x="1113" y="4"/>
                    <a:pt x="1051" y="4"/>
                  </a:cubicBezTo>
                  <a:cubicBezTo>
                    <a:pt x="1013" y="4"/>
                    <a:pt x="983" y="16"/>
                    <a:pt x="960" y="26"/>
                  </a:cubicBezTo>
                  <a:cubicBezTo>
                    <a:pt x="954" y="29"/>
                    <a:pt x="948" y="32"/>
                    <a:pt x="941" y="33"/>
                  </a:cubicBezTo>
                  <a:cubicBezTo>
                    <a:pt x="931" y="38"/>
                    <a:pt x="916" y="42"/>
                    <a:pt x="895" y="44"/>
                  </a:cubicBezTo>
                  <a:cubicBezTo>
                    <a:pt x="890" y="44"/>
                    <a:pt x="470" y="94"/>
                    <a:pt x="403" y="302"/>
                  </a:cubicBezTo>
                  <a:lnTo>
                    <a:pt x="393" y="309"/>
                  </a:lnTo>
                  <a:cubicBezTo>
                    <a:pt x="328" y="347"/>
                    <a:pt x="218" y="411"/>
                    <a:pt x="223" y="544"/>
                  </a:cubicBezTo>
                  <a:cubicBezTo>
                    <a:pt x="224" y="590"/>
                    <a:pt x="238" y="624"/>
                    <a:pt x="253" y="649"/>
                  </a:cubicBezTo>
                  <a:cubicBezTo>
                    <a:pt x="121" y="765"/>
                    <a:pt x="185" y="880"/>
                    <a:pt x="214" y="931"/>
                  </a:cubicBezTo>
                  <a:cubicBezTo>
                    <a:pt x="223" y="947"/>
                    <a:pt x="234" y="966"/>
                    <a:pt x="234" y="976"/>
                  </a:cubicBezTo>
                  <a:cubicBezTo>
                    <a:pt x="231" y="989"/>
                    <a:pt x="198" y="1035"/>
                    <a:pt x="178" y="1062"/>
                  </a:cubicBezTo>
                  <a:cubicBezTo>
                    <a:pt x="121" y="1142"/>
                    <a:pt x="51" y="1240"/>
                    <a:pt x="85" y="1347"/>
                  </a:cubicBezTo>
                  <a:cubicBezTo>
                    <a:pt x="108" y="1418"/>
                    <a:pt x="171" y="1468"/>
                    <a:pt x="273" y="1502"/>
                  </a:cubicBezTo>
                  <a:cubicBezTo>
                    <a:pt x="285" y="1505"/>
                    <a:pt x="295" y="1508"/>
                    <a:pt x="305" y="1510"/>
                  </a:cubicBezTo>
                  <a:cubicBezTo>
                    <a:pt x="305" y="1512"/>
                    <a:pt x="305" y="1513"/>
                    <a:pt x="304" y="1513"/>
                  </a:cubicBezTo>
                  <a:cubicBezTo>
                    <a:pt x="293" y="1538"/>
                    <a:pt x="282" y="1573"/>
                    <a:pt x="288" y="1612"/>
                  </a:cubicBezTo>
                  <a:cubicBezTo>
                    <a:pt x="292" y="1645"/>
                    <a:pt x="299" y="1681"/>
                    <a:pt x="312" y="1723"/>
                  </a:cubicBezTo>
                  <a:cubicBezTo>
                    <a:pt x="328" y="1772"/>
                    <a:pt x="373" y="1801"/>
                    <a:pt x="408" y="1810"/>
                  </a:cubicBezTo>
                  <a:cubicBezTo>
                    <a:pt x="429" y="1815"/>
                    <a:pt x="448" y="1815"/>
                    <a:pt x="463" y="1817"/>
                  </a:cubicBezTo>
                  <a:lnTo>
                    <a:pt x="474" y="1817"/>
                  </a:lnTo>
                  <a:cubicBezTo>
                    <a:pt x="502" y="1820"/>
                    <a:pt x="530" y="1820"/>
                    <a:pt x="556" y="1820"/>
                  </a:cubicBezTo>
                  <a:cubicBezTo>
                    <a:pt x="601" y="1820"/>
                    <a:pt x="643" y="1820"/>
                    <a:pt x="676" y="1831"/>
                  </a:cubicBezTo>
                  <a:cubicBezTo>
                    <a:pt x="701" y="1838"/>
                    <a:pt x="727" y="1843"/>
                    <a:pt x="753" y="1843"/>
                  </a:cubicBezTo>
                  <a:cubicBezTo>
                    <a:pt x="827" y="1843"/>
                    <a:pt x="893" y="1811"/>
                    <a:pt x="951" y="1784"/>
                  </a:cubicBezTo>
                  <a:cubicBezTo>
                    <a:pt x="989" y="1766"/>
                    <a:pt x="1025" y="1749"/>
                    <a:pt x="1052" y="1746"/>
                  </a:cubicBezTo>
                  <a:lnTo>
                    <a:pt x="1058" y="1746"/>
                  </a:lnTo>
                  <a:cubicBezTo>
                    <a:pt x="1107" y="1746"/>
                    <a:pt x="1192" y="1795"/>
                    <a:pt x="1260" y="1834"/>
                  </a:cubicBezTo>
                  <a:cubicBezTo>
                    <a:pt x="1321" y="1869"/>
                    <a:pt x="1379" y="1902"/>
                    <a:pt x="1434" y="1919"/>
                  </a:cubicBezTo>
                  <a:lnTo>
                    <a:pt x="1441" y="1922"/>
                  </a:lnTo>
                  <a:cubicBezTo>
                    <a:pt x="1483" y="1935"/>
                    <a:pt x="1539" y="1953"/>
                    <a:pt x="1597" y="1953"/>
                  </a:cubicBezTo>
                  <a:cubicBezTo>
                    <a:pt x="1646" y="1953"/>
                    <a:pt x="1688" y="1941"/>
                    <a:pt x="1724" y="1917"/>
                  </a:cubicBezTo>
                  <a:cubicBezTo>
                    <a:pt x="1781" y="1879"/>
                    <a:pt x="1802" y="1818"/>
                    <a:pt x="1818" y="1775"/>
                  </a:cubicBezTo>
                  <a:cubicBezTo>
                    <a:pt x="1821" y="1766"/>
                    <a:pt x="1825" y="1753"/>
                    <a:pt x="1830" y="1745"/>
                  </a:cubicBezTo>
                  <a:lnTo>
                    <a:pt x="1857" y="1745"/>
                  </a:lnTo>
                  <a:cubicBezTo>
                    <a:pt x="1986" y="1745"/>
                    <a:pt x="2023" y="1643"/>
                    <a:pt x="2039" y="1600"/>
                  </a:cubicBezTo>
                  <a:cubicBezTo>
                    <a:pt x="2071" y="1516"/>
                    <a:pt x="2046" y="1453"/>
                    <a:pt x="2022" y="1416"/>
                  </a:cubicBezTo>
                  <a:cubicBezTo>
                    <a:pt x="2009" y="1396"/>
                    <a:pt x="1990" y="1372"/>
                    <a:pt x="1967" y="1349"/>
                  </a:cubicBezTo>
                  <a:cubicBezTo>
                    <a:pt x="1958" y="1341"/>
                    <a:pt x="1954" y="1333"/>
                    <a:pt x="1953" y="1323"/>
                  </a:cubicBezTo>
                  <a:cubicBezTo>
                    <a:pt x="1947" y="1272"/>
                    <a:pt x="1924" y="1233"/>
                    <a:pt x="1906" y="1201"/>
                  </a:cubicBezTo>
                  <a:cubicBezTo>
                    <a:pt x="1893" y="1179"/>
                    <a:pt x="1885" y="1162"/>
                    <a:pt x="1882" y="1146"/>
                  </a:cubicBezTo>
                  <a:cubicBezTo>
                    <a:pt x="1846" y="912"/>
                    <a:pt x="2041" y="648"/>
                    <a:pt x="2127" y="545"/>
                  </a:cubicBezTo>
                  <a:cubicBezTo>
                    <a:pt x="2194" y="466"/>
                    <a:pt x="2256" y="376"/>
                    <a:pt x="2260" y="265"/>
                  </a:cubicBezTo>
                  <a:cubicBezTo>
                    <a:pt x="2263" y="195"/>
                    <a:pt x="2236" y="122"/>
                    <a:pt x="2185" y="70"/>
                  </a:cubicBezTo>
                  <a:cubicBezTo>
                    <a:pt x="2142" y="25"/>
                    <a:pt x="2085" y="0"/>
                    <a:pt x="2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1855542" y="1098771"/>
              <a:ext cx="104148" cy="57491"/>
            </a:xfrm>
            <a:custGeom>
              <a:avLst/>
              <a:gdLst/>
              <a:ahLst/>
              <a:cxnLst/>
              <a:rect l="l" t="t" r="r" b="b"/>
              <a:pathLst>
                <a:path w="2634" h="1454" extrusionOk="0">
                  <a:moveTo>
                    <a:pt x="2474" y="1249"/>
                  </a:moveTo>
                  <a:cubicBezTo>
                    <a:pt x="2473" y="1244"/>
                    <a:pt x="2470" y="1239"/>
                    <a:pt x="2466" y="1236"/>
                  </a:cubicBezTo>
                  <a:cubicBezTo>
                    <a:pt x="2440" y="1217"/>
                    <a:pt x="2411" y="1201"/>
                    <a:pt x="2389" y="1178"/>
                  </a:cubicBezTo>
                  <a:cubicBezTo>
                    <a:pt x="2367" y="1155"/>
                    <a:pt x="2356" y="1122"/>
                    <a:pt x="2336" y="1097"/>
                  </a:cubicBezTo>
                  <a:cubicBezTo>
                    <a:pt x="2318" y="1075"/>
                    <a:pt x="2295" y="1061"/>
                    <a:pt x="2276" y="1041"/>
                  </a:cubicBezTo>
                  <a:cubicBezTo>
                    <a:pt x="2256" y="1017"/>
                    <a:pt x="2236" y="991"/>
                    <a:pt x="2219" y="964"/>
                  </a:cubicBezTo>
                  <a:cubicBezTo>
                    <a:pt x="2204" y="944"/>
                    <a:pt x="2209" y="922"/>
                    <a:pt x="2229" y="911"/>
                  </a:cubicBezTo>
                  <a:cubicBezTo>
                    <a:pt x="2243" y="902"/>
                    <a:pt x="2258" y="895"/>
                    <a:pt x="2271" y="884"/>
                  </a:cubicBezTo>
                  <a:cubicBezTo>
                    <a:pt x="2295" y="863"/>
                    <a:pt x="2289" y="815"/>
                    <a:pt x="2262" y="799"/>
                  </a:cubicBezTo>
                  <a:cubicBezTo>
                    <a:pt x="2248" y="792"/>
                    <a:pt x="2233" y="783"/>
                    <a:pt x="2219" y="776"/>
                  </a:cubicBezTo>
                  <a:cubicBezTo>
                    <a:pt x="2184" y="762"/>
                    <a:pt x="2149" y="746"/>
                    <a:pt x="2113" y="736"/>
                  </a:cubicBezTo>
                  <a:cubicBezTo>
                    <a:pt x="2061" y="721"/>
                    <a:pt x="2028" y="694"/>
                    <a:pt x="2024" y="636"/>
                  </a:cubicBezTo>
                  <a:cubicBezTo>
                    <a:pt x="2022" y="617"/>
                    <a:pt x="2003" y="597"/>
                    <a:pt x="1986" y="584"/>
                  </a:cubicBezTo>
                  <a:cubicBezTo>
                    <a:pt x="1888" y="506"/>
                    <a:pt x="1766" y="442"/>
                    <a:pt x="1642" y="409"/>
                  </a:cubicBezTo>
                  <a:cubicBezTo>
                    <a:pt x="1584" y="393"/>
                    <a:pt x="1529" y="371"/>
                    <a:pt x="1474" y="348"/>
                  </a:cubicBezTo>
                  <a:cubicBezTo>
                    <a:pt x="1415" y="324"/>
                    <a:pt x="1354" y="292"/>
                    <a:pt x="1292" y="279"/>
                  </a:cubicBezTo>
                  <a:cubicBezTo>
                    <a:pt x="1201" y="260"/>
                    <a:pt x="1116" y="227"/>
                    <a:pt x="1032" y="191"/>
                  </a:cubicBezTo>
                  <a:cubicBezTo>
                    <a:pt x="954" y="156"/>
                    <a:pt x="888" y="137"/>
                    <a:pt x="837" y="227"/>
                  </a:cubicBezTo>
                  <a:cubicBezTo>
                    <a:pt x="834" y="231"/>
                    <a:pt x="830" y="237"/>
                    <a:pt x="825" y="238"/>
                  </a:cubicBezTo>
                  <a:cubicBezTo>
                    <a:pt x="750" y="273"/>
                    <a:pt x="691" y="328"/>
                    <a:pt x="642" y="393"/>
                  </a:cubicBezTo>
                  <a:cubicBezTo>
                    <a:pt x="632" y="408"/>
                    <a:pt x="594" y="409"/>
                    <a:pt x="583" y="397"/>
                  </a:cubicBezTo>
                  <a:cubicBezTo>
                    <a:pt x="551" y="367"/>
                    <a:pt x="520" y="337"/>
                    <a:pt x="489" y="308"/>
                  </a:cubicBezTo>
                  <a:cubicBezTo>
                    <a:pt x="471" y="291"/>
                    <a:pt x="466" y="270"/>
                    <a:pt x="467" y="249"/>
                  </a:cubicBezTo>
                  <a:cubicBezTo>
                    <a:pt x="467" y="227"/>
                    <a:pt x="468" y="205"/>
                    <a:pt x="473" y="184"/>
                  </a:cubicBezTo>
                  <a:cubicBezTo>
                    <a:pt x="481" y="143"/>
                    <a:pt x="464" y="108"/>
                    <a:pt x="448" y="75"/>
                  </a:cubicBezTo>
                  <a:cubicBezTo>
                    <a:pt x="434" y="49"/>
                    <a:pt x="402" y="52"/>
                    <a:pt x="376" y="45"/>
                  </a:cubicBezTo>
                  <a:cubicBezTo>
                    <a:pt x="346" y="36"/>
                    <a:pt x="315" y="22"/>
                    <a:pt x="285" y="12"/>
                  </a:cubicBezTo>
                  <a:cubicBezTo>
                    <a:pt x="253" y="0"/>
                    <a:pt x="221" y="0"/>
                    <a:pt x="190" y="16"/>
                  </a:cubicBezTo>
                  <a:cubicBezTo>
                    <a:pt x="133" y="46"/>
                    <a:pt x="80" y="82"/>
                    <a:pt x="15" y="97"/>
                  </a:cubicBezTo>
                  <a:cubicBezTo>
                    <a:pt x="0" y="101"/>
                    <a:pt x="145" y="308"/>
                    <a:pt x="165" y="340"/>
                  </a:cubicBezTo>
                  <a:cubicBezTo>
                    <a:pt x="179" y="361"/>
                    <a:pt x="292" y="558"/>
                    <a:pt x="330" y="523"/>
                  </a:cubicBezTo>
                  <a:cubicBezTo>
                    <a:pt x="341" y="513"/>
                    <a:pt x="351" y="500"/>
                    <a:pt x="362" y="487"/>
                  </a:cubicBezTo>
                  <a:cubicBezTo>
                    <a:pt x="372" y="474"/>
                    <a:pt x="383" y="462"/>
                    <a:pt x="401" y="473"/>
                  </a:cubicBezTo>
                  <a:cubicBezTo>
                    <a:pt x="444" y="494"/>
                    <a:pt x="489" y="517"/>
                    <a:pt x="528" y="543"/>
                  </a:cubicBezTo>
                  <a:cubicBezTo>
                    <a:pt x="555" y="562"/>
                    <a:pt x="583" y="578"/>
                    <a:pt x="614" y="587"/>
                  </a:cubicBezTo>
                  <a:cubicBezTo>
                    <a:pt x="666" y="600"/>
                    <a:pt x="718" y="619"/>
                    <a:pt x="771" y="633"/>
                  </a:cubicBezTo>
                  <a:cubicBezTo>
                    <a:pt x="802" y="642"/>
                    <a:pt x="831" y="653"/>
                    <a:pt x="862" y="668"/>
                  </a:cubicBezTo>
                  <a:cubicBezTo>
                    <a:pt x="922" y="697"/>
                    <a:pt x="973" y="731"/>
                    <a:pt x="990" y="804"/>
                  </a:cubicBezTo>
                  <a:cubicBezTo>
                    <a:pt x="996" y="830"/>
                    <a:pt x="1013" y="851"/>
                    <a:pt x="1025" y="876"/>
                  </a:cubicBezTo>
                  <a:cubicBezTo>
                    <a:pt x="1034" y="896"/>
                    <a:pt x="1042" y="915"/>
                    <a:pt x="1051" y="935"/>
                  </a:cubicBezTo>
                  <a:cubicBezTo>
                    <a:pt x="1060" y="955"/>
                    <a:pt x="1057" y="971"/>
                    <a:pt x="1039" y="974"/>
                  </a:cubicBezTo>
                  <a:cubicBezTo>
                    <a:pt x="983" y="981"/>
                    <a:pt x="957" y="1023"/>
                    <a:pt x="934" y="1067"/>
                  </a:cubicBezTo>
                  <a:cubicBezTo>
                    <a:pt x="918" y="1097"/>
                    <a:pt x="931" y="1122"/>
                    <a:pt x="961" y="1124"/>
                  </a:cubicBezTo>
                  <a:cubicBezTo>
                    <a:pt x="1012" y="1129"/>
                    <a:pt x="1058" y="1116"/>
                    <a:pt x="1106" y="1106"/>
                  </a:cubicBezTo>
                  <a:cubicBezTo>
                    <a:pt x="1162" y="1093"/>
                    <a:pt x="1214" y="1101"/>
                    <a:pt x="1250" y="1155"/>
                  </a:cubicBezTo>
                  <a:cubicBezTo>
                    <a:pt x="1259" y="1168"/>
                    <a:pt x="1269" y="1179"/>
                    <a:pt x="1281" y="1192"/>
                  </a:cubicBezTo>
                  <a:cubicBezTo>
                    <a:pt x="1302" y="1218"/>
                    <a:pt x="1331" y="1231"/>
                    <a:pt x="1366" y="1234"/>
                  </a:cubicBezTo>
                  <a:cubicBezTo>
                    <a:pt x="1430" y="1239"/>
                    <a:pt x="1495" y="1239"/>
                    <a:pt x="1558" y="1262"/>
                  </a:cubicBezTo>
                  <a:cubicBezTo>
                    <a:pt x="1583" y="1272"/>
                    <a:pt x="1610" y="1260"/>
                    <a:pt x="1636" y="1247"/>
                  </a:cubicBezTo>
                  <a:cubicBezTo>
                    <a:pt x="1669" y="1231"/>
                    <a:pt x="1677" y="1214"/>
                    <a:pt x="1667" y="1168"/>
                  </a:cubicBezTo>
                  <a:cubicBezTo>
                    <a:pt x="1665" y="1159"/>
                    <a:pt x="1659" y="1143"/>
                    <a:pt x="1662" y="1140"/>
                  </a:cubicBezTo>
                  <a:cubicBezTo>
                    <a:pt x="1700" y="1108"/>
                    <a:pt x="1736" y="1077"/>
                    <a:pt x="1776" y="1049"/>
                  </a:cubicBezTo>
                  <a:cubicBezTo>
                    <a:pt x="1810" y="1028"/>
                    <a:pt x="1849" y="1023"/>
                    <a:pt x="1886" y="1039"/>
                  </a:cubicBezTo>
                  <a:cubicBezTo>
                    <a:pt x="1921" y="1054"/>
                    <a:pt x="1954" y="1074"/>
                    <a:pt x="1989" y="1088"/>
                  </a:cubicBezTo>
                  <a:cubicBezTo>
                    <a:pt x="2019" y="1101"/>
                    <a:pt x="2042" y="1120"/>
                    <a:pt x="2063" y="1149"/>
                  </a:cubicBezTo>
                  <a:cubicBezTo>
                    <a:pt x="2107" y="1210"/>
                    <a:pt x="2158" y="1266"/>
                    <a:pt x="2203" y="1327"/>
                  </a:cubicBezTo>
                  <a:cubicBezTo>
                    <a:pt x="2236" y="1370"/>
                    <a:pt x="2278" y="1389"/>
                    <a:pt x="2330" y="1389"/>
                  </a:cubicBezTo>
                  <a:cubicBezTo>
                    <a:pt x="2418" y="1389"/>
                    <a:pt x="2502" y="1406"/>
                    <a:pt x="2580" y="1450"/>
                  </a:cubicBezTo>
                  <a:cubicBezTo>
                    <a:pt x="2584" y="1451"/>
                    <a:pt x="2590" y="1454"/>
                    <a:pt x="2594" y="1452"/>
                  </a:cubicBezTo>
                  <a:cubicBezTo>
                    <a:pt x="2605" y="1450"/>
                    <a:pt x="2618" y="1448"/>
                    <a:pt x="2623" y="1441"/>
                  </a:cubicBezTo>
                  <a:cubicBezTo>
                    <a:pt x="2629" y="1434"/>
                    <a:pt x="2633" y="1422"/>
                    <a:pt x="2632" y="1412"/>
                  </a:cubicBezTo>
                  <a:cubicBezTo>
                    <a:pt x="2631" y="1390"/>
                    <a:pt x="2620" y="1369"/>
                    <a:pt x="2597" y="1363"/>
                  </a:cubicBezTo>
                  <a:cubicBezTo>
                    <a:pt x="2554" y="1350"/>
                    <a:pt x="2563" y="1318"/>
                    <a:pt x="2567" y="1288"/>
                  </a:cubicBezTo>
                  <a:cubicBezTo>
                    <a:pt x="2531" y="1289"/>
                    <a:pt x="2493" y="1292"/>
                    <a:pt x="2474" y="12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1851430" y="1094857"/>
              <a:ext cx="112333" cy="65360"/>
            </a:xfrm>
            <a:custGeom>
              <a:avLst/>
              <a:gdLst/>
              <a:ahLst/>
              <a:cxnLst/>
              <a:rect l="l" t="t" r="r" b="b"/>
              <a:pathLst>
                <a:path w="2841" h="1653" extrusionOk="0">
                  <a:moveTo>
                    <a:pt x="347" y="102"/>
                  </a:moveTo>
                  <a:cubicBezTo>
                    <a:pt x="360" y="102"/>
                    <a:pt x="374" y="105"/>
                    <a:pt x="389" y="111"/>
                  </a:cubicBezTo>
                  <a:cubicBezTo>
                    <a:pt x="419" y="121"/>
                    <a:pt x="450" y="135"/>
                    <a:pt x="480" y="144"/>
                  </a:cubicBezTo>
                  <a:cubicBezTo>
                    <a:pt x="506" y="151"/>
                    <a:pt x="538" y="148"/>
                    <a:pt x="552" y="176"/>
                  </a:cubicBezTo>
                  <a:cubicBezTo>
                    <a:pt x="568" y="207"/>
                    <a:pt x="585" y="242"/>
                    <a:pt x="577" y="283"/>
                  </a:cubicBezTo>
                  <a:cubicBezTo>
                    <a:pt x="572" y="304"/>
                    <a:pt x="571" y="326"/>
                    <a:pt x="571" y="348"/>
                  </a:cubicBezTo>
                  <a:cubicBezTo>
                    <a:pt x="570" y="369"/>
                    <a:pt x="575" y="390"/>
                    <a:pt x="593" y="407"/>
                  </a:cubicBezTo>
                  <a:cubicBezTo>
                    <a:pt x="624" y="436"/>
                    <a:pt x="655" y="466"/>
                    <a:pt x="687" y="496"/>
                  </a:cubicBezTo>
                  <a:cubicBezTo>
                    <a:pt x="692" y="502"/>
                    <a:pt x="703" y="504"/>
                    <a:pt x="714" y="504"/>
                  </a:cubicBezTo>
                  <a:cubicBezTo>
                    <a:pt x="727" y="504"/>
                    <a:pt x="740" y="501"/>
                    <a:pt x="746" y="492"/>
                  </a:cubicBezTo>
                  <a:cubicBezTo>
                    <a:pt x="795" y="427"/>
                    <a:pt x="854" y="372"/>
                    <a:pt x="929" y="337"/>
                  </a:cubicBezTo>
                  <a:cubicBezTo>
                    <a:pt x="934" y="336"/>
                    <a:pt x="938" y="330"/>
                    <a:pt x="941" y="326"/>
                  </a:cubicBezTo>
                  <a:cubicBezTo>
                    <a:pt x="968" y="278"/>
                    <a:pt x="1000" y="261"/>
                    <a:pt x="1035" y="261"/>
                  </a:cubicBezTo>
                  <a:cubicBezTo>
                    <a:pt x="1067" y="261"/>
                    <a:pt x="1100" y="274"/>
                    <a:pt x="1136" y="290"/>
                  </a:cubicBezTo>
                  <a:cubicBezTo>
                    <a:pt x="1220" y="326"/>
                    <a:pt x="1305" y="359"/>
                    <a:pt x="1396" y="378"/>
                  </a:cubicBezTo>
                  <a:cubicBezTo>
                    <a:pt x="1458" y="391"/>
                    <a:pt x="1519" y="423"/>
                    <a:pt x="1578" y="447"/>
                  </a:cubicBezTo>
                  <a:cubicBezTo>
                    <a:pt x="1633" y="470"/>
                    <a:pt x="1688" y="492"/>
                    <a:pt x="1746" y="508"/>
                  </a:cubicBezTo>
                  <a:cubicBezTo>
                    <a:pt x="1870" y="541"/>
                    <a:pt x="1992" y="605"/>
                    <a:pt x="2090" y="683"/>
                  </a:cubicBezTo>
                  <a:cubicBezTo>
                    <a:pt x="2107" y="696"/>
                    <a:pt x="2126" y="716"/>
                    <a:pt x="2128" y="735"/>
                  </a:cubicBezTo>
                  <a:cubicBezTo>
                    <a:pt x="2132" y="793"/>
                    <a:pt x="2165" y="820"/>
                    <a:pt x="2217" y="835"/>
                  </a:cubicBezTo>
                  <a:cubicBezTo>
                    <a:pt x="2253" y="845"/>
                    <a:pt x="2288" y="861"/>
                    <a:pt x="2323" y="875"/>
                  </a:cubicBezTo>
                  <a:cubicBezTo>
                    <a:pt x="2337" y="882"/>
                    <a:pt x="2352" y="891"/>
                    <a:pt x="2366" y="898"/>
                  </a:cubicBezTo>
                  <a:cubicBezTo>
                    <a:pt x="2393" y="914"/>
                    <a:pt x="2399" y="962"/>
                    <a:pt x="2375" y="983"/>
                  </a:cubicBezTo>
                  <a:cubicBezTo>
                    <a:pt x="2362" y="994"/>
                    <a:pt x="2347" y="1001"/>
                    <a:pt x="2333" y="1010"/>
                  </a:cubicBezTo>
                  <a:cubicBezTo>
                    <a:pt x="2313" y="1021"/>
                    <a:pt x="2308" y="1043"/>
                    <a:pt x="2323" y="1063"/>
                  </a:cubicBezTo>
                  <a:cubicBezTo>
                    <a:pt x="2340" y="1090"/>
                    <a:pt x="2360" y="1116"/>
                    <a:pt x="2382" y="1140"/>
                  </a:cubicBezTo>
                  <a:cubicBezTo>
                    <a:pt x="2399" y="1160"/>
                    <a:pt x="2422" y="1174"/>
                    <a:pt x="2440" y="1196"/>
                  </a:cubicBezTo>
                  <a:cubicBezTo>
                    <a:pt x="2460" y="1221"/>
                    <a:pt x="2471" y="1254"/>
                    <a:pt x="2493" y="1277"/>
                  </a:cubicBezTo>
                  <a:cubicBezTo>
                    <a:pt x="2515" y="1300"/>
                    <a:pt x="2544" y="1316"/>
                    <a:pt x="2570" y="1335"/>
                  </a:cubicBezTo>
                  <a:cubicBezTo>
                    <a:pt x="2574" y="1338"/>
                    <a:pt x="2577" y="1343"/>
                    <a:pt x="2578" y="1348"/>
                  </a:cubicBezTo>
                  <a:cubicBezTo>
                    <a:pt x="2594" y="1382"/>
                    <a:pt x="2620" y="1388"/>
                    <a:pt x="2648" y="1388"/>
                  </a:cubicBezTo>
                  <a:cubicBezTo>
                    <a:pt x="2656" y="1388"/>
                    <a:pt x="2664" y="1387"/>
                    <a:pt x="2671" y="1387"/>
                  </a:cubicBezTo>
                  <a:cubicBezTo>
                    <a:pt x="2667" y="1417"/>
                    <a:pt x="2658" y="1449"/>
                    <a:pt x="2701" y="1462"/>
                  </a:cubicBezTo>
                  <a:cubicBezTo>
                    <a:pt x="2724" y="1468"/>
                    <a:pt x="2735" y="1489"/>
                    <a:pt x="2736" y="1511"/>
                  </a:cubicBezTo>
                  <a:cubicBezTo>
                    <a:pt x="2737" y="1521"/>
                    <a:pt x="2733" y="1533"/>
                    <a:pt x="2727" y="1540"/>
                  </a:cubicBezTo>
                  <a:cubicBezTo>
                    <a:pt x="2722" y="1547"/>
                    <a:pt x="2709" y="1549"/>
                    <a:pt x="2698" y="1551"/>
                  </a:cubicBezTo>
                  <a:lnTo>
                    <a:pt x="2695" y="1551"/>
                  </a:lnTo>
                  <a:cubicBezTo>
                    <a:pt x="2693" y="1551"/>
                    <a:pt x="2687" y="1550"/>
                    <a:pt x="2684" y="1549"/>
                  </a:cubicBezTo>
                  <a:cubicBezTo>
                    <a:pt x="2606" y="1505"/>
                    <a:pt x="2522" y="1488"/>
                    <a:pt x="2434" y="1488"/>
                  </a:cubicBezTo>
                  <a:cubicBezTo>
                    <a:pt x="2382" y="1488"/>
                    <a:pt x="2340" y="1469"/>
                    <a:pt x="2307" y="1426"/>
                  </a:cubicBezTo>
                  <a:cubicBezTo>
                    <a:pt x="2262" y="1365"/>
                    <a:pt x="2211" y="1309"/>
                    <a:pt x="2167" y="1248"/>
                  </a:cubicBezTo>
                  <a:cubicBezTo>
                    <a:pt x="2146" y="1219"/>
                    <a:pt x="2123" y="1200"/>
                    <a:pt x="2093" y="1187"/>
                  </a:cubicBezTo>
                  <a:cubicBezTo>
                    <a:pt x="2058" y="1173"/>
                    <a:pt x="2025" y="1153"/>
                    <a:pt x="1990" y="1138"/>
                  </a:cubicBezTo>
                  <a:cubicBezTo>
                    <a:pt x="1974" y="1132"/>
                    <a:pt x="1960" y="1129"/>
                    <a:pt x="1944" y="1129"/>
                  </a:cubicBezTo>
                  <a:cubicBezTo>
                    <a:pt x="1922" y="1129"/>
                    <a:pt x="1899" y="1135"/>
                    <a:pt x="1880" y="1148"/>
                  </a:cubicBezTo>
                  <a:cubicBezTo>
                    <a:pt x="1840" y="1176"/>
                    <a:pt x="1804" y="1207"/>
                    <a:pt x="1766" y="1239"/>
                  </a:cubicBezTo>
                  <a:cubicBezTo>
                    <a:pt x="1763" y="1242"/>
                    <a:pt x="1769" y="1258"/>
                    <a:pt x="1771" y="1267"/>
                  </a:cubicBezTo>
                  <a:cubicBezTo>
                    <a:pt x="1781" y="1313"/>
                    <a:pt x="1773" y="1330"/>
                    <a:pt x="1740" y="1346"/>
                  </a:cubicBezTo>
                  <a:cubicBezTo>
                    <a:pt x="1721" y="1356"/>
                    <a:pt x="1701" y="1365"/>
                    <a:pt x="1681" y="1365"/>
                  </a:cubicBezTo>
                  <a:cubicBezTo>
                    <a:pt x="1675" y="1365"/>
                    <a:pt x="1668" y="1364"/>
                    <a:pt x="1662" y="1361"/>
                  </a:cubicBezTo>
                  <a:cubicBezTo>
                    <a:pt x="1599" y="1338"/>
                    <a:pt x="1534" y="1338"/>
                    <a:pt x="1470" y="1333"/>
                  </a:cubicBezTo>
                  <a:cubicBezTo>
                    <a:pt x="1435" y="1330"/>
                    <a:pt x="1406" y="1317"/>
                    <a:pt x="1385" y="1291"/>
                  </a:cubicBezTo>
                  <a:cubicBezTo>
                    <a:pt x="1373" y="1280"/>
                    <a:pt x="1363" y="1267"/>
                    <a:pt x="1354" y="1254"/>
                  </a:cubicBezTo>
                  <a:cubicBezTo>
                    <a:pt x="1327" y="1215"/>
                    <a:pt x="1292" y="1199"/>
                    <a:pt x="1252" y="1199"/>
                  </a:cubicBezTo>
                  <a:cubicBezTo>
                    <a:pt x="1239" y="1199"/>
                    <a:pt x="1224" y="1202"/>
                    <a:pt x="1210" y="1205"/>
                  </a:cubicBezTo>
                  <a:cubicBezTo>
                    <a:pt x="1169" y="1213"/>
                    <a:pt x="1129" y="1225"/>
                    <a:pt x="1086" y="1225"/>
                  </a:cubicBezTo>
                  <a:cubicBezTo>
                    <a:pt x="1080" y="1225"/>
                    <a:pt x="1073" y="1223"/>
                    <a:pt x="1065" y="1223"/>
                  </a:cubicBezTo>
                  <a:cubicBezTo>
                    <a:pt x="1035" y="1221"/>
                    <a:pt x="1022" y="1196"/>
                    <a:pt x="1038" y="1166"/>
                  </a:cubicBezTo>
                  <a:cubicBezTo>
                    <a:pt x="1061" y="1122"/>
                    <a:pt x="1087" y="1080"/>
                    <a:pt x="1143" y="1073"/>
                  </a:cubicBezTo>
                  <a:cubicBezTo>
                    <a:pt x="1161" y="1072"/>
                    <a:pt x="1164" y="1054"/>
                    <a:pt x="1155" y="1034"/>
                  </a:cubicBezTo>
                  <a:cubicBezTo>
                    <a:pt x="1146" y="1014"/>
                    <a:pt x="1138" y="995"/>
                    <a:pt x="1129" y="975"/>
                  </a:cubicBezTo>
                  <a:cubicBezTo>
                    <a:pt x="1117" y="950"/>
                    <a:pt x="1100" y="929"/>
                    <a:pt x="1094" y="903"/>
                  </a:cubicBezTo>
                  <a:cubicBezTo>
                    <a:pt x="1077" y="830"/>
                    <a:pt x="1026" y="796"/>
                    <a:pt x="966" y="767"/>
                  </a:cubicBezTo>
                  <a:cubicBezTo>
                    <a:pt x="935" y="752"/>
                    <a:pt x="906" y="741"/>
                    <a:pt x="875" y="732"/>
                  </a:cubicBezTo>
                  <a:cubicBezTo>
                    <a:pt x="822" y="718"/>
                    <a:pt x="770" y="699"/>
                    <a:pt x="718" y="686"/>
                  </a:cubicBezTo>
                  <a:cubicBezTo>
                    <a:pt x="687" y="677"/>
                    <a:pt x="659" y="661"/>
                    <a:pt x="632" y="642"/>
                  </a:cubicBezTo>
                  <a:cubicBezTo>
                    <a:pt x="593" y="616"/>
                    <a:pt x="548" y="595"/>
                    <a:pt x="505" y="572"/>
                  </a:cubicBezTo>
                  <a:cubicBezTo>
                    <a:pt x="500" y="569"/>
                    <a:pt x="496" y="567"/>
                    <a:pt x="493" y="567"/>
                  </a:cubicBezTo>
                  <a:cubicBezTo>
                    <a:pt x="481" y="567"/>
                    <a:pt x="473" y="576"/>
                    <a:pt x="466" y="586"/>
                  </a:cubicBezTo>
                  <a:cubicBezTo>
                    <a:pt x="455" y="599"/>
                    <a:pt x="445" y="612"/>
                    <a:pt x="434" y="622"/>
                  </a:cubicBezTo>
                  <a:cubicBezTo>
                    <a:pt x="431" y="625"/>
                    <a:pt x="427" y="627"/>
                    <a:pt x="424" y="627"/>
                  </a:cubicBezTo>
                  <a:cubicBezTo>
                    <a:pt x="379" y="627"/>
                    <a:pt x="282" y="459"/>
                    <a:pt x="269" y="439"/>
                  </a:cubicBezTo>
                  <a:cubicBezTo>
                    <a:pt x="249" y="407"/>
                    <a:pt x="104" y="200"/>
                    <a:pt x="119" y="196"/>
                  </a:cubicBezTo>
                  <a:cubicBezTo>
                    <a:pt x="184" y="181"/>
                    <a:pt x="237" y="145"/>
                    <a:pt x="294" y="115"/>
                  </a:cubicBezTo>
                  <a:cubicBezTo>
                    <a:pt x="311" y="106"/>
                    <a:pt x="328" y="102"/>
                    <a:pt x="347" y="102"/>
                  </a:cubicBezTo>
                  <a:close/>
                  <a:moveTo>
                    <a:pt x="347" y="1"/>
                  </a:moveTo>
                  <a:cubicBezTo>
                    <a:pt x="312" y="1"/>
                    <a:pt x="279" y="9"/>
                    <a:pt x="249" y="25"/>
                  </a:cubicBezTo>
                  <a:cubicBezTo>
                    <a:pt x="233" y="34"/>
                    <a:pt x="217" y="41"/>
                    <a:pt x="202" y="50"/>
                  </a:cubicBezTo>
                  <a:cubicBezTo>
                    <a:pt x="163" y="72"/>
                    <a:pt x="130" y="90"/>
                    <a:pt x="97" y="98"/>
                  </a:cubicBezTo>
                  <a:lnTo>
                    <a:pt x="45" y="109"/>
                  </a:lnTo>
                  <a:lnTo>
                    <a:pt x="23" y="160"/>
                  </a:lnTo>
                  <a:cubicBezTo>
                    <a:pt x="0" y="222"/>
                    <a:pt x="25" y="258"/>
                    <a:pt x="161" y="459"/>
                  </a:cubicBezTo>
                  <a:cubicBezTo>
                    <a:pt x="172" y="475"/>
                    <a:pt x="181" y="488"/>
                    <a:pt x="185" y="494"/>
                  </a:cubicBezTo>
                  <a:lnTo>
                    <a:pt x="191" y="504"/>
                  </a:lnTo>
                  <a:cubicBezTo>
                    <a:pt x="281" y="653"/>
                    <a:pt x="341" y="728"/>
                    <a:pt x="424" y="728"/>
                  </a:cubicBezTo>
                  <a:cubicBezTo>
                    <a:pt x="453" y="728"/>
                    <a:pt x="480" y="718"/>
                    <a:pt x="502" y="697"/>
                  </a:cubicBezTo>
                  <a:cubicBezTo>
                    <a:pt x="505" y="694"/>
                    <a:pt x="507" y="692"/>
                    <a:pt x="510" y="689"/>
                  </a:cubicBezTo>
                  <a:cubicBezTo>
                    <a:pt x="533" y="700"/>
                    <a:pt x="557" y="713"/>
                    <a:pt x="575" y="726"/>
                  </a:cubicBezTo>
                  <a:cubicBezTo>
                    <a:pt x="604" y="745"/>
                    <a:pt x="643" y="770"/>
                    <a:pt x="692" y="783"/>
                  </a:cubicBezTo>
                  <a:cubicBezTo>
                    <a:pt x="721" y="790"/>
                    <a:pt x="749" y="799"/>
                    <a:pt x="776" y="807"/>
                  </a:cubicBezTo>
                  <a:cubicBezTo>
                    <a:pt x="799" y="816"/>
                    <a:pt x="824" y="823"/>
                    <a:pt x="847" y="829"/>
                  </a:cubicBezTo>
                  <a:cubicBezTo>
                    <a:pt x="876" y="838"/>
                    <a:pt x="899" y="846"/>
                    <a:pt x="921" y="856"/>
                  </a:cubicBezTo>
                  <a:cubicBezTo>
                    <a:pt x="977" y="885"/>
                    <a:pt x="990" y="901"/>
                    <a:pt x="996" y="924"/>
                  </a:cubicBezTo>
                  <a:cubicBezTo>
                    <a:pt x="1002" y="956"/>
                    <a:pt x="1016" y="981"/>
                    <a:pt x="1028" y="999"/>
                  </a:cubicBezTo>
                  <a:cubicBezTo>
                    <a:pt x="1029" y="1004"/>
                    <a:pt x="1032" y="1007"/>
                    <a:pt x="1033" y="1011"/>
                  </a:cubicBezTo>
                  <a:cubicBezTo>
                    <a:pt x="989" y="1043"/>
                    <a:pt x="964" y="1089"/>
                    <a:pt x="950" y="1118"/>
                  </a:cubicBezTo>
                  <a:cubicBezTo>
                    <a:pt x="925" y="1163"/>
                    <a:pt x="924" y="1212"/>
                    <a:pt x="945" y="1254"/>
                  </a:cubicBezTo>
                  <a:cubicBezTo>
                    <a:pt x="967" y="1294"/>
                    <a:pt x="1007" y="1320"/>
                    <a:pt x="1057" y="1325"/>
                  </a:cubicBezTo>
                  <a:cubicBezTo>
                    <a:pt x="1067" y="1325"/>
                    <a:pt x="1077" y="1326"/>
                    <a:pt x="1086" y="1326"/>
                  </a:cubicBezTo>
                  <a:cubicBezTo>
                    <a:pt x="1133" y="1326"/>
                    <a:pt x="1175" y="1316"/>
                    <a:pt x="1211" y="1307"/>
                  </a:cubicBezTo>
                  <a:lnTo>
                    <a:pt x="1231" y="1303"/>
                  </a:lnTo>
                  <a:cubicBezTo>
                    <a:pt x="1240" y="1301"/>
                    <a:pt x="1246" y="1300"/>
                    <a:pt x="1252" y="1300"/>
                  </a:cubicBezTo>
                  <a:cubicBezTo>
                    <a:pt x="1262" y="1300"/>
                    <a:pt x="1265" y="1301"/>
                    <a:pt x="1271" y="1310"/>
                  </a:cubicBezTo>
                  <a:cubicBezTo>
                    <a:pt x="1282" y="1329"/>
                    <a:pt x="1297" y="1345"/>
                    <a:pt x="1308" y="1358"/>
                  </a:cubicBezTo>
                  <a:cubicBezTo>
                    <a:pt x="1347" y="1403"/>
                    <a:pt x="1399" y="1429"/>
                    <a:pt x="1461" y="1433"/>
                  </a:cubicBezTo>
                  <a:cubicBezTo>
                    <a:pt x="1474" y="1434"/>
                    <a:pt x="1487" y="1436"/>
                    <a:pt x="1500" y="1436"/>
                  </a:cubicBezTo>
                  <a:cubicBezTo>
                    <a:pt x="1547" y="1439"/>
                    <a:pt x="1590" y="1442"/>
                    <a:pt x="1626" y="1456"/>
                  </a:cubicBezTo>
                  <a:cubicBezTo>
                    <a:pt x="1643" y="1462"/>
                    <a:pt x="1662" y="1466"/>
                    <a:pt x="1681" y="1466"/>
                  </a:cubicBezTo>
                  <a:cubicBezTo>
                    <a:pt x="1720" y="1466"/>
                    <a:pt x="1753" y="1452"/>
                    <a:pt x="1784" y="1437"/>
                  </a:cubicBezTo>
                  <a:cubicBezTo>
                    <a:pt x="1872" y="1395"/>
                    <a:pt x="1879" y="1325"/>
                    <a:pt x="1875" y="1280"/>
                  </a:cubicBezTo>
                  <a:cubicBezTo>
                    <a:pt x="1895" y="1262"/>
                    <a:pt x="1915" y="1247"/>
                    <a:pt x="1937" y="1232"/>
                  </a:cubicBezTo>
                  <a:cubicBezTo>
                    <a:pt x="1940" y="1231"/>
                    <a:pt x="1943" y="1231"/>
                    <a:pt x="1944" y="1231"/>
                  </a:cubicBezTo>
                  <a:cubicBezTo>
                    <a:pt x="1947" y="1231"/>
                    <a:pt x="1950" y="1231"/>
                    <a:pt x="1953" y="1232"/>
                  </a:cubicBezTo>
                  <a:cubicBezTo>
                    <a:pt x="1967" y="1238"/>
                    <a:pt x="1982" y="1245"/>
                    <a:pt x="1996" y="1254"/>
                  </a:cubicBezTo>
                  <a:cubicBezTo>
                    <a:pt x="2015" y="1262"/>
                    <a:pt x="2034" y="1273"/>
                    <a:pt x="2052" y="1280"/>
                  </a:cubicBezTo>
                  <a:cubicBezTo>
                    <a:pt x="2064" y="1286"/>
                    <a:pt x="2073" y="1291"/>
                    <a:pt x="2086" y="1307"/>
                  </a:cubicBezTo>
                  <a:cubicBezTo>
                    <a:pt x="2112" y="1343"/>
                    <a:pt x="2139" y="1378"/>
                    <a:pt x="2167" y="1411"/>
                  </a:cubicBezTo>
                  <a:cubicBezTo>
                    <a:pt x="2187" y="1436"/>
                    <a:pt x="2207" y="1460"/>
                    <a:pt x="2227" y="1486"/>
                  </a:cubicBezTo>
                  <a:cubicBezTo>
                    <a:pt x="2278" y="1553"/>
                    <a:pt x="2349" y="1589"/>
                    <a:pt x="2434" y="1589"/>
                  </a:cubicBezTo>
                  <a:cubicBezTo>
                    <a:pt x="2512" y="1589"/>
                    <a:pt x="2577" y="1605"/>
                    <a:pt x="2635" y="1637"/>
                  </a:cubicBezTo>
                  <a:cubicBezTo>
                    <a:pt x="2649" y="1644"/>
                    <a:pt x="2671" y="1653"/>
                    <a:pt x="2695" y="1653"/>
                  </a:cubicBezTo>
                  <a:lnTo>
                    <a:pt x="2711" y="1653"/>
                  </a:lnTo>
                  <a:lnTo>
                    <a:pt x="2723" y="1650"/>
                  </a:lnTo>
                  <a:cubicBezTo>
                    <a:pt x="2742" y="1645"/>
                    <a:pt x="2775" y="1637"/>
                    <a:pt x="2802" y="1608"/>
                  </a:cubicBezTo>
                  <a:cubicBezTo>
                    <a:pt x="2827" y="1583"/>
                    <a:pt x="2840" y="1541"/>
                    <a:pt x="2837" y="1502"/>
                  </a:cubicBezTo>
                  <a:cubicBezTo>
                    <a:pt x="2833" y="1453"/>
                    <a:pt x="2810" y="1411"/>
                    <a:pt x="2774" y="1387"/>
                  </a:cubicBezTo>
                  <a:lnTo>
                    <a:pt x="2792" y="1280"/>
                  </a:lnTo>
                  <a:lnTo>
                    <a:pt x="2667" y="1286"/>
                  </a:lnTo>
                  <a:cubicBezTo>
                    <a:pt x="2664" y="1286"/>
                    <a:pt x="2662" y="1286"/>
                    <a:pt x="2659" y="1287"/>
                  </a:cubicBezTo>
                  <a:cubicBezTo>
                    <a:pt x="2654" y="1277"/>
                    <a:pt x="2646" y="1267"/>
                    <a:pt x="2635" y="1258"/>
                  </a:cubicBezTo>
                  <a:lnTo>
                    <a:pt x="2633" y="1255"/>
                  </a:lnTo>
                  <a:lnTo>
                    <a:pt x="2630" y="1254"/>
                  </a:lnTo>
                  <a:cubicBezTo>
                    <a:pt x="2620" y="1247"/>
                    <a:pt x="2612" y="1239"/>
                    <a:pt x="2602" y="1234"/>
                  </a:cubicBezTo>
                  <a:cubicBezTo>
                    <a:pt x="2587" y="1223"/>
                    <a:pt x="2574" y="1215"/>
                    <a:pt x="2567" y="1207"/>
                  </a:cubicBezTo>
                  <a:cubicBezTo>
                    <a:pt x="2563" y="1203"/>
                    <a:pt x="2557" y="1192"/>
                    <a:pt x="2550" y="1181"/>
                  </a:cubicBezTo>
                  <a:cubicBezTo>
                    <a:pt x="2541" y="1166"/>
                    <a:pt x="2532" y="1150"/>
                    <a:pt x="2518" y="1132"/>
                  </a:cubicBezTo>
                  <a:cubicBezTo>
                    <a:pt x="2503" y="1114"/>
                    <a:pt x="2487" y="1101"/>
                    <a:pt x="2474" y="1089"/>
                  </a:cubicBezTo>
                  <a:cubicBezTo>
                    <a:pt x="2469" y="1083"/>
                    <a:pt x="2461" y="1079"/>
                    <a:pt x="2457" y="1073"/>
                  </a:cubicBezTo>
                  <a:cubicBezTo>
                    <a:pt x="2453" y="1069"/>
                    <a:pt x="2448" y="1063"/>
                    <a:pt x="2444" y="1057"/>
                  </a:cubicBezTo>
                  <a:cubicBezTo>
                    <a:pt x="2477" y="1027"/>
                    <a:pt x="2495" y="979"/>
                    <a:pt x="2490" y="931"/>
                  </a:cubicBezTo>
                  <a:cubicBezTo>
                    <a:pt x="2486" y="881"/>
                    <a:pt x="2458" y="836"/>
                    <a:pt x="2417" y="812"/>
                  </a:cubicBezTo>
                  <a:cubicBezTo>
                    <a:pt x="2402" y="803"/>
                    <a:pt x="2383" y="791"/>
                    <a:pt x="2360" y="783"/>
                  </a:cubicBezTo>
                  <a:lnTo>
                    <a:pt x="2341" y="774"/>
                  </a:lnTo>
                  <a:cubicBezTo>
                    <a:pt x="2311" y="761"/>
                    <a:pt x="2279" y="748"/>
                    <a:pt x="2245" y="738"/>
                  </a:cubicBezTo>
                  <a:cubicBezTo>
                    <a:pt x="2236" y="735"/>
                    <a:pt x="2232" y="733"/>
                    <a:pt x="2229" y="732"/>
                  </a:cubicBezTo>
                  <a:cubicBezTo>
                    <a:pt x="2229" y="731"/>
                    <a:pt x="2229" y="729"/>
                    <a:pt x="2229" y="726"/>
                  </a:cubicBezTo>
                  <a:cubicBezTo>
                    <a:pt x="2223" y="671"/>
                    <a:pt x="2185" y="629"/>
                    <a:pt x="2154" y="605"/>
                  </a:cubicBezTo>
                  <a:cubicBezTo>
                    <a:pt x="2042" y="515"/>
                    <a:pt x="1906" y="446"/>
                    <a:pt x="1772" y="410"/>
                  </a:cubicBezTo>
                  <a:cubicBezTo>
                    <a:pt x="1717" y="395"/>
                    <a:pt x="1664" y="374"/>
                    <a:pt x="1617" y="355"/>
                  </a:cubicBezTo>
                  <a:cubicBezTo>
                    <a:pt x="1604" y="349"/>
                    <a:pt x="1591" y="342"/>
                    <a:pt x="1577" y="336"/>
                  </a:cubicBezTo>
                  <a:cubicBezTo>
                    <a:pt x="1528" y="314"/>
                    <a:pt x="1476" y="291"/>
                    <a:pt x="1418" y="280"/>
                  </a:cubicBezTo>
                  <a:cubicBezTo>
                    <a:pt x="1327" y="259"/>
                    <a:pt x="1240" y="225"/>
                    <a:pt x="1177" y="197"/>
                  </a:cubicBezTo>
                  <a:cubicBezTo>
                    <a:pt x="1132" y="179"/>
                    <a:pt x="1086" y="160"/>
                    <a:pt x="1035" y="160"/>
                  </a:cubicBezTo>
                  <a:cubicBezTo>
                    <a:pt x="986" y="160"/>
                    <a:pt x="918" y="177"/>
                    <a:pt x="866" y="257"/>
                  </a:cubicBezTo>
                  <a:cubicBezTo>
                    <a:pt x="808" y="287"/>
                    <a:pt x="756" y="327"/>
                    <a:pt x="710" y="378"/>
                  </a:cubicBezTo>
                  <a:cubicBezTo>
                    <a:pt x="697" y="366"/>
                    <a:pt x="685" y="353"/>
                    <a:pt x="672" y="342"/>
                  </a:cubicBezTo>
                  <a:cubicBezTo>
                    <a:pt x="672" y="329"/>
                    <a:pt x="674" y="316"/>
                    <a:pt x="677" y="304"/>
                  </a:cubicBezTo>
                  <a:cubicBezTo>
                    <a:pt x="692" y="226"/>
                    <a:pt x="661" y="166"/>
                    <a:pt x="642" y="128"/>
                  </a:cubicBezTo>
                  <a:cubicBezTo>
                    <a:pt x="609" y="64"/>
                    <a:pt x="545" y="53"/>
                    <a:pt x="518" y="48"/>
                  </a:cubicBezTo>
                  <a:cubicBezTo>
                    <a:pt x="515" y="47"/>
                    <a:pt x="510" y="47"/>
                    <a:pt x="507" y="46"/>
                  </a:cubicBezTo>
                  <a:cubicBezTo>
                    <a:pt x="493" y="41"/>
                    <a:pt x="476" y="35"/>
                    <a:pt x="458" y="28"/>
                  </a:cubicBezTo>
                  <a:cubicBezTo>
                    <a:pt x="447" y="24"/>
                    <a:pt x="435" y="20"/>
                    <a:pt x="424" y="15"/>
                  </a:cubicBezTo>
                  <a:cubicBezTo>
                    <a:pt x="398" y="7"/>
                    <a:pt x="372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1733211" y="1048479"/>
              <a:ext cx="54407" cy="61524"/>
            </a:xfrm>
            <a:custGeom>
              <a:avLst/>
              <a:gdLst/>
              <a:ahLst/>
              <a:cxnLst/>
              <a:rect l="l" t="t" r="r" b="b"/>
              <a:pathLst>
                <a:path w="1376" h="1556" extrusionOk="0">
                  <a:moveTo>
                    <a:pt x="19" y="925"/>
                  </a:moveTo>
                  <a:cubicBezTo>
                    <a:pt x="40" y="982"/>
                    <a:pt x="52" y="1039"/>
                    <a:pt x="66" y="1097"/>
                  </a:cubicBezTo>
                  <a:cubicBezTo>
                    <a:pt x="77" y="1133"/>
                    <a:pt x="90" y="1169"/>
                    <a:pt x="134" y="1181"/>
                  </a:cubicBezTo>
                  <a:cubicBezTo>
                    <a:pt x="142" y="1182"/>
                    <a:pt x="152" y="1197"/>
                    <a:pt x="152" y="1204"/>
                  </a:cubicBezTo>
                  <a:cubicBezTo>
                    <a:pt x="149" y="1249"/>
                    <a:pt x="173" y="1288"/>
                    <a:pt x="179" y="1331"/>
                  </a:cubicBezTo>
                  <a:cubicBezTo>
                    <a:pt x="185" y="1376"/>
                    <a:pt x="211" y="1398"/>
                    <a:pt x="254" y="1401"/>
                  </a:cubicBezTo>
                  <a:cubicBezTo>
                    <a:pt x="282" y="1404"/>
                    <a:pt x="308" y="1406"/>
                    <a:pt x="335" y="1405"/>
                  </a:cubicBezTo>
                  <a:cubicBezTo>
                    <a:pt x="367" y="1402"/>
                    <a:pt x="386" y="1417"/>
                    <a:pt x="400" y="1443"/>
                  </a:cubicBezTo>
                  <a:cubicBezTo>
                    <a:pt x="415" y="1470"/>
                    <a:pt x="436" y="1477"/>
                    <a:pt x="467" y="1467"/>
                  </a:cubicBezTo>
                  <a:cubicBezTo>
                    <a:pt x="497" y="1456"/>
                    <a:pt x="529" y="1447"/>
                    <a:pt x="559" y="1440"/>
                  </a:cubicBezTo>
                  <a:cubicBezTo>
                    <a:pt x="571" y="1435"/>
                    <a:pt x="582" y="1432"/>
                    <a:pt x="591" y="1435"/>
                  </a:cubicBezTo>
                  <a:cubicBezTo>
                    <a:pt x="637" y="1450"/>
                    <a:pt x="684" y="1467"/>
                    <a:pt x="727" y="1486"/>
                  </a:cubicBezTo>
                  <a:cubicBezTo>
                    <a:pt x="740" y="1492"/>
                    <a:pt x="744" y="1513"/>
                    <a:pt x="754" y="1525"/>
                  </a:cubicBezTo>
                  <a:cubicBezTo>
                    <a:pt x="769" y="1542"/>
                    <a:pt x="786" y="1555"/>
                    <a:pt x="811" y="1547"/>
                  </a:cubicBezTo>
                  <a:cubicBezTo>
                    <a:pt x="843" y="1538"/>
                    <a:pt x="873" y="1525"/>
                    <a:pt x="905" y="1518"/>
                  </a:cubicBezTo>
                  <a:cubicBezTo>
                    <a:pt x="918" y="1515"/>
                    <a:pt x="934" y="1523"/>
                    <a:pt x="950" y="1526"/>
                  </a:cubicBezTo>
                  <a:cubicBezTo>
                    <a:pt x="971" y="1531"/>
                    <a:pt x="994" y="1515"/>
                    <a:pt x="996" y="1495"/>
                  </a:cubicBezTo>
                  <a:cubicBezTo>
                    <a:pt x="996" y="1490"/>
                    <a:pt x="999" y="1483"/>
                    <a:pt x="997" y="1479"/>
                  </a:cubicBezTo>
                  <a:cubicBezTo>
                    <a:pt x="983" y="1443"/>
                    <a:pt x="980" y="1409"/>
                    <a:pt x="1003" y="1372"/>
                  </a:cubicBezTo>
                  <a:cubicBezTo>
                    <a:pt x="1016" y="1352"/>
                    <a:pt x="1023" y="1320"/>
                    <a:pt x="1020" y="1295"/>
                  </a:cubicBezTo>
                  <a:cubicBezTo>
                    <a:pt x="1013" y="1246"/>
                    <a:pt x="1028" y="1207"/>
                    <a:pt x="1058" y="1175"/>
                  </a:cubicBezTo>
                  <a:cubicBezTo>
                    <a:pt x="1104" y="1126"/>
                    <a:pt x="1126" y="1065"/>
                    <a:pt x="1150" y="1006"/>
                  </a:cubicBezTo>
                  <a:cubicBezTo>
                    <a:pt x="1163" y="976"/>
                    <a:pt x="1172" y="944"/>
                    <a:pt x="1184" y="914"/>
                  </a:cubicBezTo>
                  <a:cubicBezTo>
                    <a:pt x="1192" y="892"/>
                    <a:pt x="1213" y="882"/>
                    <a:pt x="1234" y="877"/>
                  </a:cubicBezTo>
                  <a:cubicBezTo>
                    <a:pt x="1250" y="875"/>
                    <a:pt x="1267" y="876"/>
                    <a:pt x="1282" y="873"/>
                  </a:cubicBezTo>
                  <a:cubicBezTo>
                    <a:pt x="1293" y="872"/>
                    <a:pt x="1302" y="866"/>
                    <a:pt x="1312" y="863"/>
                  </a:cubicBezTo>
                  <a:cubicBezTo>
                    <a:pt x="1325" y="859"/>
                    <a:pt x="1330" y="834"/>
                    <a:pt x="1324" y="821"/>
                  </a:cubicBezTo>
                  <a:cubicBezTo>
                    <a:pt x="1302" y="781"/>
                    <a:pt x="1259" y="765"/>
                    <a:pt x="1231" y="732"/>
                  </a:cubicBezTo>
                  <a:cubicBezTo>
                    <a:pt x="1215" y="714"/>
                    <a:pt x="1210" y="695"/>
                    <a:pt x="1221" y="672"/>
                  </a:cubicBezTo>
                  <a:cubicBezTo>
                    <a:pt x="1230" y="652"/>
                    <a:pt x="1230" y="629"/>
                    <a:pt x="1214" y="612"/>
                  </a:cubicBezTo>
                  <a:cubicBezTo>
                    <a:pt x="1159" y="555"/>
                    <a:pt x="1171" y="494"/>
                    <a:pt x="1198" y="431"/>
                  </a:cubicBezTo>
                  <a:cubicBezTo>
                    <a:pt x="1207" y="411"/>
                    <a:pt x="1221" y="396"/>
                    <a:pt x="1241" y="385"/>
                  </a:cubicBezTo>
                  <a:cubicBezTo>
                    <a:pt x="1262" y="373"/>
                    <a:pt x="1270" y="354"/>
                    <a:pt x="1275" y="333"/>
                  </a:cubicBezTo>
                  <a:cubicBezTo>
                    <a:pt x="1278" y="308"/>
                    <a:pt x="1291" y="294"/>
                    <a:pt x="1314" y="288"/>
                  </a:cubicBezTo>
                  <a:cubicBezTo>
                    <a:pt x="1335" y="282"/>
                    <a:pt x="1357" y="278"/>
                    <a:pt x="1370" y="259"/>
                  </a:cubicBezTo>
                  <a:cubicBezTo>
                    <a:pt x="1373" y="255"/>
                    <a:pt x="1374" y="249"/>
                    <a:pt x="1376" y="243"/>
                  </a:cubicBezTo>
                  <a:cubicBezTo>
                    <a:pt x="1374" y="239"/>
                    <a:pt x="1376" y="231"/>
                    <a:pt x="1373" y="230"/>
                  </a:cubicBezTo>
                  <a:cubicBezTo>
                    <a:pt x="1335" y="208"/>
                    <a:pt x="1298" y="187"/>
                    <a:pt x="1260" y="166"/>
                  </a:cubicBezTo>
                  <a:cubicBezTo>
                    <a:pt x="1221" y="146"/>
                    <a:pt x="1179" y="130"/>
                    <a:pt x="1175" y="78"/>
                  </a:cubicBezTo>
                  <a:cubicBezTo>
                    <a:pt x="1153" y="54"/>
                    <a:pt x="1133" y="28"/>
                    <a:pt x="1108" y="7"/>
                  </a:cubicBezTo>
                  <a:cubicBezTo>
                    <a:pt x="1098" y="0"/>
                    <a:pt x="1078" y="3"/>
                    <a:pt x="1064" y="6"/>
                  </a:cubicBezTo>
                  <a:cubicBezTo>
                    <a:pt x="1036" y="12"/>
                    <a:pt x="1013" y="26"/>
                    <a:pt x="999" y="52"/>
                  </a:cubicBezTo>
                  <a:cubicBezTo>
                    <a:pt x="983" y="80"/>
                    <a:pt x="970" y="110"/>
                    <a:pt x="954" y="138"/>
                  </a:cubicBezTo>
                  <a:cubicBezTo>
                    <a:pt x="942" y="156"/>
                    <a:pt x="931" y="177"/>
                    <a:pt x="915" y="188"/>
                  </a:cubicBezTo>
                  <a:cubicBezTo>
                    <a:pt x="877" y="218"/>
                    <a:pt x="838" y="250"/>
                    <a:pt x="795" y="268"/>
                  </a:cubicBezTo>
                  <a:cubicBezTo>
                    <a:pt x="731" y="295"/>
                    <a:pt x="685" y="334"/>
                    <a:pt x="653" y="395"/>
                  </a:cubicBezTo>
                  <a:cubicBezTo>
                    <a:pt x="639" y="422"/>
                    <a:pt x="613" y="445"/>
                    <a:pt x="595" y="473"/>
                  </a:cubicBezTo>
                  <a:cubicBezTo>
                    <a:pt x="561" y="525"/>
                    <a:pt x="515" y="560"/>
                    <a:pt x="452" y="571"/>
                  </a:cubicBezTo>
                  <a:cubicBezTo>
                    <a:pt x="393" y="581"/>
                    <a:pt x="358" y="622"/>
                    <a:pt x="337" y="675"/>
                  </a:cubicBezTo>
                  <a:cubicBezTo>
                    <a:pt x="328" y="694"/>
                    <a:pt x="321" y="716"/>
                    <a:pt x="312" y="734"/>
                  </a:cubicBezTo>
                  <a:cubicBezTo>
                    <a:pt x="305" y="753"/>
                    <a:pt x="277" y="765"/>
                    <a:pt x="257" y="758"/>
                  </a:cubicBezTo>
                  <a:cubicBezTo>
                    <a:pt x="221" y="745"/>
                    <a:pt x="186" y="732"/>
                    <a:pt x="150" y="719"/>
                  </a:cubicBezTo>
                  <a:cubicBezTo>
                    <a:pt x="114" y="705"/>
                    <a:pt x="91" y="713"/>
                    <a:pt x="66" y="745"/>
                  </a:cubicBezTo>
                  <a:cubicBezTo>
                    <a:pt x="58" y="758"/>
                    <a:pt x="46" y="771"/>
                    <a:pt x="40" y="785"/>
                  </a:cubicBezTo>
                  <a:cubicBezTo>
                    <a:pt x="20" y="830"/>
                    <a:pt x="0" y="879"/>
                    <a:pt x="19" y="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1728862" y="1044564"/>
              <a:ext cx="62948" cy="69195"/>
            </a:xfrm>
            <a:custGeom>
              <a:avLst/>
              <a:gdLst/>
              <a:ahLst/>
              <a:cxnLst/>
              <a:rect l="l" t="t" r="r" b="b"/>
              <a:pathLst>
                <a:path w="1592" h="1750" extrusionOk="0">
                  <a:moveTo>
                    <a:pt x="1198" y="102"/>
                  </a:moveTo>
                  <a:cubicBezTo>
                    <a:pt x="1205" y="102"/>
                    <a:pt x="1213" y="104"/>
                    <a:pt x="1218" y="106"/>
                  </a:cubicBezTo>
                  <a:cubicBezTo>
                    <a:pt x="1243" y="127"/>
                    <a:pt x="1263" y="153"/>
                    <a:pt x="1285" y="177"/>
                  </a:cubicBezTo>
                  <a:cubicBezTo>
                    <a:pt x="1289" y="229"/>
                    <a:pt x="1331" y="245"/>
                    <a:pt x="1370" y="265"/>
                  </a:cubicBezTo>
                  <a:cubicBezTo>
                    <a:pt x="1408" y="286"/>
                    <a:pt x="1445" y="307"/>
                    <a:pt x="1483" y="329"/>
                  </a:cubicBezTo>
                  <a:cubicBezTo>
                    <a:pt x="1486" y="330"/>
                    <a:pt x="1484" y="338"/>
                    <a:pt x="1486" y="342"/>
                  </a:cubicBezTo>
                  <a:cubicBezTo>
                    <a:pt x="1484" y="348"/>
                    <a:pt x="1483" y="354"/>
                    <a:pt x="1480" y="358"/>
                  </a:cubicBezTo>
                  <a:cubicBezTo>
                    <a:pt x="1467" y="377"/>
                    <a:pt x="1445" y="381"/>
                    <a:pt x="1424" y="387"/>
                  </a:cubicBezTo>
                  <a:cubicBezTo>
                    <a:pt x="1401" y="393"/>
                    <a:pt x="1388" y="407"/>
                    <a:pt x="1385" y="432"/>
                  </a:cubicBezTo>
                  <a:cubicBezTo>
                    <a:pt x="1380" y="453"/>
                    <a:pt x="1372" y="472"/>
                    <a:pt x="1351" y="484"/>
                  </a:cubicBezTo>
                  <a:cubicBezTo>
                    <a:pt x="1331" y="495"/>
                    <a:pt x="1317" y="510"/>
                    <a:pt x="1308" y="530"/>
                  </a:cubicBezTo>
                  <a:cubicBezTo>
                    <a:pt x="1281" y="593"/>
                    <a:pt x="1269" y="654"/>
                    <a:pt x="1324" y="711"/>
                  </a:cubicBezTo>
                  <a:cubicBezTo>
                    <a:pt x="1340" y="728"/>
                    <a:pt x="1340" y="751"/>
                    <a:pt x="1331" y="771"/>
                  </a:cubicBezTo>
                  <a:cubicBezTo>
                    <a:pt x="1320" y="794"/>
                    <a:pt x="1325" y="813"/>
                    <a:pt x="1341" y="831"/>
                  </a:cubicBezTo>
                  <a:cubicBezTo>
                    <a:pt x="1369" y="864"/>
                    <a:pt x="1412" y="880"/>
                    <a:pt x="1434" y="920"/>
                  </a:cubicBezTo>
                  <a:cubicBezTo>
                    <a:pt x="1440" y="933"/>
                    <a:pt x="1435" y="958"/>
                    <a:pt x="1422" y="962"/>
                  </a:cubicBezTo>
                  <a:cubicBezTo>
                    <a:pt x="1412" y="965"/>
                    <a:pt x="1403" y="971"/>
                    <a:pt x="1392" y="972"/>
                  </a:cubicBezTo>
                  <a:cubicBezTo>
                    <a:pt x="1377" y="975"/>
                    <a:pt x="1360" y="974"/>
                    <a:pt x="1344" y="976"/>
                  </a:cubicBezTo>
                  <a:cubicBezTo>
                    <a:pt x="1323" y="981"/>
                    <a:pt x="1302" y="991"/>
                    <a:pt x="1294" y="1013"/>
                  </a:cubicBezTo>
                  <a:cubicBezTo>
                    <a:pt x="1282" y="1043"/>
                    <a:pt x="1273" y="1075"/>
                    <a:pt x="1260" y="1105"/>
                  </a:cubicBezTo>
                  <a:cubicBezTo>
                    <a:pt x="1236" y="1164"/>
                    <a:pt x="1214" y="1225"/>
                    <a:pt x="1168" y="1274"/>
                  </a:cubicBezTo>
                  <a:cubicBezTo>
                    <a:pt x="1138" y="1306"/>
                    <a:pt x="1123" y="1345"/>
                    <a:pt x="1130" y="1394"/>
                  </a:cubicBezTo>
                  <a:cubicBezTo>
                    <a:pt x="1133" y="1419"/>
                    <a:pt x="1126" y="1451"/>
                    <a:pt x="1113" y="1471"/>
                  </a:cubicBezTo>
                  <a:cubicBezTo>
                    <a:pt x="1090" y="1508"/>
                    <a:pt x="1093" y="1542"/>
                    <a:pt x="1107" y="1578"/>
                  </a:cubicBezTo>
                  <a:cubicBezTo>
                    <a:pt x="1109" y="1582"/>
                    <a:pt x="1106" y="1589"/>
                    <a:pt x="1106" y="1594"/>
                  </a:cubicBezTo>
                  <a:cubicBezTo>
                    <a:pt x="1104" y="1612"/>
                    <a:pt x="1087" y="1627"/>
                    <a:pt x="1067" y="1627"/>
                  </a:cubicBezTo>
                  <a:cubicBezTo>
                    <a:pt x="1064" y="1627"/>
                    <a:pt x="1062" y="1627"/>
                    <a:pt x="1060" y="1625"/>
                  </a:cubicBezTo>
                  <a:cubicBezTo>
                    <a:pt x="1047" y="1622"/>
                    <a:pt x="1034" y="1617"/>
                    <a:pt x="1020" y="1617"/>
                  </a:cubicBezTo>
                  <a:lnTo>
                    <a:pt x="1015" y="1617"/>
                  </a:lnTo>
                  <a:cubicBezTo>
                    <a:pt x="983" y="1624"/>
                    <a:pt x="953" y="1637"/>
                    <a:pt x="921" y="1646"/>
                  </a:cubicBezTo>
                  <a:cubicBezTo>
                    <a:pt x="916" y="1649"/>
                    <a:pt x="912" y="1649"/>
                    <a:pt x="908" y="1649"/>
                  </a:cubicBezTo>
                  <a:cubicBezTo>
                    <a:pt x="890" y="1649"/>
                    <a:pt x="876" y="1637"/>
                    <a:pt x="864" y="1624"/>
                  </a:cubicBezTo>
                  <a:cubicBezTo>
                    <a:pt x="854" y="1612"/>
                    <a:pt x="850" y="1591"/>
                    <a:pt x="837" y="1585"/>
                  </a:cubicBezTo>
                  <a:cubicBezTo>
                    <a:pt x="794" y="1566"/>
                    <a:pt x="747" y="1549"/>
                    <a:pt x="701" y="1534"/>
                  </a:cubicBezTo>
                  <a:cubicBezTo>
                    <a:pt x="700" y="1533"/>
                    <a:pt x="697" y="1533"/>
                    <a:pt x="694" y="1533"/>
                  </a:cubicBezTo>
                  <a:cubicBezTo>
                    <a:pt x="687" y="1533"/>
                    <a:pt x="678" y="1536"/>
                    <a:pt x="669" y="1539"/>
                  </a:cubicBezTo>
                  <a:cubicBezTo>
                    <a:pt x="639" y="1546"/>
                    <a:pt x="607" y="1555"/>
                    <a:pt x="577" y="1566"/>
                  </a:cubicBezTo>
                  <a:cubicBezTo>
                    <a:pt x="568" y="1569"/>
                    <a:pt x="559" y="1570"/>
                    <a:pt x="552" y="1570"/>
                  </a:cubicBezTo>
                  <a:cubicBezTo>
                    <a:pt x="535" y="1570"/>
                    <a:pt x="520" y="1562"/>
                    <a:pt x="510" y="1542"/>
                  </a:cubicBezTo>
                  <a:cubicBezTo>
                    <a:pt x="497" y="1517"/>
                    <a:pt x="480" y="1503"/>
                    <a:pt x="453" y="1503"/>
                  </a:cubicBezTo>
                  <a:cubicBezTo>
                    <a:pt x="450" y="1503"/>
                    <a:pt x="447" y="1503"/>
                    <a:pt x="445" y="1504"/>
                  </a:cubicBezTo>
                  <a:lnTo>
                    <a:pt x="428" y="1504"/>
                  </a:lnTo>
                  <a:cubicBezTo>
                    <a:pt x="406" y="1504"/>
                    <a:pt x="386" y="1501"/>
                    <a:pt x="364" y="1500"/>
                  </a:cubicBezTo>
                  <a:cubicBezTo>
                    <a:pt x="321" y="1497"/>
                    <a:pt x="295" y="1475"/>
                    <a:pt x="289" y="1430"/>
                  </a:cubicBezTo>
                  <a:cubicBezTo>
                    <a:pt x="283" y="1387"/>
                    <a:pt x="259" y="1348"/>
                    <a:pt x="262" y="1303"/>
                  </a:cubicBezTo>
                  <a:cubicBezTo>
                    <a:pt x="262" y="1296"/>
                    <a:pt x="252" y="1281"/>
                    <a:pt x="244" y="1280"/>
                  </a:cubicBezTo>
                  <a:cubicBezTo>
                    <a:pt x="200" y="1268"/>
                    <a:pt x="187" y="1232"/>
                    <a:pt x="176" y="1196"/>
                  </a:cubicBezTo>
                  <a:cubicBezTo>
                    <a:pt x="162" y="1138"/>
                    <a:pt x="150" y="1081"/>
                    <a:pt x="129" y="1024"/>
                  </a:cubicBezTo>
                  <a:cubicBezTo>
                    <a:pt x="110" y="978"/>
                    <a:pt x="130" y="929"/>
                    <a:pt x="150" y="884"/>
                  </a:cubicBezTo>
                  <a:cubicBezTo>
                    <a:pt x="156" y="870"/>
                    <a:pt x="168" y="857"/>
                    <a:pt x="176" y="844"/>
                  </a:cubicBezTo>
                  <a:cubicBezTo>
                    <a:pt x="194" y="822"/>
                    <a:pt x="210" y="810"/>
                    <a:pt x="230" y="810"/>
                  </a:cubicBezTo>
                  <a:cubicBezTo>
                    <a:pt x="239" y="810"/>
                    <a:pt x="249" y="813"/>
                    <a:pt x="260" y="818"/>
                  </a:cubicBezTo>
                  <a:cubicBezTo>
                    <a:pt x="296" y="831"/>
                    <a:pt x="331" y="844"/>
                    <a:pt x="367" y="857"/>
                  </a:cubicBezTo>
                  <a:cubicBezTo>
                    <a:pt x="372" y="858"/>
                    <a:pt x="376" y="858"/>
                    <a:pt x="380" y="858"/>
                  </a:cubicBezTo>
                  <a:cubicBezTo>
                    <a:pt x="398" y="858"/>
                    <a:pt x="416" y="848"/>
                    <a:pt x="422" y="833"/>
                  </a:cubicBezTo>
                  <a:cubicBezTo>
                    <a:pt x="431" y="815"/>
                    <a:pt x="438" y="793"/>
                    <a:pt x="447" y="773"/>
                  </a:cubicBezTo>
                  <a:cubicBezTo>
                    <a:pt x="468" y="721"/>
                    <a:pt x="503" y="680"/>
                    <a:pt x="562" y="670"/>
                  </a:cubicBezTo>
                  <a:cubicBezTo>
                    <a:pt x="625" y="659"/>
                    <a:pt x="671" y="624"/>
                    <a:pt x="705" y="572"/>
                  </a:cubicBezTo>
                  <a:cubicBezTo>
                    <a:pt x="723" y="544"/>
                    <a:pt x="747" y="521"/>
                    <a:pt x="763" y="494"/>
                  </a:cubicBezTo>
                  <a:cubicBezTo>
                    <a:pt x="795" y="433"/>
                    <a:pt x="841" y="394"/>
                    <a:pt x="905" y="367"/>
                  </a:cubicBezTo>
                  <a:cubicBezTo>
                    <a:pt x="948" y="349"/>
                    <a:pt x="987" y="317"/>
                    <a:pt x="1025" y="287"/>
                  </a:cubicBezTo>
                  <a:cubicBezTo>
                    <a:pt x="1041" y="276"/>
                    <a:pt x="1052" y="255"/>
                    <a:pt x="1064" y="237"/>
                  </a:cubicBezTo>
                  <a:cubicBezTo>
                    <a:pt x="1080" y="209"/>
                    <a:pt x="1093" y="179"/>
                    <a:pt x="1109" y="151"/>
                  </a:cubicBezTo>
                  <a:cubicBezTo>
                    <a:pt x="1123" y="125"/>
                    <a:pt x="1146" y="111"/>
                    <a:pt x="1174" y="105"/>
                  </a:cubicBezTo>
                  <a:cubicBezTo>
                    <a:pt x="1181" y="104"/>
                    <a:pt x="1190" y="102"/>
                    <a:pt x="1198" y="102"/>
                  </a:cubicBezTo>
                  <a:close/>
                  <a:moveTo>
                    <a:pt x="1198" y="1"/>
                  </a:moveTo>
                  <a:cubicBezTo>
                    <a:pt x="1182" y="1"/>
                    <a:pt x="1168" y="2"/>
                    <a:pt x="1151" y="5"/>
                  </a:cubicBezTo>
                  <a:cubicBezTo>
                    <a:pt x="1093" y="20"/>
                    <a:pt x="1047" y="53"/>
                    <a:pt x="1020" y="101"/>
                  </a:cubicBezTo>
                  <a:cubicBezTo>
                    <a:pt x="1012" y="115"/>
                    <a:pt x="1005" y="131"/>
                    <a:pt x="996" y="147"/>
                  </a:cubicBezTo>
                  <a:cubicBezTo>
                    <a:pt x="990" y="160"/>
                    <a:pt x="983" y="173"/>
                    <a:pt x="976" y="186"/>
                  </a:cubicBezTo>
                  <a:cubicBezTo>
                    <a:pt x="971" y="195"/>
                    <a:pt x="964" y="206"/>
                    <a:pt x="961" y="209"/>
                  </a:cubicBezTo>
                  <a:lnTo>
                    <a:pt x="948" y="219"/>
                  </a:lnTo>
                  <a:cubicBezTo>
                    <a:pt x="919" y="242"/>
                    <a:pt x="892" y="263"/>
                    <a:pt x="867" y="274"/>
                  </a:cubicBezTo>
                  <a:cubicBezTo>
                    <a:pt x="778" y="310"/>
                    <a:pt x="714" y="367"/>
                    <a:pt x="674" y="446"/>
                  </a:cubicBezTo>
                  <a:cubicBezTo>
                    <a:pt x="669" y="453"/>
                    <a:pt x="662" y="463"/>
                    <a:pt x="652" y="475"/>
                  </a:cubicBezTo>
                  <a:cubicBezTo>
                    <a:pt x="642" y="487"/>
                    <a:pt x="632" y="500"/>
                    <a:pt x="620" y="517"/>
                  </a:cubicBezTo>
                  <a:cubicBezTo>
                    <a:pt x="600" y="549"/>
                    <a:pt x="577" y="565"/>
                    <a:pt x="545" y="570"/>
                  </a:cubicBezTo>
                  <a:cubicBezTo>
                    <a:pt x="483" y="580"/>
                    <a:pt x="400" y="618"/>
                    <a:pt x="353" y="735"/>
                  </a:cubicBezTo>
                  <a:cubicBezTo>
                    <a:pt x="351" y="738"/>
                    <a:pt x="351" y="739"/>
                    <a:pt x="350" y="742"/>
                  </a:cubicBezTo>
                  <a:cubicBezTo>
                    <a:pt x="334" y="737"/>
                    <a:pt x="318" y="731"/>
                    <a:pt x="301" y="725"/>
                  </a:cubicBezTo>
                  <a:lnTo>
                    <a:pt x="296" y="722"/>
                  </a:lnTo>
                  <a:cubicBezTo>
                    <a:pt x="272" y="713"/>
                    <a:pt x="252" y="709"/>
                    <a:pt x="230" y="709"/>
                  </a:cubicBezTo>
                  <a:cubicBezTo>
                    <a:pt x="194" y="709"/>
                    <a:pt x="140" y="722"/>
                    <a:pt x="96" y="783"/>
                  </a:cubicBezTo>
                  <a:lnTo>
                    <a:pt x="91" y="789"/>
                  </a:lnTo>
                  <a:cubicBezTo>
                    <a:pt x="81" y="803"/>
                    <a:pt x="67" y="820"/>
                    <a:pt x="57" y="845"/>
                  </a:cubicBezTo>
                  <a:cubicBezTo>
                    <a:pt x="35" y="896"/>
                    <a:pt x="0" y="975"/>
                    <a:pt x="35" y="1062"/>
                  </a:cubicBezTo>
                  <a:cubicBezTo>
                    <a:pt x="49" y="1099"/>
                    <a:pt x="59" y="1140"/>
                    <a:pt x="70" y="1183"/>
                  </a:cubicBezTo>
                  <a:cubicBezTo>
                    <a:pt x="72" y="1196"/>
                    <a:pt x="75" y="1208"/>
                    <a:pt x="80" y="1221"/>
                  </a:cubicBezTo>
                  <a:cubicBezTo>
                    <a:pt x="85" y="1247"/>
                    <a:pt x="103" y="1315"/>
                    <a:pt x="165" y="1354"/>
                  </a:cubicBezTo>
                  <a:cubicBezTo>
                    <a:pt x="168" y="1375"/>
                    <a:pt x="175" y="1394"/>
                    <a:pt x="179" y="1410"/>
                  </a:cubicBezTo>
                  <a:cubicBezTo>
                    <a:pt x="184" y="1423"/>
                    <a:pt x="188" y="1436"/>
                    <a:pt x="188" y="1443"/>
                  </a:cubicBezTo>
                  <a:cubicBezTo>
                    <a:pt x="203" y="1536"/>
                    <a:pt x="265" y="1594"/>
                    <a:pt x="357" y="1601"/>
                  </a:cubicBezTo>
                  <a:lnTo>
                    <a:pt x="370" y="1602"/>
                  </a:lnTo>
                  <a:cubicBezTo>
                    <a:pt x="387" y="1604"/>
                    <a:pt x="408" y="1605"/>
                    <a:pt x="428" y="1605"/>
                  </a:cubicBezTo>
                  <a:lnTo>
                    <a:pt x="431" y="1605"/>
                  </a:lnTo>
                  <a:cubicBezTo>
                    <a:pt x="460" y="1649"/>
                    <a:pt x="503" y="1672"/>
                    <a:pt x="552" y="1672"/>
                  </a:cubicBezTo>
                  <a:cubicBezTo>
                    <a:pt x="571" y="1672"/>
                    <a:pt x="591" y="1669"/>
                    <a:pt x="610" y="1662"/>
                  </a:cubicBezTo>
                  <a:cubicBezTo>
                    <a:pt x="636" y="1651"/>
                    <a:pt x="662" y="1646"/>
                    <a:pt x="690" y="1637"/>
                  </a:cubicBezTo>
                  <a:lnTo>
                    <a:pt x="691" y="1637"/>
                  </a:lnTo>
                  <a:cubicBezTo>
                    <a:pt x="718" y="1647"/>
                    <a:pt x="746" y="1657"/>
                    <a:pt x="772" y="1667"/>
                  </a:cubicBezTo>
                  <a:cubicBezTo>
                    <a:pt x="776" y="1675"/>
                    <a:pt x="782" y="1682"/>
                    <a:pt x="788" y="1690"/>
                  </a:cubicBezTo>
                  <a:cubicBezTo>
                    <a:pt x="823" y="1729"/>
                    <a:pt x="863" y="1750"/>
                    <a:pt x="908" y="1750"/>
                  </a:cubicBezTo>
                  <a:cubicBezTo>
                    <a:pt x="922" y="1750"/>
                    <a:pt x="937" y="1747"/>
                    <a:pt x="953" y="1742"/>
                  </a:cubicBezTo>
                  <a:cubicBezTo>
                    <a:pt x="963" y="1740"/>
                    <a:pt x="971" y="1737"/>
                    <a:pt x="981" y="1732"/>
                  </a:cubicBezTo>
                  <a:cubicBezTo>
                    <a:pt x="996" y="1728"/>
                    <a:pt x="1009" y="1724"/>
                    <a:pt x="1020" y="1719"/>
                  </a:cubicBezTo>
                  <a:cubicBezTo>
                    <a:pt x="1028" y="1722"/>
                    <a:pt x="1034" y="1724"/>
                    <a:pt x="1041" y="1725"/>
                  </a:cubicBezTo>
                  <a:cubicBezTo>
                    <a:pt x="1048" y="1727"/>
                    <a:pt x="1058" y="1728"/>
                    <a:pt x="1067" y="1728"/>
                  </a:cubicBezTo>
                  <a:cubicBezTo>
                    <a:pt x="1138" y="1728"/>
                    <a:pt x="1198" y="1676"/>
                    <a:pt x="1205" y="1608"/>
                  </a:cubicBezTo>
                  <a:cubicBezTo>
                    <a:pt x="1208" y="1596"/>
                    <a:pt x="1213" y="1570"/>
                    <a:pt x="1201" y="1542"/>
                  </a:cubicBezTo>
                  <a:cubicBezTo>
                    <a:pt x="1197" y="1530"/>
                    <a:pt x="1197" y="1527"/>
                    <a:pt x="1197" y="1527"/>
                  </a:cubicBezTo>
                  <a:cubicBezTo>
                    <a:pt x="1224" y="1485"/>
                    <a:pt x="1237" y="1429"/>
                    <a:pt x="1230" y="1380"/>
                  </a:cubicBezTo>
                  <a:cubicBezTo>
                    <a:pt x="1227" y="1364"/>
                    <a:pt x="1231" y="1354"/>
                    <a:pt x="1242" y="1344"/>
                  </a:cubicBezTo>
                  <a:cubicBezTo>
                    <a:pt x="1294" y="1287"/>
                    <a:pt x="1321" y="1222"/>
                    <a:pt x="1344" y="1166"/>
                  </a:cubicBezTo>
                  <a:lnTo>
                    <a:pt x="1353" y="1144"/>
                  </a:lnTo>
                  <a:cubicBezTo>
                    <a:pt x="1362" y="1125"/>
                    <a:pt x="1369" y="1107"/>
                    <a:pt x="1375" y="1086"/>
                  </a:cubicBezTo>
                  <a:cubicBezTo>
                    <a:pt x="1376" y="1082"/>
                    <a:pt x="1377" y="1079"/>
                    <a:pt x="1379" y="1075"/>
                  </a:cubicBezTo>
                  <a:cubicBezTo>
                    <a:pt x="1389" y="1075"/>
                    <a:pt x="1399" y="1075"/>
                    <a:pt x="1409" y="1073"/>
                  </a:cubicBezTo>
                  <a:cubicBezTo>
                    <a:pt x="1427" y="1070"/>
                    <a:pt x="1442" y="1063"/>
                    <a:pt x="1451" y="1059"/>
                  </a:cubicBezTo>
                  <a:cubicBezTo>
                    <a:pt x="1486" y="1049"/>
                    <a:pt x="1513" y="1023"/>
                    <a:pt x="1526" y="989"/>
                  </a:cubicBezTo>
                  <a:cubicBezTo>
                    <a:pt x="1542" y="952"/>
                    <a:pt x="1541" y="909"/>
                    <a:pt x="1523" y="874"/>
                  </a:cubicBezTo>
                  <a:cubicBezTo>
                    <a:pt x="1500" y="829"/>
                    <a:pt x="1467" y="804"/>
                    <a:pt x="1441" y="786"/>
                  </a:cubicBezTo>
                  <a:cubicBezTo>
                    <a:pt x="1440" y="784"/>
                    <a:pt x="1437" y="781"/>
                    <a:pt x="1434" y="780"/>
                  </a:cubicBezTo>
                  <a:cubicBezTo>
                    <a:pt x="1445" y="729"/>
                    <a:pt x="1432" y="677"/>
                    <a:pt x="1396" y="640"/>
                  </a:cubicBezTo>
                  <a:cubicBezTo>
                    <a:pt x="1386" y="630"/>
                    <a:pt x="1379" y="622"/>
                    <a:pt x="1401" y="572"/>
                  </a:cubicBezTo>
                  <a:cubicBezTo>
                    <a:pt x="1438" y="550"/>
                    <a:pt x="1464" y="518"/>
                    <a:pt x="1477" y="478"/>
                  </a:cubicBezTo>
                  <a:cubicBezTo>
                    <a:pt x="1505" y="469"/>
                    <a:pt x="1539" y="452"/>
                    <a:pt x="1564" y="414"/>
                  </a:cubicBezTo>
                  <a:cubicBezTo>
                    <a:pt x="1575" y="396"/>
                    <a:pt x="1580" y="381"/>
                    <a:pt x="1581" y="374"/>
                  </a:cubicBezTo>
                  <a:lnTo>
                    <a:pt x="1591" y="346"/>
                  </a:lnTo>
                  <a:lnTo>
                    <a:pt x="1586" y="323"/>
                  </a:lnTo>
                  <a:cubicBezTo>
                    <a:pt x="1578" y="277"/>
                    <a:pt x="1554" y="252"/>
                    <a:pt x="1532" y="241"/>
                  </a:cubicBezTo>
                  <a:cubicBezTo>
                    <a:pt x="1495" y="219"/>
                    <a:pt x="1456" y="198"/>
                    <a:pt x="1418" y="177"/>
                  </a:cubicBezTo>
                  <a:lnTo>
                    <a:pt x="1405" y="170"/>
                  </a:lnTo>
                  <a:cubicBezTo>
                    <a:pt x="1399" y="167"/>
                    <a:pt x="1390" y="163"/>
                    <a:pt x="1385" y="160"/>
                  </a:cubicBezTo>
                  <a:lnTo>
                    <a:pt x="1383" y="134"/>
                  </a:lnTo>
                  <a:lnTo>
                    <a:pt x="1359" y="108"/>
                  </a:lnTo>
                  <a:cubicBezTo>
                    <a:pt x="1353" y="102"/>
                    <a:pt x="1349" y="95"/>
                    <a:pt x="1343" y="89"/>
                  </a:cubicBezTo>
                  <a:cubicBezTo>
                    <a:pt x="1325" y="70"/>
                    <a:pt x="1307" y="49"/>
                    <a:pt x="1282" y="28"/>
                  </a:cubicBezTo>
                  <a:cubicBezTo>
                    <a:pt x="1259" y="10"/>
                    <a:pt x="1230" y="1"/>
                    <a:pt x="1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1381441" y="1109723"/>
              <a:ext cx="41517" cy="75086"/>
            </a:xfrm>
            <a:custGeom>
              <a:avLst/>
              <a:gdLst/>
              <a:ahLst/>
              <a:cxnLst/>
              <a:rect l="l" t="t" r="r" b="b"/>
              <a:pathLst>
                <a:path w="1050" h="1899" extrusionOk="0">
                  <a:moveTo>
                    <a:pt x="930" y="11"/>
                  </a:moveTo>
                  <a:cubicBezTo>
                    <a:pt x="922" y="1"/>
                    <a:pt x="911" y="3"/>
                    <a:pt x="901" y="14"/>
                  </a:cubicBezTo>
                  <a:cubicBezTo>
                    <a:pt x="876" y="35"/>
                    <a:pt x="862" y="63"/>
                    <a:pt x="859" y="97"/>
                  </a:cubicBezTo>
                  <a:cubicBezTo>
                    <a:pt x="856" y="131"/>
                    <a:pt x="840" y="157"/>
                    <a:pt x="810" y="172"/>
                  </a:cubicBezTo>
                  <a:cubicBezTo>
                    <a:pt x="805" y="181"/>
                    <a:pt x="804" y="194"/>
                    <a:pt x="795" y="200"/>
                  </a:cubicBezTo>
                  <a:cubicBezTo>
                    <a:pt x="766" y="220"/>
                    <a:pt x="733" y="229"/>
                    <a:pt x="727" y="278"/>
                  </a:cubicBezTo>
                  <a:cubicBezTo>
                    <a:pt x="721" y="326"/>
                    <a:pt x="687" y="362"/>
                    <a:pt x="640" y="386"/>
                  </a:cubicBezTo>
                  <a:cubicBezTo>
                    <a:pt x="597" y="409"/>
                    <a:pt x="565" y="451"/>
                    <a:pt x="523" y="475"/>
                  </a:cubicBezTo>
                  <a:cubicBezTo>
                    <a:pt x="482" y="496"/>
                    <a:pt x="431" y="503"/>
                    <a:pt x="385" y="518"/>
                  </a:cubicBezTo>
                  <a:cubicBezTo>
                    <a:pt x="380" y="519"/>
                    <a:pt x="375" y="519"/>
                    <a:pt x="370" y="522"/>
                  </a:cubicBezTo>
                  <a:cubicBezTo>
                    <a:pt x="325" y="541"/>
                    <a:pt x="281" y="560"/>
                    <a:pt x="236" y="579"/>
                  </a:cubicBezTo>
                  <a:cubicBezTo>
                    <a:pt x="220" y="612"/>
                    <a:pt x="205" y="647"/>
                    <a:pt x="185" y="680"/>
                  </a:cubicBezTo>
                  <a:cubicBezTo>
                    <a:pt x="146" y="745"/>
                    <a:pt x="146" y="813"/>
                    <a:pt x="169" y="882"/>
                  </a:cubicBezTo>
                  <a:cubicBezTo>
                    <a:pt x="177" y="904"/>
                    <a:pt x="184" y="924"/>
                    <a:pt x="192" y="943"/>
                  </a:cubicBezTo>
                  <a:cubicBezTo>
                    <a:pt x="220" y="1003"/>
                    <a:pt x="211" y="1063"/>
                    <a:pt x="174" y="1113"/>
                  </a:cubicBezTo>
                  <a:cubicBezTo>
                    <a:pt x="135" y="1165"/>
                    <a:pt x="109" y="1225"/>
                    <a:pt x="68" y="1277"/>
                  </a:cubicBezTo>
                  <a:cubicBezTo>
                    <a:pt x="20" y="1339"/>
                    <a:pt x="0" y="1414"/>
                    <a:pt x="33" y="1492"/>
                  </a:cubicBezTo>
                  <a:cubicBezTo>
                    <a:pt x="48" y="1528"/>
                    <a:pt x="52" y="1564"/>
                    <a:pt x="51" y="1603"/>
                  </a:cubicBezTo>
                  <a:cubicBezTo>
                    <a:pt x="51" y="1635"/>
                    <a:pt x="49" y="1668"/>
                    <a:pt x="54" y="1700"/>
                  </a:cubicBezTo>
                  <a:cubicBezTo>
                    <a:pt x="57" y="1722"/>
                    <a:pt x="64" y="1742"/>
                    <a:pt x="75" y="1761"/>
                  </a:cubicBezTo>
                  <a:cubicBezTo>
                    <a:pt x="114" y="1823"/>
                    <a:pt x="178" y="1858"/>
                    <a:pt x="243" y="1884"/>
                  </a:cubicBezTo>
                  <a:cubicBezTo>
                    <a:pt x="281" y="1898"/>
                    <a:pt x="314" y="1868"/>
                    <a:pt x="350" y="1853"/>
                  </a:cubicBezTo>
                  <a:cubicBezTo>
                    <a:pt x="373" y="1843"/>
                    <a:pt x="402" y="1840"/>
                    <a:pt x="428" y="1839"/>
                  </a:cubicBezTo>
                  <a:cubicBezTo>
                    <a:pt x="489" y="1834"/>
                    <a:pt x="529" y="1801"/>
                    <a:pt x="555" y="1749"/>
                  </a:cubicBezTo>
                  <a:cubicBezTo>
                    <a:pt x="573" y="1710"/>
                    <a:pt x="591" y="1671"/>
                    <a:pt x="607" y="1631"/>
                  </a:cubicBezTo>
                  <a:cubicBezTo>
                    <a:pt x="643" y="1534"/>
                    <a:pt x="672" y="1434"/>
                    <a:pt x="714" y="1340"/>
                  </a:cubicBezTo>
                  <a:cubicBezTo>
                    <a:pt x="776" y="1203"/>
                    <a:pt x="815" y="1054"/>
                    <a:pt x="877" y="915"/>
                  </a:cubicBezTo>
                  <a:cubicBezTo>
                    <a:pt x="895" y="876"/>
                    <a:pt x="904" y="833"/>
                    <a:pt x="912" y="791"/>
                  </a:cubicBezTo>
                  <a:cubicBezTo>
                    <a:pt x="922" y="738"/>
                    <a:pt x="935" y="686"/>
                    <a:pt x="956" y="635"/>
                  </a:cubicBezTo>
                  <a:cubicBezTo>
                    <a:pt x="973" y="592"/>
                    <a:pt x="966" y="535"/>
                    <a:pt x="1025" y="516"/>
                  </a:cubicBezTo>
                  <a:cubicBezTo>
                    <a:pt x="1041" y="493"/>
                    <a:pt x="1049" y="467"/>
                    <a:pt x="1047" y="440"/>
                  </a:cubicBezTo>
                  <a:cubicBezTo>
                    <a:pt x="1044" y="392"/>
                    <a:pt x="1032" y="343"/>
                    <a:pt x="1032" y="295"/>
                  </a:cubicBezTo>
                  <a:cubicBezTo>
                    <a:pt x="1034" y="187"/>
                    <a:pt x="997" y="93"/>
                    <a:pt x="930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1377329" y="1105888"/>
              <a:ext cx="49623" cy="82520"/>
            </a:xfrm>
            <a:custGeom>
              <a:avLst/>
              <a:gdLst/>
              <a:ahLst/>
              <a:cxnLst/>
              <a:rect l="l" t="t" r="r" b="b"/>
              <a:pathLst>
                <a:path w="1255" h="2087" extrusionOk="0">
                  <a:moveTo>
                    <a:pt x="1022" y="102"/>
                  </a:moveTo>
                  <a:cubicBezTo>
                    <a:pt x="1026" y="102"/>
                    <a:pt x="1031" y="103"/>
                    <a:pt x="1034" y="108"/>
                  </a:cubicBezTo>
                  <a:cubicBezTo>
                    <a:pt x="1101" y="190"/>
                    <a:pt x="1138" y="284"/>
                    <a:pt x="1136" y="392"/>
                  </a:cubicBezTo>
                  <a:cubicBezTo>
                    <a:pt x="1136" y="440"/>
                    <a:pt x="1148" y="489"/>
                    <a:pt x="1151" y="537"/>
                  </a:cubicBezTo>
                  <a:cubicBezTo>
                    <a:pt x="1153" y="564"/>
                    <a:pt x="1145" y="590"/>
                    <a:pt x="1129" y="613"/>
                  </a:cubicBezTo>
                  <a:cubicBezTo>
                    <a:pt x="1070" y="632"/>
                    <a:pt x="1077" y="689"/>
                    <a:pt x="1060" y="732"/>
                  </a:cubicBezTo>
                  <a:cubicBezTo>
                    <a:pt x="1039" y="783"/>
                    <a:pt x="1026" y="835"/>
                    <a:pt x="1016" y="888"/>
                  </a:cubicBezTo>
                  <a:cubicBezTo>
                    <a:pt x="1009" y="930"/>
                    <a:pt x="999" y="973"/>
                    <a:pt x="981" y="1012"/>
                  </a:cubicBezTo>
                  <a:cubicBezTo>
                    <a:pt x="919" y="1151"/>
                    <a:pt x="880" y="1300"/>
                    <a:pt x="818" y="1437"/>
                  </a:cubicBezTo>
                  <a:cubicBezTo>
                    <a:pt x="776" y="1531"/>
                    <a:pt x="747" y="1631"/>
                    <a:pt x="711" y="1728"/>
                  </a:cubicBezTo>
                  <a:cubicBezTo>
                    <a:pt x="695" y="1768"/>
                    <a:pt x="677" y="1807"/>
                    <a:pt x="659" y="1846"/>
                  </a:cubicBezTo>
                  <a:cubicBezTo>
                    <a:pt x="633" y="1898"/>
                    <a:pt x="593" y="1931"/>
                    <a:pt x="532" y="1936"/>
                  </a:cubicBezTo>
                  <a:cubicBezTo>
                    <a:pt x="506" y="1937"/>
                    <a:pt x="477" y="1940"/>
                    <a:pt x="454" y="1950"/>
                  </a:cubicBezTo>
                  <a:cubicBezTo>
                    <a:pt x="425" y="1962"/>
                    <a:pt x="398" y="1985"/>
                    <a:pt x="367" y="1985"/>
                  </a:cubicBezTo>
                  <a:cubicBezTo>
                    <a:pt x="361" y="1985"/>
                    <a:pt x="354" y="1984"/>
                    <a:pt x="347" y="1981"/>
                  </a:cubicBezTo>
                  <a:cubicBezTo>
                    <a:pt x="282" y="1955"/>
                    <a:pt x="218" y="1920"/>
                    <a:pt x="179" y="1858"/>
                  </a:cubicBezTo>
                  <a:cubicBezTo>
                    <a:pt x="168" y="1839"/>
                    <a:pt x="161" y="1819"/>
                    <a:pt x="158" y="1797"/>
                  </a:cubicBezTo>
                  <a:cubicBezTo>
                    <a:pt x="153" y="1765"/>
                    <a:pt x="155" y="1732"/>
                    <a:pt x="155" y="1700"/>
                  </a:cubicBezTo>
                  <a:cubicBezTo>
                    <a:pt x="156" y="1661"/>
                    <a:pt x="152" y="1625"/>
                    <a:pt x="137" y="1589"/>
                  </a:cubicBezTo>
                  <a:cubicBezTo>
                    <a:pt x="104" y="1511"/>
                    <a:pt x="124" y="1436"/>
                    <a:pt x="172" y="1374"/>
                  </a:cubicBezTo>
                  <a:cubicBezTo>
                    <a:pt x="213" y="1322"/>
                    <a:pt x="239" y="1262"/>
                    <a:pt x="278" y="1210"/>
                  </a:cubicBezTo>
                  <a:cubicBezTo>
                    <a:pt x="315" y="1160"/>
                    <a:pt x="324" y="1100"/>
                    <a:pt x="296" y="1040"/>
                  </a:cubicBezTo>
                  <a:cubicBezTo>
                    <a:pt x="288" y="1021"/>
                    <a:pt x="281" y="1001"/>
                    <a:pt x="273" y="979"/>
                  </a:cubicBezTo>
                  <a:cubicBezTo>
                    <a:pt x="250" y="910"/>
                    <a:pt x="250" y="842"/>
                    <a:pt x="289" y="777"/>
                  </a:cubicBezTo>
                  <a:cubicBezTo>
                    <a:pt x="309" y="744"/>
                    <a:pt x="324" y="709"/>
                    <a:pt x="340" y="676"/>
                  </a:cubicBezTo>
                  <a:cubicBezTo>
                    <a:pt x="385" y="657"/>
                    <a:pt x="429" y="638"/>
                    <a:pt x="474" y="619"/>
                  </a:cubicBezTo>
                  <a:cubicBezTo>
                    <a:pt x="479" y="616"/>
                    <a:pt x="484" y="616"/>
                    <a:pt x="489" y="615"/>
                  </a:cubicBezTo>
                  <a:cubicBezTo>
                    <a:pt x="535" y="600"/>
                    <a:pt x="586" y="593"/>
                    <a:pt x="627" y="572"/>
                  </a:cubicBezTo>
                  <a:cubicBezTo>
                    <a:pt x="669" y="548"/>
                    <a:pt x="701" y="506"/>
                    <a:pt x="744" y="483"/>
                  </a:cubicBezTo>
                  <a:cubicBezTo>
                    <a:pt x="791" y="459"/>
                    <a:pt x="825" y="423"/>
                    <a:pt x="831" y="375"/>
                  </a:cubicBezTo>
                  <a:cubicBezTo>
                    <a:pt x="837" y="326"/>
                    <a:pt x="870" y="317"/>
                    <a:pt x="899" y="297"/>
                  </a:cubicBezTo>
                  <a:cubicBezTo>
                    <a:pt x="908" y="291"/>
                    <a:pt x="909" y="278"/>
                    <a:pt x="914" y="269"/>
                  </a:cubicBezTo>
                  <a:cubicBezTo>
                    <a:pt x="944" y="254"/>
                    <a:pt x="960" y="228"/>
                    <a:pt x="963" y="194"/>
                  </a:cubicBezTo>
                  <a:cubicBezTo>
                    <a:pt x="966" y="160"/>
                    <a:pt x="980" y="132"/>
                    <a:pt x="1005" y="111"/>
                  </a:cubicBezTo>
                  <a:cubicBezTo>
                    <a:pt x="1010" y="105"/>
                    <a:pt x="1016" y="102"/>
                    <a:pt x="1022" y="102"/>
                  </a:cubicBezTo>
                  <a:close/>
                  <a:moveTo>
                    <a:pt x="1022" y="1"/>
                  </a:moveTo>
                  <a:cubicBezTo>
                    <a:pt x="1000" y="1"/>
                    <a:pt x="968" y="6"/>
                    <a:pt x="937" y="35"/>
                  </a:cubicBezTo>
                  <a:cubicBezTo>
                    <a:pt x="893" y="74"/>
                    <a:pt x="869" y="124"/>
                    <a:pt x="863" y="181"/>
                  </a:cubicBezTo>
                  <a:lnTo>
                    <a:pt x="838" y="194"/>
                  </a:lnTo>
                  <a:lnTo>
                    <a:pt x="823" y="226"/>
                  </a:lnTo>
                  <a:cubicBezTo>
                    <a:pt x="792" y="245"/>
                    <a:pt x="740" y="282"/>
                    <a:pt x="730" y="363"/>
                  </a:cubicBezTo>
                  <a:cubicBezTo>
                    <a:pt x="729" y="376"/>
                    <a:pt x="705" y="389"/>
                    <a:pt x="697" y="395"/>
                  </a:cubicBezTo>
                  <a:cubicBezTo>
                    <a:pt x="665" y="411"/>
                    <a:pt x="640" y="433"/>
                    <a:pt x="619" y="452"/>
                  </a:cubicBezTo>
                  <a:cubicBezTo>
                    <a:pt x="604" y="465"/>
                    <a:pt x="591" y="476"/>
                    <a:pt x="581" y="482"/>
                  </a:cubicBezTo>
                  <a:cubicBezTo>
                    <a:pt x="562" y="492"/>
                    <a:pt x="535" y="498"/>
                    <a:pt x="507" y="505"/>
                  </a:cubicBezTo>
                  <a:cubicBezTo>
                    <a:pt x="492" y="509"/>
                    <a:pt x="476" y="514"/>
                    <a:pt x="461" y="518"/>
                  </a:cubicBezTo>
                  <a:cubicBezTo>
                    <a:pt x="454" y="520"/>
                    <a:pt x="445" y="521"/>
                    <a:pt x="434" y="527"/>
                  </a:cubicBezTo>
                  <a:lnTo>
                    <a:pt x="361" y="557"/>
                  </a:lnTo>
                  <a:lnTo>
                    <a:pt x="301" y="582"/>
                  </a:lnTo>
                  <a:lnTo>
                    <a:pt x="266" y="596"/>
                  </a:lnTo>
                  <a:lnTo>
                    <a:pt x="249" y="631"/>
                  </a:lnTo>
                  <a:cubicBezTo>
                    <a:pt x="243" y="642"/>
                    <a:pt x="239" y="654"/>
                    <a:pt x="233" y="665"/>
                  </a:cubicBezTo>
                  <a:cubicBezTo>
                    <a:pt x="223" y="687"/>
                    <a:pt x="214" y="707"/>
                    <a:pt x="204" y="723"/>
                  </a:cubicBezTo>
                  <a:cubicBezTo>
                    <a:pt x="150" y="810"/>
                    <a:pt x="142" y="907"/>
                    <a:pt x="178" y="1012"/>
                  </a:cubicBezTo>
                  <a:cubicBezTo>
                    <a:pt x="187" y="1037"/>
                    <a:pt x="195" y="1060"/>
                    <a:pt x="204" y="1082"/>
                  </a:cubicBezTo>
                  <a:cubicBezTo>
                    <a:pt x="216" y="1108"/>
                    <a:pt x="214" y="1126"/>
                    <a:pt x="197" y="1150"/>
                  </a:cubicBezTo>
                  <a:cubicBezTo>
                    <a:pt x="174" y="1179"/>
                    <a:pt x="156" y="1209"/>
                    <a:pt x="139" y="1239"/>
                  </a:cubicBezTo>
                  <a:cubicBezTo>
                    <a:pt x="123" y="1265"/>
                    <a:pt x="109" y="1290"/>
                    <a:pt x="93" y="1311"/>
                  </a:cubicBezTo>
                  <a:cubicBezTo>
                    <a:pt x="18" y="1410"/>
                    <a:pt x="0" y="1522"/>
                    <a:pt x="44" y="1628"/>
                  </a:cubicBezTo>
                  <a:cubicBezTo>
                    <a:pt x="51" y="1645"/>
                    <a:pt x="55" y="1667"/>
                    <a:pt x="54" y="1699"/>
                  </a:cubicBezTo>
                  <a:lnTo>
                    <a:pt x="54" y="1706"/>
                  </a:lnTo>
                  <a:cubicBezTo>
                    <a:pt x="54" y="1738"/>
                    <a:pt x="52" y="1773"/>
                    <a:pt x="57" y="1810"/>
                  </a:cubicBezTo>
                  <a:cubicBezTo>
                    <a:pt x="62" y="1853"/>
                    <a:pt x="80" y="1888"/>
                    <a:pt x="94" y="1910"/>
                  </a:cubicBezTo>
                  <a:cubicBezTo>
                    <a:pt x="150" y="2002"/>
                    <a:pt x="239" y="2046"/>
                    <a:pt x="309" y="2075"/>
                  </a:cubicBezTo>
                  <a:cubicBezTo>
                    <a:pt x="328" y="2082"/>
                    <a:pt x="348" y="2086"/>
                    <a:pt x="367" y="2086"/>
                  </a:cubicBezTo>
                  <a:cubicBezTo>
                    <a:pt x="414" y="2086"/>
                    <a:pt x="450" y="2066"/>
                    <a:pt x="474" y="2053"/>
                  </a:cubicBezTo>
                  <a:cubicBezTo>
                    <a:pt x="480" y="2050"/>
                    <a:pt x="486" y="2046"/>
                    <a:pt x="492" y="2044"/>
                  </a:cubicBezTo>
                  <a:cubicBezTo>
                    <a:pt x="503" y="2038"/>
                    <a:pt x="526" y="2037"/>
                    <a:pt x="541" y="2037"/>
                  </a:cubicBezTo>
                  <a:cubicBezTo>
                    <a:pt x="633" y="2030"/>
                    <a:pt x="708" y="1978"/>
                    <a:pt x="750" y="1890"/>
                  </a:cubicBezTo>
                  <a:cubicBezTo>
                    <a:pt x="768" y="1852"/>
                    <a:pt x="788" y="1809"/>
                    <a:pt x="805" y="1762"/>
                  </a:cubicBezTo>
                  <a:cubicBezTo>
                    <a:pt x="818" y="1728"/>
                    <a:pt x="831" y="1692"/>
                    <a:pt x="843" y="1655"/>
                  </a:cubicBezTo>
                  <a:cubicBezTo>
                    <a:pt x="864" y="1593"/>
                    <a:pt x="885" y="1535"/>
                    <a:pt x="911" y="1479"/>
                  </a:cubicBezTo>
                  <a:cubicBezTo>
                    <a:pt x="944" y="1405"/>
                    <a:pt x="970" y="1330"/>
                    <a:pt x="996" y="1257"/>
                  </a:cubicBezTo>
                  <a:cubicBezTo>
                    <a:pt x="1021" y="1186"/>
                    <a:pt x="1045" y="1119"/>
                    <a:pt x="1074" y="1054"/>
                  </a:cubicBezTo>
                  <a:cubicBezTo>
                    <a:pt x="1096" y="1005"/>
                    <a:pt x="1107" y="955"/>
                    <a:pt x="1116" y="907"/>
                  </a:cubicBezTo>
                  <a:cubicBezTo>
                    <a:pt x="1126" y="850"/>
                    <a:pt x="1139" y="807"/>
                    <a:pt x="1153" y="770"/>
                  </a:cubicBezTo>
                  <a:cubicBezTo>
                    <a:pt x="1161" y="751"/>
                    <a:pt x="1165" y="732"/>
                    <a:pt x="1169" y="717"/>
                  </a:cubicBezTo>
                  <a:cubicBezTo>
                    <a:pt x="1169" y="713"/>
                    <a:pt x="1171" y="709"/>
                    <a:pt x="1172" y="706"/>
                  </a:cubicBezTo>
                  <a:lnTo>
                    <a:pt x="1191" y="699"/>
                  </a:lnTo>
                  <a:lnTo>
                    <a:pt x="1211" y="671"/>
                  </a:lnTo>
                  <a:cubicBezTo>
                    <a:pt x="1242" y="629"/>
                    <a:pt x="1255" y="580"/>
                    <a:pt x="1252" y="530"/>
                  </a:cubicBezTo>
                  <a:cubicBezTo>
                    <a:pt x="1250" y="508"/>
                    <a:pt x="1247" y="486"/>
                    <a:pt x="1245" y="466"/>
                  </a:cubicBezTo>
                  <a:cubicBezTo>
                    <a:pt x="1240" y="440"/>
                    <a:pt x="1237" y="414"/>
                    <a:pt x="1237" y="392"/>
                  </a:cubicBezTo>
                  <a:cubicBezTo>
                    <a:pt x="1239" y="265"/>
                    <a:pt x="1197" y="148"/>
                    <a:pt x="1112" y="44"/>
                  </a:cubicBezTo>
                  <a:cubicBezTo>
                    <a:pt x="1090" y="17"/>
                    <a:pt x="1057" y="1"/>
                    <a:pt x="1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1828893" y="793694"/>
              <a:ext cx="55435" cy="74375"/>
            </a:xfrm>
            <a:custGeom>
              <a:avLst/>
              <a:gdLst/>
              <a:ahLst/>
              <a:cxnLst/>
              <a:rect l="l" t="t" r="r" b="b"/>
              <a:pathLst>
                <a:path w="1402" h="1881" extrusionOk="0">
                  <a:moveTo>
                    <a:pt x="249" y="1867"/>
                  </a:moveTo>
                  <a:cubicBezTo>
                    <a:pt x="255" y="1864"/>
                    <a:pt x="261" y="1863"/>
                    <a:pt x="264" y="1859"/>
                  </a:cubicBezTo>
                  <a:cubicBezTo>
                    <a:pt x="277" y="1835"/>
                    <a:pt x="298" y="1814"/>
                    <a:pt x="303" y="1789"/>
                  </a:cubicBezTo>
                  <a:cubicBezTo>
                    <a:pt x="311" y="1727"/>
                    <a:pt x="297" y="1486"/>
                    <a:pt x="411" y="1510"/>
                  </a:cubicBezTo>
                  <a:cubicBezTo>
                    <a:pt x="427" y="1515"/>
                    <a:pt x="440" y="1523"/>
                    <a:pt x="456" y="1526"/>
                  </a:cubicBezTo>
                  <a:cubicBezTo>
                    <a:pt x="472" y="1529"/>
                    <a:pt x="492" y="1523"/>
                    <a:pt x="495" y="1507"/>
                  </a:cubicBezTo>
                  <a:cubicBezTo>
                    <a:pt x="496" y="1502"/>
                    <a:pt x="495" y="1496"/>
                    <a:pt x="495" y="1490"/>
                  </a:cubicBezTo>
                  <a:cubicBezTo>
                    <a:pt x="496" y="1461"/>
                    <a:pt x="528" y="1445"/>
                    <a:pt x="554" y="1438"/>
                  </a:cubicBezTo>
                  <a:cubicBezTo>
                    <a:pt x="582" y="1429"/>
                    <a:pt x="614" y="1421"/>
                    <a:pt x="624" y="1395"/>
                  </a:cubicBezTo>
                  <a:cubicBezTo>
                    <a:pt x="629" y="1383"/>
                    <a:pt x="629" y="1369"/>
                    <a:pt x="638" y="1359"/>
                  </a:cubicBezTo>
                  <a:cubicBezTo>
                    <a:pt x="645" y="1350"/>
                    <a:pt x="657" y="1348"/>
                    <a:pt x="667" y="1347"/>
                  </a:cubicBezTo>
                  <a:cubicBezTo>
                    <a:pt x="686" y="1343"/>
                    <a:pt x="710" y="1341"/>
                    <a:pt x="722" y="1357"/>
                  </a:cubicBezTo>
                  <a:cubicBezTo>
                    <a:pt x="736" y="1376"/>
                    <a:pt x="732" y="1393"/>
                    <a:pt x="759" y="1400"/>
                  </a:cubicBezTo>
                  <a:cubicBezTo>
                    <a:pt x="777" y="1406"/>
                    <a:pt x="806" y="1400"/>
                    <a:pt x="816" y="1383"/>
                  </a:cubicBezTo>
                  <a:cubicBezTo>
                    <a:pt x="849" y="1327"/>
                    <a:pt x="882" y="1272"/>
                    <a:pt x="914" y="1215"/>
                  </a:cubicBezTo>
                  <a:cubicBezTo>
                    <a:pt x="923" y="1200"/>
                    <a:pt x="933" y="1189"/>
                    <a:pt x="949" y="1188"/>
                  </a:cubicBezTo>
                  <a:cubicBezTo>
                    <a:pt x="976" y="1184"/>
                    <a:pt x="1004" y="1179"/>
                    <a:pt x="1030" y="1181"/>
                  </a:cubicBezTo>
                  <a:cubicBezTo>
                    <a:pt x="1067" y="1181"/>
                    <a:pt x="1086" y="1153"/>
                    <a:pt x="1114" y="1137"/>
                  </a:cubicBezTo>
                  <a:cubicBezTo>
                    <a:pt x="1118" y="1135"/>
                    <a:pt x="1131" y="1146"/>
                    <a:pt x="1141" y="1149"/>
                  </a:cubicBezTo>
                  <a:cubicBezTo>
                    <a:pt x="1160" y="1155"/>
                    <a:pt x="1179" y="1148"/>
                    <a:pt x="1183" y="1133"/>
                  </a:cubicBezTo>
                  <a:cubicBezTo>
                    <a:pt x="1194" y="1098"/>
                    <a:pt x="1194" y="1058"/>
                    <a:pt x="1229" y="1033"/>
                  </a:cubicBezTo>
                  <a:cubicBezTo>
                    <a:pt x="1234" y="1029"/>
                    <a:pt x="1236" y="1025"/>
                    <a:pt x="1241" y="1022"/>
                  </a:cubicBezTo>
                  <a:cubicBezTo>
                    <a:pt x="1244" y="1025"/>
                    <a:pt x="1247" y="1029"/>
                    <a:pt x="1248" y="1033"/>
                  </a:cubicBezTo>
                  <a:cubicBezTo>
                    <a:pt x="1252" y="1049"/>
                    <a:pt x="1255" y="1065"/>
                    <a:pt x="1260" y="1080"/>
                  </a:cubicBezTo>
                  <a:cubicBezTo>
                    <a:pt x="1265" y="1097"/>
                    <a:pt x="1284" y="1104"/>
                    <a:pt x="1299" y="1098"/>
                  </a:cubicBezTo>
                  <a:cubicBezTo>
                    <a:pt x="1365" y="1064"/>
                    <a:pt x="1401" y="984"/>
                    <a:pt x="1369" y="924"/>
                  </a:cubicBezTo>
                  <a:cubicBezTo>
                    <a:pt x="1343" y="874"/>
                    <a:pt x="1327" y="824"/>
                    <a:pt x="1333" y="767"/>
                  </a:cubicBezTo>
                  <a:cubicBezTo>
                    <a:pt x="1340" y="685"/>
                    <a:pt x="1330" y="606"/>
                    <a:pt x="1299" y="529"/>
                  </a:cubicBezTo>
                  <a:cubicBezTo>
                    <a:pt x="1287" y="503"/>
                    <a:pt x="1299" y="476"/>
                    <a:pt x="1322" y="457"/>
                  </a:cubicBezTo>
                  <a:cubicBezTo>
                    <a:pt x="1343" y="439"/>
                    <a:pt x="1358" y="419"/>
                    <a:pt x="1355" y="387"/>
                  </a:cubicBezTo>
                  <a:cubicBezTo>
                    <a:pt x="1343" y="288"/>
                    <a:pt x="1353" y="189"/>
                    <a:pt x="1301" y="98"/>
                  </a:cubicBezTo>
                  <a:cubicBezTo>
                    <a:pt x="1281" y="64"/>
                    <a:pt x="1252" y="30"/>
                    <a:pt x="1213" y="14"/>
                  </a:cubicBezTo>
                  <a:cubicBezTo>
                    <a:pt x="1176" y="0"/>
                    <a:pt x="1127" y="6"/>
                    <a:pt x="1099" y="38"/>
                  </a:cubicBezTo>
                  <a:cubicBezTo>
                    <a:pt x="1089" y="51"/>
                    <a:pt x="1083" y="67"/>
                    <a:pt x="1070" y="78"/>
                  </a:cubicBezTo>
                  <a:cubicBezTo>
                    <a:pt x="1034" y="116"/>
                    <a:pt x="988" y="117"/>
                    <a:pt x="1010" y="182"/>
                  </a:cubicBezTo>
                  <a:cubicBezTo>
                    <a:pt x="1020" y="214"/>
                    <a:pt x="1050" y="231"/>
                    <a:pt x="1062" y="263"/>
                  </a:cubicBezTo>
                  <a:cubicBezTo>
                    <a:pt x="1090" y="350"/>
                    <a:pt x="1059" y="486"/>
                    <a:pt x="1011" y="558"/>
                  </a:cubicBezTo>
                  <a:cubicBezTo>
                    <a:pt x="999" y="575"/>
                    <a:pt x="998" y="600"/>
                    <a:pt x="992" y="620"/>
                  </a:cubicBezTo>
                  <a:cubicBezTo>
                    <a:pt x="976" y="692"/>
                    <a:pt x="923" y="726"/>
                    <a:pt x="858" y="747"/>
                  </a:cubicBezTo>
                  <a:cubicBezTo>
                    <a:pt x="846" y="750"/>
                    <a:pt x="822" y="739"/>
                    <a:pt x="819" y="726"/>
                  </a:cubicBezTo>
                  <a:cubicBezTo>
                    <a:pt x="816" y="714"/>
                    <a:pt x="816" y="704"/>
                    <a:pt x="814" y="692"/>
                  </a:cubicBezTo>
                  <a:cubicBezTo>
                    <a:pt x="812" y="669"/>
                    <a:pt x="801" y="656"/>
                    <a:pt x="788" y="660"/>
                  </a:cubicBezTo>
                  <a:cubicBezTo>
                    <a:pt x="775" y="668"/>
                    <a:pt x="759" y="676"/>
                    <a:pt x="752" y="688"/>
                  </a:cubicBezTo>
                  <a:cubicBezTo>
                    <a:pt x="739" y="708"/>
                    <a:pt x="749" y="730"/>
                    <a:pt x="751" y="752"/>
                  </a:cubicBezTo>
                  <a:cubicBezTo>
                    <a:pt x="754" y="772"/>
                    <a:pt x="757" y="798"/>
                    <a:pt x="748" y="815"/>
                  </a:cubicBezTo>
                  <a:cubicBezTo>
                    <a:pt x="720" y="869"/>
                    <a:pt x="709" y="926"/>
                    <a:pt x="697" y="984"/>
                  </a:cubicBezTo>
                  <a:cubicBezTo>
                    <a:pt x="694" y="997"/>
                    <a:pt x="686" y="1003"/>
                    <a:pt x="673" y="1002"/>
                  </a:cubicBezTo>
                  <a:cubicBezTo>
                    <a:pt x="629" y="999"/>
                    <a:pt x="586" y="996"/>
                    <a:pt x="544" y="1010"/>
                  </a:cubicBezTo>
                  <a:cubicBezTo>
                    <a:pt x="492" y="1029"/>
                    <a:pt x="440" y="1041"/>
                    <a:pt x="387" y="1046"/>
                  </a:cubicBezTo>
                  <a:cubicBezTo>
                    <a:pt x="358" y="1049"/>
                    <a:pt x="333" y="1065"/>
                    <a:pt x="317" y="1087"/>
                  </a:cubicBezTo>
                  <a:cubicBezTo>
                    <a:pt x="267" y="1158"/>
                    <a:pt x="206" y="1220"/>
                    <a:pt x="145" y="1280"/>
                  </a:cubicBezTo>
                  <a:cubicBezTo>
                    <a:pt x="135" y="1291"/>
                    <a:pt x="134" y="1311"/>
                    <a:pt x="132" y="1327"/>
                  </a:cubicBezTo>
                  <a:cubicBezTo>
                    <a:pt x="131" y="1343"/>
                    <a:pt x="129" y="1357"/>
                    <a:pt x="118" y="1370"/>
                  </a:cubicBezTo>
                  <a:cubicBezTo>
                    <a:pt x="92" y="1398"/>
                    <a:pt x="66" y="1426"/>
                    <a:pt x="41" y="1454"/>
                  </a:cubicBezTo>
                  <a:cubicBezTo>
                    <a:pt x="1" y="1497"/>
                    <a:pt x="8" y="1590"/>
                    <a:pt x="59" y="1623"/>
                  </a:cubicBezTo>
                  <a:cubicBezTo>
                    <a:pt x="64" y="1627"/>
                    <a:pt x="72" y="1630"/>
                    <a:pt x="77" y="1636"/>
                  </a:cubicBezTo>
                  <a:cubicBezTo>
                    <a:pt x="89" y="1649"/>
                    <a:pt x="89" y="1669"/>
                    <a:pt x="90" y="1688"/>
                  </a:cubicBezTo>
                  <a:cubicBezTo>
                    <a:pt x="93" y="1747"/>
                    <a:pt x="129" y="1783"/>
                    <a:pt x="150" y="1835"/>
                  </a:cubicBezTo>
                  <a:cubicBezTo>
                    <a:pt x="158" y="1860"/>
                    <a:pt x="225" y="1880"/>
                    <a:pt x="249" y="1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1825256" y="789977"/>
              <a:ext cx="62552" cy="81729"/>
            </a:xfrm>
            <a:custGeom>
              <a:avLst/>
              <a:gdLst/>
              <a:ahLst/>
              <a:cxnLst/>
              <a:rect l="l" t="t" r="r" b="b"/>
              <a:pathLst>
                <a:path w="1582" h="2067" extrusionOk="0">
                  <a:moveTo>
                    <a:pt x="1263" y="101"/>
                  </a:moveTo>
                  <a:cubicBezTo>
                    <a:pt x="1278" y="101"/>
                    <a:pt x="1292" y="104"/>
                    <a:pt x="1305" y="108"/>
                  </a:cubicBezTo>
                  <a:cubicBezTo>
                    <a:pt x="1344" y="124"/>
                    <a:pt x="1373" y="158"/>
                    <a:pt x="1393" y="192"/>
                  </a:cubicBezTo>
                  <a:cubicBezTo>
                    <a:pt x="1445" y="283"/>
                    <a:pt x="1435" y="382"/>
                    <a:pt x="1447" y="481"/>
                  </a:cubicBezTo>
                  <a:cubicBezTo>
                    <a:pt x="1450" y="513"/>
                    <a:pt x="1435" y="533"/>
                    <a:pt x="1414" y="551"/>
                  </a:cubicBezTo>
                  <a:cubicBezTo>
                    <a:pt x="1391" y="570"/>
                    <a:pt x="1379" y="597"/>
                    <a:pt x="1391" y="623"/>
                  </a:cubicBezTo>
                  <a:cubicBezTo>
                    <a:pt x="1422" y="700"/>
                    <a:pt x="1432" y="779"/>
                    <a:pt x="1425" y="861"/>
                  </a:cubicBezTo>
                  <a:cubicBezTo>
                    <a:pt x="1419" y="918"/>
                    <a:pt x="1435" y="967"/>
                    <a:pt x="1461" y="1018"/>
                  </a:cubicBezTo>
                  <a:cubicBezTo>
                    <a:pt x="1493" y="1078"/>
                    <a:pt x="1457" y="1158"/>
                    <a:pt x="1391" y="1191"/>
                  </a:cubicBezTo>
                  <a:cubicBezTo>
                    <a:pt x="1386" y="1194"/>
                    <a:pt x="1383" y="1194"/>
                    <a:pt x="1379" y="1194"/>
                  </a:cubicBezTo>
                  <a:cubicBezTo>
                    <a:pt x="1367" y="1194"/>
                    <a:pt x="1356" y="1187"/>
                    <a:pt x="1352" y="1174"/>
                  </a:cubicBezTo>
                  <a:cubicBezTo>
                    <a:pt x="1347" y="1159"/>
                    <a:pt x="1344" y="1143"/>
                    <a:pt x="1340" y="1127"/>
                  </a:cubicBezTo>
                  <a:cubicBezTo>
                    <a:pt x="1339" y="1123"/>
                    <a:pt x="1336" y="1119"/>
                    <a:pt x="1333" y="1116"/>
                  </a:cubicBezTo>
                  <a:cubicBezTo>
                    <a:pt x="1328" y="1119"/>
                    <a:pt x="1326" y="1123"/>
                    <a:pt x="1321" y="1127"/>
                  </a:cubicBezTo>
                  <a:cubicBezTo>
                    <a:pt x="1286" y="1152"/>
                    <a:pt x="1286" y="1192"/>
                    <a:pt x="1275" y="1227"/>
                  </a:cubicBezTo>
                  <a:cubicBezTo>
                    <a:pt x="1272" y="1239"/>
                    <a:pt x="1260" y="1244"/>
                    <a:pt x="1246" y="1244"/>
                  </a:cubicBezTo>
                  <a:cubicBezTo>
                    <a:pt x="1242" y="1244"/>
                    <a:pt x="1237" y="1244"/>
                    <a:pt x="1233" y="1243"/>
                  </a:cubicBezTo>
                  <a:cubicBezTo>
                    <a:pt x="1224" y="1240"/>
                    <a:pt x="1214" y="1231"/>
                    <a:pt x="1207" y="1231"/>
                  </a:cubicBezTo>
                  <a:lnTo>
                    <a:pt x="1206" y="1231"/>
                  </a:lnTo>
                  <a:cubicBezTo>
                    <a:pt x="1178" y="1247"/>
                    <a:pt x="1159" y="1275"/>
                    <a:pt x="1123" y="1275"/>
                  </a:cubicBezTo>
                  <a:lnTo>
                    <a:pt x="1117" y="1275"/>
                  </a:lnTo>
                  <a:cubicBezTo>
                    <a:pt x="1093" y="1275"/>
                    <a:pt x="1067" y="1278"/>
                    <a:pt x="1041" y="1282"/>
                  </a:cubicBezTo>
                  <a:cubicBezTo>
                    <a:pt x="1025" y="1283"/>
                    <a:pt x="1015" y="1294"/>
                    <a:pt x="1006" y="1309"/>
                  </a:cubicBezTo>
                  <a:cubicBezTo>
                    <a:pt x="974" y="1366"/>
                    <a:pt x="941" y="1421"/>
                    <a:pt x="908" y="1477"/>
                  </a:cubicBezTo>
                  <a:cubicBezTo>
                    <a:pt x="901" y="1490"/>
                    <a:pt x="880" y="1496"/>
                    <a:pt x="864" y="1496"/>
                  </a:cubicBezTo>
                  <a:cubicBezTo>
                    <a:pt x="860" y="1496"/>
                    <a:pt x="856" y="1496"/>
                    <a:pt x="851" y="1494"/>
                  </a:cubicBezTo>
                  <a:cubicBezTo>
                    <a:pt x="824" y="1487"/>
                    <a:pt x="828" y="1470"/>
                    <a:pt x="814" y="1451"/>
                  </a:cubicBezTo>
                  <a:cubicBezTo>
                    <a:pt x="807" y="1441"/>
                    <a:pt x="794" y="1438"/>
                    <a:pt x="781" y="1438"/>
                  </a:cubicBezTo>
                  <a:cubicBezTo>
                    <a:pt x="773" y="1438"/>
                    <a:pt x="766" y="1440"/>
                    <a:pt x="759" y="1441"/>
                  </a:cubicBezTo>
                  <a:cubicBezTo>
                    <a:pt x="749" y="1442"/>
                    <a:pt x="737" y="1444"/>
                    <a:pt x="730" y="1453"/>
                  </a:cubicBezTo>
                  <a:cubicBezTo>
                    <a:pt x="721" y="1463"/>
                    <a:pt x="721" y="1477"/>
                    <a:pt x="716" y="1489"/>
                  </a:cubicBezTo>
                  <a:cubicBezTo>
                    <a:pt x="706" y="1515"/>
                    <a:pt x="674" y="1523"/>
                    <a:pt x="646" y="1532"/>
                  </a:cubicBezTo>
                  <a:cubicBezTo>
                    <a:pt x="620" y="1539"/>
                    <a:pt x="588" y="1555"/>
                    <a:pt x="587" y="1584"/>
                  </a:cubicBezTo>
                  <a:cubicBezTo>
                    <a:pt x="587" y="1590"/>
                    <a:pt x="588" y="1596"/>
                    <a:pt x="587" y="1601"/>
                  </a:cubicBezTo>
                  <a:cubicBezTo>
                    <a:pt x="584" y="1614"/>
                    <a:pt x="570" y="1622"/>
                    <a:pt x="557" y="1622"/>
                  </a:cubicBezTo>
                  <a:cubicBezTo>
                    <a:pt x="554" y="1622"/>
                    <a:pt x="551" y="1620"/>
                    <a:pt x="548" y="1620"/>
                  </a:cubicBezTo>
                  <a:cubicBezTo>
                    <a:pt x="532" y="1617"/>
                    <a:pt x="519" y="1609"/>
                    <a:pt x="503" y="1604"/>
                  </a:cubicBezTo>
                  <a:cubicBezTo>
                    <a:pt x="497" y="1603"/>
                    <a:pt x="492" y="1603"/>
                    <a:pt x="487" y="1603"/>
                  </a:cubicBezTo>
                  <a:cubicBezTo>
                    <a:pt x="390" y="1603"/>
                    <a:pt x="403" y="1824"/>
                    <a:pt x="395" y="1883"/>
                  </a:cubicBezTo>
                  <a:cubicBezTo>
                    <a:pt x="390" y="1908"/>
                    <a:pt x="370" y="1929"/>
                    <a:pt x="356" y="1953"/>
                  </a:cubicBezTo>
                  <a:cubicBezTo>
                    <a:pt x="353" y="1957"/>
                    <a:pt x="347" y="1958"/>
                    <a:pt x="341" y="1961"/>
                  </a:cubicBezTo>
                  <a:cubicBezTo>
                    <a:pt x="337" y="1964"/>
                    <a:pt x="330" y="1966"/>
                    <a:pt x="321" y="1966"/>
                  </a:cubicBezTo>
                  <a:cubicBezTo>
                    <a:pt x="291" y="1966"/>
                    <a:pt x="249" y="1948"/>
                    <a:pt x="242" y="1929"/>
                  </a:cubicBezTo>
                  <a:cubicBezTo>
                    <a:pt x="223" y="1877"/>
                    <a:pt x="185" y="1840"/>
                    <a:pt x="182" y="1782"/>
                  </a:cubicBezTo>
                  <a:cubicBezTo>
                    <a:pt x="181" y="1763"/>
                    <a:pt x="181" y="1743"/>
                    <a:pt x="169" y="1730"/>
                  </a:cubicBezTo>
                  <a:cubicBezTo>
                    <a:pt x="164" y="1724"/>
                    <a:pt x="156" y="1720"/>
                    <a:pt x="151" y="1717"/>
                  </a:cubicBezTo>
                  <a:cubicBezTo>
                    <a:pt x="100" y="1684"/>
                    <a:pt x="93" y="1591"/>
                    <a:pt x="133" y="1548"/>
                  </a:cubicBezTo>
                  <a:cubicBezTo>
                    <a:pt x="158" y="1519"/>
                    <a:pt x="184" y="1492"/>
                    <a:pt x="210" y="1464"/>
                  </a:cubicBezTo>
                  <a:cubicBezTo>
                    <a:pt x="221" y="1451"/>
                    <a:pt x="224" y="1437"/>
                    <a:pt x="224" y="1419"/>
                  </a:cubicBezTo>
                  <a:cubicBezTo>
                    <a:pt x="226" y="1405"/>
                    <a:pt x="227" y="1385"/>
                    <a:pt x="237" y="1374"/>
                  </a:cubicBezTo>
                  <a:cubicBezTo>
                    <a:pt x="299" y="1314"/>
                    <a:pt x="359" y="1252"/>
                    <a:pt x="409" y="1181"/>
                  </a:cubicBezTo>
                  <a:cubicBezTo>
                    <a:pt x="425" y="1159"/>
                    <a:pt x="450" y="1143"/>
                    <a:pt x="479" y="1140"/>
                  </a:cubicBezTo>
                  <a:cubicBezTo>
                    <a:pt x="532" y="1135"/>
                    <a:pt x="586" y="1123"/>
                    <a:pt x="636" y="1104"/>
                  </a:cubicBezTo>
                  <a:cubicBezTo>
                    <a:pt x="661" y="1096"/>
                    <a:pt x="687" y="1093"/>
                    <a:pt x="713" y="1093"/>
                  </a:cubicBezTo>
                  <a:cubicBezTo>
                    <a:pt x="730" y="1093"/>
                    <a:pt x="747" y="1094"/>
                    <a:pt x="765" y="1096"/>
                  </a:cubicBezTo>
                  <a:lnTo>
                    <a:pt x="768" y="1096"/>
                  </a:lnTo>
                  <a:cubicBezTo>
                    <a:pt x="779" y="1096"/>
                    <a:pt x="788" y="1090"/>
                    <a:pt x="789" y="1078"/>
                  </a:cubicBezTo>
                  <a:cubicBezTo>
                    <a:pt x="801" y="1020"/>
                    <a:pt x="812" y="963"/>
                    <a:pt x="840" y="909"/>
                  </a:cubicBezTo>
                  <a:cubicBezTo>
                    <a:pt x="849" y="892"/>
                    <a:pt x="846" y="866"/>
                    <a:pt x="844" y="846"/>
                  </a:cubicBezTo>
                  <a:cubicBezTo>
                    <a:pt x="841" y="824"/>
                    <a:pt x="831" y="802"/>
                    <a:pt x="844" y="782"/>
                  </a:cubicBezTo>
                  <a:cubicBezTo>
                    <a:pt x="851" y="770"/>
                    <a:pt x="867" y="762"/>
                    <a:pt x="882" y="754"/>
                  </a:cubicBezTo>
                  <a:cubicBezTo>
                    <a:pt x="883" y="754"/>
                    <a:pt x="885" y="753"/>
                    <a:pt x="886" y="753"/>
                  </a:cubicBezTo>
                  <a:cubicBezTo>
                    <a:pt x="896" y="753"/>
                    <a:pt x="904" y="766"/>
                    <a:pt x="906" y="786"/>
                  </a:cubicBezTo>
                  <a:cubicBezTo>
                    <a:pt x="909" y="798"/>
                    <a:pt x="908" y="808"/>
                    <a:pt x="911" y="818"/>
                  </a:cubicBezTo>
                  <a:cubicBezTo>
                    <a:pt x="914" y="830"/>
                    <a:pt x="934" y="841"/>
                    <a:pt x="945" y="841"/>
                  </a:cubicBezTo>
                  <a:lnTo>
                    <a:pt x="950" y="841"/>
                  </a:lnTo>
                  <a:cubicBezTo>
                    <a:pt x="1015" y="820"/>
                    <a:pt x="1068" y="786"/>
                    <a:pt x="1086" y="714"/>
                  </a:cubicBezTo>
                  <a:cubicBezTo>
                    <a:pt x="1090" y="692"/>
                    <a:pt x="1091" y="669"/>
                    <a:pt x="1103" y="652"/>
                  </a:cubicBezTo>
                  <a:cubicBezTo>
                    <a:pt x="1151" y="578"/>
                    <a:pt x="1182" y="444"/>
                    <a:pt x="1154" y="357"/>
                  </a:cubicBezTo>
                  <a:cubicBezTo>
                    <a:pt x="1142" y="325"/>
                    <a:pt x="1112" y="308"/>
                    <a:pt x="1102" y="276"/>
                  </a:cubicBezTo>
                  <a:cubicBezTo>
                    <a:pt x="1080" y="211"/>
                    <a:pt x="1126" y="210"/>
                    <a:pt x="1164" y="172"/>
                  </a:cubicBezTo>
                  <a:cubicBezTo>
                    <a:pt x="1175" y="161"/>
                    <a:pt x="1181" y="145"/>
                    <a:pt x="1191" y="132"/>
                  </a:cubicBezTo>
                  <a:cubicBezTo>
                    <a:pt x="1208" y="111"/>
                    <a:pt x="1236" y="101"/>
                    <a:pt x="1263" y="101"/>
                  </a:cubicBezTo>
                  <a:close/>
                  <a:moveTo>
                    <a:pt x="1263" y="0"/>
                  </a:moveTo>
                  <a:cubicBezTo>
                    <a:pt x="1204" y="0"/>
                    <a:pt x="1149" y="25"/>
                    <a:pt x="1115" y="67"/>
                  </a:cubicBezTo>
                  <a:cubicBezTo>
                    <a:pt x="1106" y="75"/>
                    <a:pt x="1100" y="85"/>
                    <a:pt x="1094" y="95"/>
                  </a:cubicBezTo>
                  <a:cubicBezTo>
                    <a:pt x="1091" y="98"/>
                    <a:pt x="1090" y="101"/>
                    <a:pt x="1089" y="103"/>
                  </a:cubicBezTo>
                  <a:cubicBezTo>
                    <a:pt x="1087" y="104"/>
                    <a:pt x="1081" y="108"/>
                    <a:pt x="1074" y="114"/>
                  </a:cubicBezTo>
                  <a:cubicBezTo>
                    <a:pt x="1045" y="134"/>
                    <a:pt x="966" y="189"/>
                    <a:pt x="1006" y="308"/>
                  </a:cubicBezTo>
                  <a:cubicBezTo>
                    <a:pt x="1018" y="341"/>
                    <a:pt x="1036" y="366"/>
                    <a:pt x="1049" y="380"/>
                  </a:cubicBezTo>
                  <a:cubicBezTo>
                    <a:pt x="1052" y="385"/>
                    <a:pt x="1057" y="389"/>
                    <a:pt x="1058" y="393"/>
                  </a:cubicBezTo>
                  <a:cubicBezTo>
                    <a:pt x="1074" y="438"/>
                    <a:pt x="1054" y="541"/>
                    <a:pt x="1018" y="597"/>
                  </a:cubicBezTo>
                  <a:cubicBezTo>
                    <a:pt x="999" y="626"/>
                    <a:pt x="993" y="656"/>
                    <a:pt x="989" y="678"/>
                  </a:cubicBezTo>
                  <a:cubicBezTo>
                    <a:pt x="989" y="682"/>
                    <a:pt x="987" y="687"/>
                    <a:pt x="986" y="691"/>
                  </a:cubicBezTo>
                  <a:cubicBezTo>
                    <a:pt x="986" y="695"/>
                    <a:pt x="984" y="700"/>
                    <a:pt x="982" y="705"/>
                  </a:cubicBezTo>
                  <a:cubicBezTo>
                    <a:pt x="957" y="668"/>
                    <a:pt x="918" y="652"/>
                    <a:pt x="886" y="652"/>
                  </a:cubicBezTo>
                  <a:cubicBezTo>
                    <a:pt x="870" y="652"/>
                    <a:pt x="853" y="656"/>
                    <a:pt x="838" y="663"/>
                  </a:cubicBezTo>
                  <a:cubicBezTo>
                    <a:pt x="814" y="675"/>
                    <a:pt x="782" y="694"/>
                    <a:pt x="759" y="727"/>
                  </a:cubicBezTo>
                  <a:cubicBezTo>
                    <a:pt x="727" y="775"/>
                    <a:pt x="737" y="825"/>
                    <a:pt x="742" y="848"/>
                  </a:cubicBezTo>
                  <a:cubicBezTo>
                    <a:pt x="742" y="851"/>
                    <a:pt x="743" y="854"/>
                    <a:pt x="743" y="856"/>
                  </a:cubicBezTo>
                  <a:lnTo>
                    <a:pt x="743" y="861"/>
                  </a:lnTo>
                  <a:cubicBezTo>
                    <a:pt x="745" y="864"/>
                    <a:pt x="745" y="870"/>
                    <a:pt x="745" y="874"/>
                  </a:cubicBezTo>
                  <a:cubicBezTo>
                    <a:pt x="726" y="913"/>
                    <a:pt x="714" y="952"/>
                    <a:pt x="704" y="992"/>
                  </a:cubicBezTo>
                  <a:cubicBezTo>
                    <a:pt x="666" y="993"/>
                    <a:pt x="633" y="999"/>
                    <a:pt x="603" y="1009"/>
                  </a:cubicBezTo>
                  <a:cubicBezTo>
                    <a:pt x="557" y="1025"/>
                    <a:pt x="513" y="1035"/>
                    <a:pt x="469" y="1039"/>
                  </a:cubicBezTo>
                  <a:cubicBezTo>
                    <a:pt x="412" y="1045"/>
                    <a:pt x="362" y="1075"/>
                    <a:pt x="328" y="1122"/>
                  </a:cubicBezTo>
                  <a:cubicBezTo>
                    <a:pt x="279" y="1190"/>
                    <a:pt x="218" y="1250"/>
                    <a:pt x="166" y="1304"/>
                  </a:cubicBezTo>
                  <a:cubicBezTo>
                    <a:pt x="130" y="1337"/>
                    <a:pt x="126" y="1382"/>
                    <a:pt x="125" y="1406"/>
                  </a:cubicBezTo>
                  <a:cubicBezTo>
                    <a:pt x="109" y="1424"/>
                    <a:pt x="91" y="1442"/>
                    <a:pt x="75" y="1460"/>
                  </a:cubicBezTo>
                  <a:lnTo>
                    <a:pt x="58" y="1480"/>
                  </a:lnTo>
                  <a:cubicBezTo>
                    <a:pt x="19" y="1522"/>
                    <a:pt x="0" y="1587"/>
                    <a:pt x="7" y="1652"/>
                  </a:cubicBezTo>
                  <a:cubicBezTo>
                    <a:pt x="15" y="1708"/>
                    <a:pt x="41" y="1759"/>
                    <a:pt x="81" y="1791"/>
                  </a:cubicBezTo>
                  <a:cubicBezTo>
                    <a:pt x="86" y="1850"/>
                    <a:pt x="109" y="1892"/>
                    <a:pt x="127" y="1927"/>
                  </a:cubicBezTo>
                  <a:cubicBezTo>
                    <a:pt x="136" y="1941"/>
                    <a:pt x="142" y="1953"/>
                    <a:pt x="146" y="1966"/>
                  </a:cubicBezTo>
                  <a:cubicBezTo>
                    <a:pt x="175" y="2039"/>
                    <a:pt x="266" y="2067"/>
                    <a:pt x="321" y="2067"/>
                  </a:cubicBezTo>
                  <a:cubicBezTo>
                    <a:pt x="346" y="2067"/>
                    <a:pt x="369" y="2061"/>
                    <a:pt x="389" y="2051"/>
                  </a:cubicBezTo>
                  <a:cubicBezTo>
                    <a:pt x="398" y="2047"/>
                    <a:pt x="424" y="2034"/>
                    <a:pt x="441" y="2005"/>
                  </a:cubicBezTo>
                  <a:cubicBezTo>
                    <a:pt x="444" y="2002"/>
                    <a:pt x="447" y="1997"/>
                    <a:pt x="451" y="1992"/>
                  </a:cubicBezTo>
                  <a:cubicBezTo>
                    <a:pt x="467" y="1970"/>
                    <a:pt x="489" y="1940"/>
                    <a:pt x="495" y="1898"/>
                  </a:cubicBezTo>
                  <a:cubicBezTo>
                    <a:pt x="497" y="1882"/>
                    <a:pt x="497" y="1862"/>
                    <a:pt x="499" y="1838"/>
                  </a:cubicBezTo>
                  <a:cubicBezTo>
                    <a:pt x="500" y="1812"/>
                    <a:pt x="503" y="1752"/>
                    <a:pt x="512" y="1716"/>
                  </a:cubicBezTo>
                  <a:cubicBezTo>
                    <a:pt x="516" y="1717"/>
                    <a:pt x="522" y="1718"/>
                    <a:pt x="529" y="1720"/>
                  </a:cubicBezTo>
                  <a:cubicBezTo>
                    <a:pt x="538" y="1721"/>
                    <a:pt x="547" y="1723"/>
                    <a:pt x="557" y="1723"/>
                  </a:cubicBezTo>
                  <a:cubicBezTo>
                    <a:pt x="619" y="1723"/>
                    <a:pt x="672" y="1682"/>
                    <a:pt x="685" y="1626"/>
                  </a:cubicBezTo>
                  <a:cubicBezTo>
                    <a:pt x="713" y="1617"/>
                    <a:pt x="752" y="1603"/>
                    <a:pt x="781" y="1572"/>
                  </a:cubicBezTo>
                  <a:cubicBezTo>
                    <a:pt x="792" y="1580"/>
                    <a:pt x="807" y="1587"/>
                    <a:pt x="824" y="1591"/>
                  </a:cubicBezTo>
                  <a:cubicBezTo>
                    <a:pt x="837" y="1596"/>
                    <a:pt x="850" y="1597"/>
                    <a:pt x="864" y="1597"/>
                  </a:cubicBezTo>
                  <a:cubicBezTo>
                    <a:pt x="919" y="1597"/>
                    <a:pt x="969" y="1571"/>
                    <a:pt x="995" y="1529"/>
                  </a:cubicBezTo>
                  <a:cubicBezTo>
                    <a:pt x="1023" y="1480"/>
                    <a:pt x="1054" y="1429"/>
                    <a:pt x="1083" y="1377"/>
                  </a:cubicBezTo>
                  <a:cubicBezTo>
                    <a:pt x="1096" y="1376"/>
                    <a:pt x="1107" y="1376"/>
                    <a:pt x="1117" y="1376"/>
                  </a:cubicBezTo>
                  <a:lnTo>
                    <a:pt x="1123" y="1376"/>
                  </a:lnTo>
                  <a:cubicBezTo>
                    <a:pt x="1167" y="1376"/>
                    <a:pt x="1200" y="1359"/>
                    <a:pt x="1223" y="1344"/>
                  </a:cubicBezTo>
                  <a:cubicBezTo>
                    <a:pt x="1230" y="1346"/>
                    <a:pt x="1239" y="1346"/>
                    <a:pt x="1246" y="1346"/>
                  </a:cubicBezTo>
                  <a:cubicBezTo>
                    <a:pt x="1291" y="1346"/>
                    <a:pt x="1330" y="1325"/>
                    <a:pt x="1354" y="1292"/>
                  </a:cubicBezTo>
                  <a:cubicBezTo>
                    <a:pt x="1362" y="1295"/>
                    <a:pt x="1370" y="1295"/>
                    <a:pt x="1379" y="1295"/>
                  </a:cubicBezTo>
                  <a:cubicBezTo>
                    <a:pt x="1399" y="1295"/>
                    <a:pt x="1418" y="1291"/>
                    <a:pt x="1435" y="1282"/>
                  </a:cubicBezTo>
                  <a:cubicBezTo>
                    <a:pt x="1496" y="1252"/>
                    <a:pt x="1544" y="1197"/>
                    <a:pt x="1564" y="1135"/>
                  </a:cubicBezTo>
                  <a:cubicBezTo>
                    <a:pt x="1581" y="1078"/>
                    <a:pt x="1577" y="1020"/>
                    <a:pt x="1551" y="970"/>
                  </a:cubicBezTo>
                  <a:cubicBezTo>
                    <a:pt x="1531" y="932"/>
                    <a:pt x="1522" y="902"/>
                    <a:pt x="1525" y="872"/>
                  </a:cubicBezTo>
                  <a:cubicBezTo>
                    <a:pt x="1534" y="779"/>
                    <a:pt x="1524" y="694"/>
                    <a:pt x="1495" y="613"/>
                  </a:cubicBezTo>
                  <a:cubicBezTo>
                    <a:pt x="1545" y="564"/>
                    <a:pt x="1551" y="509"/>
                    <a:pt x="1547" y="470"/>
                  </a:cubicBezTo>
                  <a:cubicBezTo>
                    <a:pt x="1544" y="447"/>
                    <a:pt x="1542" y="422"/>
                    <a:pt x="1541" y="399"/>
                  </a:cubicBezTo>
                  <a:cubicBezTo>
                    <a:pt x="1537" y="319"/>
                    <a:pt x="1532" y="230"/>
                    <a:pt x="1480" y="142"/>
                  </a:cubicBezTo>
                  <a:cubicBezTo>
                    <a:pt x="1445" y="81"/>
                    <a:pt x="1398" y="36"/>
                    <a:pt x="1343" y="15"/>
                  </a:cubicBezTo>
                  <a:cubicBezTo>
                    <a:pt x="1318" y="4"/>
                    <a:pt x="1291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1648560" y="1058284"/>
              <a:ext cx="61643" cy="65122"/>
            </a:xfrm>
            <a:custGeom>
              <a:avLst/>
              <a:gdLst/>
              <a:ahLst/>
              <a:cxnLst/>
              <a:rect l="l" t="t" r="r" b="b"/>
              <a:pathLst>
                <a:path w="1559" h="1647" extrusionOk="0">
                  <a:moveTo>
                    <a:pt x="1538" y="1235"/>
                  </a:moveTo>
                  <a:cubicBezTo>
                    <a:pt x="1559" y="1177"/>
                    <a:pt x="1537" y="1134"/>
                    <a:pt x="1473" y="1040"/>
                  </a:cubicBezTo>
                  <a:cubicBezTo>
                    <a:pt x="1469" y="1034"/>
                    <a:pt x="1455" y="1031"/>
                    <a:pt x="1444" y="1033"/>
                  </a:cubicBezTo>
                  <a:cubicBezTo>
                    <a:pt x="1423" y="1036"/>
                    <a:pt x="1403" y="1044"/>
                    <a:pt x="1389" y="1063"/>
                  </a:cubicBezTo>
                  <a:cubicBezTo>
                    <a:pt x="1384" y="1072"/>
                    <a:pt x="1379" y="1082"/>
                    <a:pt x="1372" y="1091"/>
                  </a:cubicBezTo>
                  <a:cubicBezTo>
                    <a:pt x="1359" y="1109"/>
                    <a:pt x="1330" y="1106"/>
                    <a:pt x="1320" y="1085"/>
                  </a:cubicBezTo>
                  <a:cubicBezTo>
                    <a:pt x="1307" y="1056"/>
                    <a:pt x="1296" y="1025"/>
                    <a:pt x="1284" y="995"/>
                  </a:cubicBezTo>
                  <a:cubicBezTo>
                    <a:pt x="1275" y="973"/>
                    <a:pt x="1261" y="959"/>
                    <a:pt x="1239" y="953"/>
                  </a:cubicBezTo>
                  <a:cubicBezTo>
                    <a:pt x="1219" y="946"/>
                    <a:pt x="1197" y="943"/>
                    <a:pt x="1177" y="936"/>
                  </a:cubicBezTo>
                  <a:cubicBezTo>
                    <a:pt x="1168" y="932"/>
                    <a:pt x="1158" y="914"/>
                    <a:pt x="1160" y="911"/>
                  </a:cubicBezTo>
                  <a:cubicBezTo>
                    <a:pt x="1181" y="884"/>
                    <a:pt x="1147" y="851"/>
                    <a:pt x="1168" y="823"/>
                  </a:cubicBezTo>
                  <a:cubicBezTo>
                    <a:pt x="1180" y="810"/>
                    <a:pt x="1181" y="794"/>
                    <a:pt x="1171" y="780"/>
                  </a:cubicBezTo>
                  <a:cubicBezTo>
                    <a:pt x="1145" y="741"/>
                    <a:pt x="1095" y="721"/>
                    <a:pt x="1083" y="667"/>
                  </a:cubicBezTo>
                  <a:cubicBezTo>
                    <a:pt x="1080" y="654"/>
                    <a:pt x="1061" y="644"/>
                    <a:pt x="1047" y="637"/>
                  </a:cubicBezTo>
                  <a:cubicBezTo>
                    <a:pt x="1018" y="621"/>
                    <a:pt x="989" y="609"/>
                    <a:pt x="960" y="595"/>
                  </a:cubicBezTo>
                  <a:cubicBezTo>
                    <a:pt x="946" y="588"/>
                    <a:pt x="926" y="582"/>
                    <a:pt x="920" y="569"/>
                  </a:cubicBezTo>
                  <a:cubicBezTo>
                    <a:pt x="904" y="530"/>
                    <a:pt x="862" y="524"/>
                    <a:pt x="835" y="499"/>
                  </a:cubicBezTo>
                  <a:cubicBezTo>
                    <a:pt x="803" y="469"/>
                    <a:pt x="767" y="446"/>
                    <a:pt x="725" y="433"/>
                  </a:cubicBezTo>
                  <a:cubicBezTo>
                    <a:pt x="697" y="423"/>
                    <a:pt x="677" y="405"/>
                    <a:pt x="664" y="381"/>
                  </a:cubicBezTo>
                  <a:cubicBezTo>
                    <a:pt x="645" y="346"/>
                    <a:pt x="615" y="322"/>
                    <a:pt x="582" y="303"/>
                  </a:cubicBezTo>
                  <a:cubicBezTo>
                    <a:pt x="491" y="252"/>
                    <a:pt x="414" y="187"/>
                    <a:pt x="358" y="98"/>
                  </a:cubicBezTo>
                  <a:cubicBezTo>
                    <a:pt x="340" y="69"/>
                    <a:pt x="308" y="54"/>
                    <a:pt x="275" y="51"/>
                  </a:cubicBezTo>
                  <a:cubicBezTo>
                    <a:pt x="204" y="44"/>
                    <a:pt x="136" y="35"/>
                    <a:pt x="70" y="7"/>
                  </a:cubicBezTo>
                  <a:cubicBezTo>
                    <a:pt x="58" y="1"/>
                    <a:pt x="40" y="8"/>
                    <a:pt x="24" y="12"/>
                  </a:cubicBezTo>
                  <a:cubicBezTo>
                    <a:pt x="9" y="18"/>
                    <a:pt x="1" y="50"/>
                    <a:pt x="9" y="72"/>
                  </a:cubicBezTo>
                  <a:cubicBezTo>
                    <a:pt x="19" y="96"/>
                    <a:pt x="30" y="122"/>
                    <a:pt x="45" y="142"/>
                  </a:cubicBezTo>
                  <a:cubicBezTo>
                    <a:pt x="87" y="193"/>
                    <a:pt x="135" y="238"/>
                    <a:pt x="194" y="268"/>
                  </a:cubicBezTo>
                  <a:cubicBezTo>
                    <a:pt x="229" y="287"/>
                    <a:pt x="255" y="310"/>
                    <a:pt x="278" y="342"/>
                  </a:cubicBezTo>
                  <a:cubicBezTo>
                    <a:pt x="295" y="368"/>
                    <a:pt x="323" y="390"/>
                    <a:pt x="339" y="418"/>
                  </a:cubicBezTo>
                  <a:cubicBezTo>
                    <a:pt x="369" y="478"/>
                    <a:pt x="413" y="523"/>
                    <a:pt x="463" y="566"/>
                  </a:cubicBezTo>
                  <a:cubicBezTo>
                    <a:pt x="478" y="579"/>
                    <a:pt x="489" y="599"/>
                    <a:pt x="498" y="618"/>
                  </a:cubicBezTo>
                  <a:cubicBezTo>
                    <a:pt x="514" y="653"/>
                    <a:pt x="522" y="690"/>
                    <a:pt x="538" y="725"/>
                  </a:cubicBezTo>
                  <a:cubicBezTo>
                    <a:pt x="547" y="744"/>
                    <a:pt x="560" y="764"/>
                    <a:pt x="576" y="777"/>
                  </a:cubicBezTo>
                  <a:cubicBezTo>
                    <a:pt x="638" y="833"/>
                    <a:pt x="678" y="900"/>
                    <a:pt x="703" y="979"/>
                  </a:cubicBezTo>
                  <a:cubicBezTo>
                    <a:pt x="713" y="1015"/>
                    <a:pt x="730" y="1050"/>
                    <a:pt x="742" y="1086"/>
                  </a:cubicBezTo>
                  <a:cubicBezTo>
                    <a:pt x="755" y="1124"/>
                    <a:pt x="777" y="1153"/>
                    <a:pt x="800" y="1183"/>
                  </a:cubicBezTo>
                  <a:cubicBezTo>
                    <a:pt x="845" y="1238"/>
                    <a:pt x="904" y="1278"/>
                    <a:pt x="947" y="1333"/>
                  </a:cubicBezTo>
                  <a:cubicBezTo>
                    <a:pt x="1024" y="1429"/>
                    <a:pt x="1147" y="1534"/>
                    <a:pt x="1252" y="1598"/>
                  </a:cubicBezTo>
                  <a:cubicBezTo>
                    <a:pt x="1304" y="1628"/>
                    <a:pt x="1394" y="1647"/>
                    <a:pt x="1440" y="1595"/>
                  </a:cubicBezTo>
                  <a:cubicBezTo>
                    <a:pt x="1504" y="1524"/>
                    <a:pt x="1414" y="1433"/>
                    <a:pt x="1472" y="1349"/>
                  </a:cubicBezTo>
                  <a:cubicBezTo>
                    <a:pt x="1505" y="1300"/>
                    <a:pt x="1528" y="1265"/>
                    <a:pt x="1538" y="12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1644567" y="1054409"/>
              <a:ext cx="70104" cy="72279"/>
            </a:xfrm>
            <a:custGeom>
              <a:avLst/>
              <a:gdLst/>
              <a:ahLst/>
              <a:cxnLst/>
              <a:rect l="l" t="t" r="r" b="b"/>
              <a:pathLst>
                <a:path w="1773" h="1828" extrusionOk="0">
                  <a:moveTo>
                    <a:pt x="161" y="102"/>
                  </a:moveTo>
                  <a:cubicBezTo>
                    <a:pt x="165" y="102"/>
                    <a:pt x="168" y="103"/>
                    <a:pt x="171" y="105"/>
                  </a:cubicBezTo>
                  <a:cubicBezTo>
                    <a:pt x="237" y="133"/>
                    <a:pt x="305" y="142"/>
                    <a:pt x="376" y="149"/>
                  </a:cubicBezTo>
                  <a:cubicBezTo>
                    <a:pt x="409" y="152"/>
                    <a:pt x="441" y="167"/>
                    <a:pt x="459" y="196"/>
                  </a:cubicBezTo>
                  <a:cubicBezTo>
                    <a:pt x="515" y="285"/>
                    <a:pt x="592" y="350"/>
                    <a:pt x="683" y="401"/>
                  </a:cubicBezTo>
                  <a:cubicBezTo>
                    <a:pt x="716" y="420"/>
                    <a:pt x="746" y="444"/>
                    <a:pt x="765" y="479"/>
                  </a:cubicBezTo>
                  <a:cubicBezTo>
                    <a:pt x="778" y="503"/>
                    <a:pt x="798" y="521"/>
                    <a:pt x="826" y="531"/>
                  </a:cubicBezTo>
                  <a:cubicBezTo>
                    <a:pt x="868" y="544"/>
                    <a:pt x="904" y="567"/>
                    <a:pt x="936" y="597"/>
                  </a:cubicBezTo>
                  <a:cubicBezTo>
                    <a:pt x="963" y="622"/>
                    <a:pt x="1005" y="628"/>
                    <a:pt x="1021" y="667"/>
                  </a:cubicBezTo>
                  <a:cubicBezTo>
                    <a:pt x="1027" y="680"/>
                    <a:pt x="1047" y="686"/>
                    <a:pt x="1061" y="693"/>
                  </a:cubicBezTo>
                  <a:cubicBezTo>
                    <a:pt x="1090" y="707"/>
                    <a:pt x="1119" y="719"/>
                    <a:pt x="1148" y="735"/>
                  </a:cubicBezTo>
                  <a:cubicBezTo>
                    <a:pt x="1162" y="742"/>
                    <a:pt x="1181" y="752"/>
                    <a:pt x="1184" y="765"/>
                  </a:cubicBezTo>
                  <a:cubicBezTo>
                    <a:pt x="1196" y="819"/>
                    <a:pt x="1246" y="839"/>
                    <a:pt x="1272" y="878"/>
                  </a:cubicBezTo>
                  <a:cubicBezTo>
                    <a:pt x="1282" y="892"/>
                    <a:pt x="1281" y="907"/>
                    <a:pt x="1269" y="921"/>
                  </a:cubicBezTo>
                  <a:cubicBezTo>
                    <a:pt x="1248" y="949"/>
                    <a:pt x="1282" y="982"/>
                    <a:pt x="1261" y="1009"/>
                  </a:cubicBezTo>
                  <a:cubicBezTo>
                    <a:pt x="1259" y="1012"/>
                    <a:pt x="1269" y="1030"/>
                    <a:pt x="1278" y="1034"/>
                  </a:cubicBezTo>
                  <a:cubicBezTo>
                    <a:pt x="1298" y="1041"/>
                    <a:pt x="1320" y="1044"/>
                    <a:pt x="1340" y="1051"/>
                  </a:cubicBezTo>
                  <a:cubicBezTo>
                    <a:pt x="1362" y="1057"/>
                    <a:pt x="1376" y="1071"/>
                    <a:pt x="1385" y="1093"/>
                  </a:cubicBezTo>
                  <a:cubicBezTo>
                    <a:pt x="1397" y="1123"/>
                    <a:pt x="1408" y="1154"/>
                    <a:pt x="1421" y="1183"/>
                  </a:cubicBezTo>
                  <a:cubicBezTo>
                    <a:pt x="1427" y="1196"/>
                    <a:pt x="1437" y="1202"/>
                    <a:pt x="1449" y="1202"/>
                  </a:cubicBezTo>
                  <a:cubicBezTo>
                    <a:pt x="1459" y="1202"/>
                    <a:pt x="1467" y="1197"/>
                    <a:pt x="1473" y="1189"/>
                  </a:cubicBezTo>
                  <a:cubicBezTo>
                    <a:pt x="1480" y="1180"/>
                    <a:pt x="1485" y="1170"/>
                    <a:pt x="1490" y="1161"/>
                  </a:cubicBezTo>
                  <a:cubicBezTo>
                    <a:pt x="1504" y="1142"/>
                    <a:pt x="1524" y="1134"/>
                    <a:pt x="1545" y="1131"/>
                  </a:cubicBezTo>
                  <a:lnTo>
                    <a:pt x="1551" y="1131"/>
                  </a:lnTo>
                  <a:cubicBezTo>
                    <a:pt x="1560" y="1131"/>
                    <a:pt x="1571" y="1134"/>
                    <a:pt x="1574" y="1138"/>
                  </a:cubicBezTo>
                  <a:cubicBezTo>
                    <a:pt x="1638" y="1232"/>
                    <a:pt x="1660" y="1275"/>
                    <a:pt x="1639" y="1333"/>
                  </a:cubicBezTo>
                  <a:cubicBezTo>
                    <a:pt x="1629" y="1363"/>
                    <a:pt x="1606" y="1398"/>
                    <a:pt x="1573" y="1447"/>
                  </a:cubicBezTo>
                  <a:cubicBezTo>
                    <a:pt x="1515" y="1531"/>
                    <a:pt x="1605" y="1622"/>
                    <a:pt x="1541" y="1693"/>
                  </a:cubicBezTo>
                  <a:cubicBezTo>
                    <a:pt x="1521" y="1716"/>
                    <a:pt x="1490" y="1726"/>
                    <a:pt x="1460" y="1726"/>
                  </a:cubicBezTo>
                  <a:cubicBezTo>
                    <a:pt x="1423" y="1726"/>
                    <a:pt x="1382" y="1712"/>
                    <a:pt x="1353" y="1694"/>
                  </a:cubicBezTo>
                  <a:cubicBezTo>
                    <a:pt x="1248" y="1632"/>
                    <a:pt x="1125" y="1527"/>
                    <a:pt x="1048" y="1430"/>
                  </a:cubicBezTo>
                  <a:cubicBezTo>
                    <a:pt x="1005" y="1376"/>
                    <a:pt x="946" y="1336"/>
                    <a:pt x="901" y="1281"/>
                  </a:cubicBezTo>
                  <a:cubicBezTo>
                    <a:pt x="878" y="1251"/>
                    <a:pt x="855" y="1222"/>
                    <a:pt x="843" y="1184"/>
                  </a:cubicBezTo>
                  <a:cubicBezTo>
                    <a:pt x="831" y="1148"/>
                    <a:pt x="814" y="1113"/>
                    <a:pt x="804" y="1077"/>
                  </a:cubicBezTo>
                  <a:cubicBezTo>
                    <a:pt x="779" y="998"/>
                    <a:pt x="739" y="930"/>
                    <a:pt x="677" y="875"/>
                  </a:cubicBezTo>
                  <a:cubicBezTo>
                    <a:pt x="661" y="862"/>
                    <a:pt x="648" y="842"/>
                    <a:pt x="639" y="823"/>
                  </a:cubicBezTo>
                  <a:cubicBezTo>
                    <a:pt x="623" y="788"/>
                    <a:pt x="615" y="751"/>
                    <a:pt x="599" y="716"/>
                  </a:cubicBezTo>
                  <a:cubicBezTo>
                    <a:pt x="590" y="697"/>
                    <a:pt x="579" y="677"/>
                    <a:pt x="564" y="664"/>
                  </a:cubicBezTo>
                  <a:cubicBezTo>
                    <a:pt x="514" y="621"/>
                    <a:pt x="470" y="576"/>
                    <a:pt x="440" y="516"/>
                  </a:cubicBezTo>
                  <a:cubicBezTo>
                    <a:pt x="424" y="488"/>
                    <a:pt x="396" y="466"/>
                    <a:pt x="379" y="440"/>
                  </a:cubicBezTo>
                  <a:cubicBezTo>
                    <a:pt x="356" y="408"/>
                    <a:pt x="330" y="384"/>
                    <a:pt x="295" y="366"/>
                  </a:cubicBezTo>
                  <a:cubicBezTo>
                    <a:pt x="236" y="336"/>
                    <a:pt x="188" y="291"/>
                    <a:pt x="146" y="240"/>
                  </a:cubicBezTo>
                  <a:cubicBezTo>
                    <a:pt x="131" y="220"/>
                    <a:pt x="120" y="194"/>
                    <a:pt x="110" y="170"/>
                  </a:cubicBezTo>
                  <a:cubicBezTo>
                    <a:pt x="102" y="147"/>
                    <a:pt x="110" y="116"/>
                    <a:pt x="125" y="110"/>
                  </a:cubicBezTo>
                  <a:cubicBezTo>
                    <a:pt x="136" y="107"/>
                    <a:pt x="149" y="102"/>
                    <a:pt x="161" y="102"/>
                  </a:cubicBezTo>
                  <a:close/>
                  <a:moveTo>
                    <a:pt x="161" y="1"/>
                  </a:moveTo>
                  <a:cubicBezTo>
                    <a:pt x="135" y="1"/>
                    <a:pt x="112" y="9"/>
                    <a:pt x="97" y="14"/>
                  </a:cubicBezTo>
                  <a:cubicBezTo>
                    <a:pt x="63" y="25"/>
                    <a:pt x="37" y="48"/>
                    <a:pt x="21" y="81"/>
                  </a:cubicBezTo>
                  <a:cubicBezTo>
                    <a:pt x="2" y="120"/>
                    <a:pt x="0" y="167"/>
                    <a:pt x="16" y="207"/>
                  </a:cubicBezTo>
                  <a:lnTo>
                    <a:pt x="19" y="212"/>
                  </a:lnTo>
                  <a:cubicBezTo>
                    <a:pt x="29" y="240"/>
                    <a:pt x="44" y="274"/>
                    <a:pt x="68" y="305"/>
                  </a:cubicBezTo>
                  <a:cubicBezTo>
                    <a:pt x="125" y="372"/>
                    <a:pt x="184" y="421"/>
                    <a:pt x="248" y="456"/>
                  </a:cubicBezTo>
                  <a:cubicBezTo>
                    <a:pt x="268" y="466"/>
                    <a:pt x="282" y="479"/>
                    <a:pt x="295" y="498"/>
                  </a:cubicBezTo>
                  <a:cubicBezTo>
                    <a:pt x="307" y="515"/>
                    <a:pt x="320" y="528"/>
                    <a:pt x="330" y="540"/>
                  </a:cubicBezTo>
                  <a:cubicBezTo>
                    <a:pt x="337" y="548"/>
                    <a:pt x="347" y="558"/>
                    <a:pt x="350" y="563"/>
                  </a:cubicBezTo>
                  <a:cubicBezTo>
                    <a:pt x="389" y="641"/>
                    <a:pt x="447" y="696"/>
                    <a:pt x="498" y="740"/>
                  </a:cubicBezTo>
                  <a:cubicBezTo>
                    <a:pt x="498" y="739"/>
                    <a:pt x="498" y="739"/>
                    <a:pt x="498" y="739"/>
                  </a:cubicBezTo>
                  <a:cubicBezTo>
                    <a:pt x="498" y="739"/>
                    <a:pt x="501" y="745"/>
                    <a:pt x="506" y="758"/>
                  </a:cubicBezTo>
                  <a:cubicBezTo>
                    <a:pt x="512" y="772"/>
                    <a:pt x="518" y="787"/>
                    <a:pt x="524" y="803"/>
                  </a:cubicBezTo>
                  <a:cubicBezTo>
                    <a:pt x="531" y="821"/>
                    <a:pt x="538" y="843"/>
                    <a:pt x="547" y="865"/>
                  </a:cubicBezTo>
                  <a:cubicBezTo>
                    <a:pt x="558" y="888"/>
                    <a:pt x="577" y="923"/>
                    <a:pt x="609" y="950"/>
                  </a:cubicBezTo>
                  <a:cubicBezTo>
                    <a:pt x="655" y="992"/>
                    <a:pt x="687" y="1043"/>
                    <a:pt x="707" y="1108"/>
                  </a:cubicBezTo>
                  <a:cubicBezTo>
                    <a:pt x="713" y="1131"/>
                    <a:pt x="723" y="1152"/>
                    <a:pt x="730" y="1173"/>
                  </a:cubicBezTo>
                  <a:cubicBezTo>
                    <a:pt x="736" y="1186"/>
                    <a:pt x="742" y="1200"/>
                    <a:pt x="748" y="1215"/>
                  </a:cubicBezTo>
                  <a:cubicBezTo>
                    <a:pt x="764" y="1268"/>
                    <a:pt x="792" y="1306"/>
                    <a:pt x="823" y="1343"/>
                  </a:cubicBezTo>
                  <a:cubicBezTo>
                    <a:pt x="849" y="1378"/>
                    <a:pt x="881" y="1405"/>
                    <a:pt x="907" y="1431"/>
                  </a:cubicBezTo>
                  <a:cubicBezTo>
                    <a:pt x="930" y="1452"/>
                    <a:pt x="953" y="1473"/>
                    <a:pt x="969" y="1493"/>
                  </a:cubicBezTo>
                  <a:cubicBezTo>
                    <a:pt x="1051" y="1597"/>
                    <a:pt x="1183" y="1710"/>
                    <a:pt x="1301" y="1782"/>
                  </a:cubicBezTo>
                  <a:cubicBezTo>
                    <a:pt x="1349" y="1810"/>
                    <a:pt x="1407" y="1827"/>
                    <a:pt x="1460" y="1827"/>
                  </a:cubicBezTo>
                  <a:cubicBezTo>
                    <a:pt x="1524" y="1827"/>
                    <a:pt x="1580" y="1803"/>
                    <a:pt x="1618" y="1759"/>
                  </a:cubicBezTo>
                  <a:cubicBezTo>
                    <a:pt x="1681" y="1689"/>
                    <a:pt x="1667" y="1606"/>
                    <a:pt x="1658" y="1557"/>
                  </a:cubicBezTo>
                  <a:cubicBezTo>
                    <a:pt x="1654" y="1527"/>
                    <a:pt x="1652" y="1511"/>
                    <a:pt x="1657" y="1505"/>
                  </a:cubicBezTo>
                  <a:cubicBezTo>
                    <a:pt x="1697" y="1446"/>
                    <a:pt x="1720" y="1407"/>
                    <a:pt x="1735" y="1366"/>
                  </a:cubicBezTo>
                  <a:cubicBezTo>
                    <a:pt x="1772" y="1259"/>
                    <a:pt x="1726" y="1181"/>
                    <a:pt x="1658" y="1082"/>
                  </a:cubicBezTo>
                  <a:cubicBezTo>
                    <a:pt x="1635" y="1048"/>
                    <a:pt x="1596" y="1030"/>
                    <a:pt x="1551" y="1030"/>
                  </a:cubicBezTo>
                  <a:cubicBezTo>
                    <a:pt x="1544" y="1030"/>
                    <a:pt x="1537" y="1030"/>
                    <a:pt x="1531" y="1031"/>
                  </a:cubicBezTo>
                  <a:cubicBezTo>
                    <a:pt x="1509" y="1034"/>
                    <a:pt x="1490" y="1040"/>
                    <a:pt x="1475" y="1047"/>
                  </a:cubicBezTo>
                  <a:cubicBezTo>
                    <a:pt x="1454" y="1002"/>
                    <a:pt x="1417" y="969"/>
                    <a:pt x="1369" y="954"/>
                  </a:cubicBezTo>
                  <a:cubicBezTo>
                    <a:pt x="1369" y="954"/>
                    <a:pt x="1368" y="954"/>
                    <a:pt x="1368" y="953"/>
                  </a:cubicBezTo>
                  <a:cubicBezTo>
                    <a:pt x="1388" y="910"/>
                    <a:pt x="1384" y="860"/>
                    <a:pt x="1356" y="820"/>
                  </a:cubicBezTo>
                  <a:cubicBezTo>
                    <a:pt x="1339" y="795"/>
                    <a:pt x="1320" y="778"/>
                    <a:pt x="1304" y="764"/>
                  </a:cubicBezTo>
                  <a:cubicBezTo>
                    <a:pt x="1295" y="756"/>
                    <a:pt x="1284" y="746"/>
                    <a:pt x="1282" y="742"/>
                  </a:cubicBezTo>
                  <a:cubicBezTo>
                    <a:pt x="1271" y="684"/>
                    <a:pt x="1216" y="655"/>
                    <a:pt x="1196" y="645"/>
                  </a:cubicBezTo>
                  <a:cubicBezTo>
                    <a:pt x="1177" y="635"/>
                    <a:pt x="1158" y="626"/>
                    <a:pt x="1139" y="618"/>
                  </a:cubicBezTo>
                  <a:cubicBezTo>
                    <a:pt x="1128" y="612"/>
                    <a:pt x="1116" y="608"/>
                    <a:pt x="1105" y="602"/>
                  </a:cubicBezTo>
                  <a:cubicBezTo>
                    <a:pt x="1103" y="602"/>
                    <a:pt x="1102" y="600"/>
                    <a:pt x="1099" y="599"/>
                  </a:cubicBezTo>
                  <a:cubicBezTo>
                    <a:pt x="1074" y="561"/>
                    <a:pt x="1040" y="542"/>
                    <a:pt x="1018" y="531"/>
                  </a:cubicBezTo>
                  <a:cubicBezTo>
                    <a:pt x="1014" y="528"/>
                    <a:pt x="1008" y="525"/>
                    <a:pt x="1003" y="522"/>
                  </a:cubicBezTo>
                  <a:cubicBezTo>
                    <a:pt x="962" y="482"/>
                    <a:pt x="914" y="453"/>
                    <a:pt x="857" y="434"/>
                  </a:cubicBezTo>
                  <a:cubicBezTo>
                    <a:pt x="856" y="434"/>
                    <a:pt x="855" y="434"/>
                    <a:pt x="853" y="430"/>
                  </a:cubicBezTo>
                  <a:cubicBezTo>
                    <a:pt x="826" y="381"/>
                    <a:pt x="785" y="342"/>
                    <a:pt x="732" y="313"/>
                  </a:cubicBezTo>
                  <a:cubicBezTo>
                    <a:pt x="649" y="266"/>
                    <a:pt x="589" y="210"/>
                    <a:pt x="544" y="142"/>
                  </a:cubicBezTo>
                  <a:cubicBezTo>
                    <a:pt x="511" y="87"/>
                    <a:pt x="453" y="54"/>
                    <a:pt x="385" y="48"/>
                  </a:cubicBezTo>
                  <a:cubicBezTo>
                    <a:pt x="324" y="42"/>
                    <a:pt x="265" y="35"/>
                    <a:pt x="213" y="12"/>
                  </a:cubicBezTo>
                  <a:cubicBezTo>
                    <a:pt x="198" y="5"/>
                    <a:pt x="180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1105386" y="683896"/>
              <a:ext cx="40212" cy="63659"/>
            </a:xfrm>
            <a:custGeom>
              <a:avLst/>
              <a:gdLst/>
              <a:ahLst/>
              <a:cxnLst/>
              <a:rect l="l" t="t" r="r" b="b"/>
              <a:pathLst>
                <a:path w="1017" h="1610" extrusionOk="0">
                  <a:moveTo>
                    <a:pt x="3" y="262"/>
                  </a:moveTo>
                  <a:cubicBezTo>
                    <a:pt x="9" y="287"/>
                    <a:pt x="25" y="317"/>
                    <a:pt x="31" y="332"/>
                  </a:cubicBezTo>
                  <a:cubicBezTo>
                    <a:pt x="64" y="414"/>
                    <a:pt x="122" y="488"/>
                    <a:pt x="141" y="576"/>
                  </a:cubicBezTo>
                  <a:cubicBezTo>
                    <a:pt x="151" y="618"/>
                    <a:pt x="149" y="700"/>
                    <a:pt x="190" y="728"/>
                  </a:cubicBezTo>
                  <a:cubicBezTo>
                    <a:pt x="226" y="752"/>
                    <a:pt x="278" y="719"/>
                    <a:pt x="318" y="731"/>
                  </a:cubicBezTo>
                  <a:cubicBezTo>
                    <a:pt x="349" y="741"/>
                    <a:pt x="333" y="780"/>
                    <a:pt x="349" y="801"/>
                  </a:cubicBezTo>
                  <a:cubicBezTo>
                    <a:pt x="359" y="814"/>
                    <a:pt x="366" y="829"/>
                    <a:pt x="379" y="839"/>
                  </a:cubicBezTo>
                  <a:cubicBezTo>
                    <a:pt x="402" y="858"/>
                    <a:pt x="408" y="879"/>
                    <a:pt x="402" y="910"/>
                  </a:cubicBezTo>
                  <a:cubicBezTo>
                    <a:pt x="385" y="992"/>
                    <a:pt x="369" y="1004"/>
                    <a:pt x="279" y="992"/>
                  </a:cubicBezTo>
                  <a:cubicBezTo>
                    <a:pt x="274" y="991"/>
                    <a:pt x="269" y="989"/>
                    <a:pt x="263" y="989"/>
                  </a:cubicBezTo>
                  <a:cubicBezTo>
                    <a:pt x="250" y="989"/>
                    <a:pt x="242" y="995"/>
                    <a:pt x="243" y="1007"/>
                  </a:cubicBezTo>
                  <a:cubicBezTo>
                    <a:pt x="246" y="1047"/>
                    <a:pt x="236" y="1092"/>
                    <a:pt x="272" y="1127"/>
                  </a:cubicBezTo>
                  <a:cubicBezTo>
                    <a:pt x="288" y="1141"/>
                    <a:pt x="279" y="1174"/>
                    <a:pt x="265" y="1186"/>
                  </a:cubicBezTo>
                  <a:cubicBezTo>
                    <a:pt x="249" y="1200"/>
                    <a:pt x="232" y="1212"/>
                    <a:pt x="214" y="1226"/>
                  </a:cubicBezTo>
                  <a:cubicBezTo>
                    <a:pt x="201" y="1235"/>
                    <a:pt x="187" y="1244"/>
                    <a:pt x="177" y="1255"/>
                  </a:cubicBezTo>
                  <a:cubicBezTo>
                    <a:pt x="146" y="1291"/>
                    <a:pt x="239" y="1326"/>
                    <a:pt x="242" y="1371"/>
                  </a:cubicBezTo>
                  <a:cubicBezTo>
                    <a:pt x="249" y="1471"/>
                    <a:pt x="172" y="1514"/>
                    <a:pt x="120" y="1583"/>
                  </a:cubicBezTo>
                  <a:cubicBezTo>
                    <a:pt x="117" y="1586"/>
                    <a:pt x="120" y="1593"/>
                    <a:pt x="122" y="1599"/>
                  </a:cubicBezTo>
                  <a:cubicBezTo>
                    <a:pt x="125" y="1604"/>
                    <a:pt x="130" y="1609"/>
                    <a:pt x="133" y="1609"/>
                  </a:cubicBezTo>
                  <a:cubicBezTo>
                    <a:pt x="149" y="1609"/>
                    <a:pt x="167" y="1609"/>
                    <a:pt x="180" y="1604"/>
                  </a:cubicBezTo>
                  <a:cubicBezTo>
                    <a:pt x="209" y="1589"/>
                    <a:pt x="237" y="1569"/>
                    <a:pt x="271" y="1575"/>
                  </a:cubicBezTo>
                  <a:cubicBezTo>
                    <a:pt x="324" y="1585"/>
                    <a:pt x="363" y="1572"/>
                    <a:pt x="396" y="1525"/>
                  </a:cubicBezTo>
                  <a:cubicBezTo>
                    <a:pt x="407" y="1512"/>
                    <a:pt x="435" y="1507"/>
                    <a:pt x="456" y="1508"/>
                  </a:cubicBezTo>
                  <a:cubicBezTo>
                    <a:pt x="511" y="1514"/>
                    <a:pt x="564" y="1511"/>
                    <a:pt x="616" y="1499"/>
                  </a:cubicBezTo>
                  <a:cubicBezTo>
                    <a:pt x="681" y="1485"/>
                    <a:pt x="743" y="1475"/>
                    <a:pt x="808" y="1472"/>
                  </a:cubicBezTo>
                  <a:cubicBezTo>
                    <a:pt x="870" y="1469"/>
                    <a:pt x="922" y="1440"/>
                    <a:pt x="963" y="1393"/>
                  </a:cubicBezTo>
                  <a:cubicBezTo>
                    <a:pt x="972" y="1382"/>
                    <a:pt x="970" y="1359"/>
                    <a:pt x="959" y="1349"/>
                  </a:cubicBezTo>
                  <a:cubicBezTo>
                    <a:pt x="950" y="1343"/>
                    <a:pt x="938" y="1339"/>
                    <a:pt x="930" y="1333"/>
                  </a:cubicBezTo>
                  <a:cubicBezTo>
                    <a:pt x="912" y="1322"/>
                    <a:pt x="908" y="1307"/>
                    <a:pt x="917" y="1294"/>
                  </a:cubicBezTo>
                  <a:cubicBezTo>
                    <a:pt x="938" y="1264"/>
                    <a:pt x="963" y="1234"/>
                    <a:pt x="980" y="1200"/>
                  </a:cubicBezTo>
                  <a:cubicBezTo>
                    <a:pt x="1016" y="1129"/>
                    <a:pt x="974" y="1053"/>
                    <a:pt x="896" y="1043"/>
                  </a:cubicBezTo>
                  <a:cubicBezTo>
                    <a:pt x="870" y="1040"/>
                    <a:pt x="843" y="1040"/>
                    <a:pt x="817" y="1038"/>
                  </a:cubicBezTo>
                  <a:cubicBezTo>
                    <a:pt x="817" y="1040"/>
                    <a:pt x="817" y="1041"/>
                    <a:pt x="817" y="1041"/>
                  </a:cubicBezTo>
                  <a:lnTo>
                    <a:pt x="813" y="1049"/>
                  </a:lnTo>
                  <a:cubicBezTo>
                    <a:pt x="813" y="1049"/>
                    <a:pt x="815" y="1038"/>
                    <a:pt x="817" y="1038"/>
                  </a:cubicBezTo>
                  <a:cubicBezTo>
                    <a:pt x="815" y="1023"/>
                    <a:pt x="817" y="1007"/>
                    <a:pt x="811" y="994"/>
                  </a:cubicBezTo>
                  <a:cubicBezTo>
                    <a:pt x="784" y="947"/>
                    <a:pt x="761" y="898"/>
                    <a:pt x="745" y="846"/>
                  </a:cubicBezTo>
                  <a:cubicBezTo>
                    <a:pt x="735" y="814"/>
                    <a:pt x="714" y="786"/>
                    <a:pt x="685" y="770"/>
                  </a:cubicBezTo>
                  <a:cubicBezTo>
                    <a:pt x="632" y="744"/>
                    <a:pt x="606" y="699"/>
                    <a:pt x="590" y="645"/>
                  </a:cubicBezTo>
                  <a:cubicBezTo>
                    <a:pt x="567" y="567"/>
                    <a:pt x="521" y="511"/>
                    <a:pt x="443" y="483"/>
                  </a:cubicBezTo>
                  <a:cubicBezTo>
                    <a:pt x="431" y="479"/>
                    <a:pt x="427" y="472"/>
                    <a:pt x="433" y="459"/>
                  </a:cubicBezTo>
                  <a:cubicBezTo>
                    <a:pt x="443" y="433"/>
                    <a:pt x="448" y="405"/>
                    <a:pt x="463" y="384"/>
                  </a:cubicBezTo>
                  <a:cubicBezTo>
                    <a:pt x="493" y="338"/>
                    <a:pt x="511" y="287"/>
                    <a:pt x="525" y="235"/>
                  </a:cubicBezTo>
                  <a:cubicBezTo>
                    <a:pt x="531" y="210"/>
                    <a:pt x="511" y="180"/>
                    <a:pt x="483" y="176"/>
                  </a:cubicBezTo>
                  <a:cubicBezTo>
                    <a:pt x="473" y="173"/>
                    <a:pt x="461" y="170"/>
                    <a:pt x="451" y="170"/>
                  </a:cubicBezTo>
                  <a:cubicBezTo>
                    <a:pt x="414" y="168"/>
                    <a:pt x="375" y="170"/>
                    <a:pt x="337" y="168"/>
                  </a:cubicBezTo>
                  <a:cubicBezTo>
                    <a:pt x="330" y="168"/>
                    <a:pt x="321" y="158"/>
                    <a:pt x="315" y="151"/>
                  </a:cubicBezTo>
                  <a:cubicBezTo>
                    <a:pt x="314" y="148"/>
                    <a:pt x="317" y="141"/>
                    <a:pt x="320" y="137"/>
                  </a:cubicBezTo>
                  <a:cubicBezTo>
                    <a:pt x="339" y="111"/>
                    <a:pt x="360" y="86"/>
                    <a:pt x="379" y="60"/>
                  </a:cubicBezTo>
                  <a:cubicBezTo>
                    <a:pt x="385" y="51"/>
                    <a:pt x="383" y="38"/>
                    <a:pt x="383" y="28"/>
                  </a:cubicBezTo>
                  <a:cubicBezTo>
                    <a:pt x="383" y="17"/>
                    <a:pt x="365" y="1"/>
                    <a:pt x="347" y="2"/>
                  </a:cubicBezTo>
                  <a:cubicBezTo>
                    <a:pt x="304" y="5"/>
                    <a:pt x="261" y="7"/>
                    <a:pt x="219" y="11"/>
                  </a:cubicBezTo>
                  <a:cubicBezTo>
                    <a:pt x="194" y="12"/>
                    <a:pt x="178" y="28"/>
                    <a:pt x="168" y="47"/>
                  </a:cubicBezTo>
                  <a:cubicBezTo>
                    <a:pt x="142" y="95"/>
                    <a:pt x="116" y="142"/>
                    <a:pt x="91" y="190"/>
                  </a:cubicBezTo>
                  <a:cubicBezTo>
                    <a:pt x="77" y="216"/>
                    <a:pt x="22" y="193"/>
                    <a:pt x="5" y="232"/>
                  </a:cubicBezTo>
                  <a:cubicBezTo>
                    <a:pt x="0" y="239"/>
                    <a:pt x="0" y="251"/>
                    <a:pt x="3" y="2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1101274" y="679981"/>
              <a:ext cx="47764" cy="71567"/>
            </a:xfrm>
            <a:custGeom>
              <a:avLst/>
              <a:gdLst/>
              <a:ahLst/>
              <a:cxnLst/>
              <a:rect l="l" t="t" r="r" b="b"/>
              <a:pathLst>
                <a:path w="1208" h="1810" extrusionOk="0">
                  <a:moveTo>
                    <a:pt x="921" y="1137"/>
                  </a:moveTo>
                  <a:cubicBezTo>
                    <a:pt x="919" y="1137"/>
                    <a:pt x="917" y="1148"/>
                    <a:pt x="917" y="1148"/>
                  </a:cubicBezTo>
                  <a:lnTo>
                    <a:pt x="921" y="1140"/>
                  </a:lnTo>
                  <a:cubicBezTo>
                    <a:pt x="921" y="1140"/>
                    <a:pt x="921" y="1139"/>
                    <a:pt x="921" y="1137"/>
                  </a:cubicBezTo>
                  <a:close/>
                  <a:moveTo>
                    <a:pt x="453" y="101"/>
                  </a:moveTo>
                  <a:cubicBezTo>
                    <a:pt x="469" y="101"/>
                    <a:pt x="487" y="116"/>
                    <a:pt x="487" y="127"/>
                  </a:cubicBezTo>
                  <a:cubicBezTo>
                    <a:pt x="487" y="137"/>
                    <a:pt x="489" y="150"/>
                    <a:pt x="483" y="159"/>
                  </a:cubicBezTo>
                  <a:cubicBezTo>
                    <a:pt x="464" y="185"/>
                    <a:pt x="443" y="210"/>
                    <a:pt x="424" y="236"/>
                  </a:cubicBezTo>
                  <a:cubicBezTo>
                    <a:pt x="421" y="240"/>
                    <a:pt x="418" y="247"/>
                    <a:pt x="419" y="250"/>
                  </a:cubicBezTo>
                  <a:cubicBezTo>
                    <a:pt x="425" y="257"/>
                    <a:pt x="434" y="267"/>
                    <a:pt x="441" y="267"/>
                  </a:cubicBezTo>
                  <a:cubicBezTo>
                    <a:pt x="456" y="269"/>
                    <a:pt x="470" y="269"/>
                    <a:pt x="484" y="269"/>
                  </a:cubicBezTo>
                  <a:lnTo>
                    <a:pt x="555" y="269"/>
                  </a:lnTo>
                  <a:cubicBezTo>
                    <a:pt x="565" y="269"/>
                    <a:pt x="577" y="272"/>
                    <a:pt x="587" y="275"/>
                  </a:cubicBezTo>
                  <a:cubicBezTo>
                    <a:pt x="615" y="279"/>
                    <a:pt x="635" y="309"/>
                    <a:pt x="629" y="334"/>
                  </a:cubicBezTo>
                  <a:cubicBezTo>
                    <a:pt x="615" y="386"/>
                    <a:pt x="597" y="437"/>
                    <a:pt x="567" y="483"/>
                  </a:cubicBezTo>
                  <a:cubicBezTo>
                    <a:pt x="552" y="504"/>
                    <a:pt x="547" y="532"/>
                    <a:pt x="537" y="558"/>
                  </a:cubicBezTo>
                  <a:cubicBezTo>
                    <a:pt x="531" y="571"/>
                    <a:pt x="535" y="578"/>
                    <a:pt x="547" y="582"/>
                  </a:cubicBezTo>
                  <a:cubicBezTo>
                    <a:pt x="625" y="610"/>
                    <a:pt x="671" y="666"/>
                    <a:pt x="694" y="744"/>
                  </a:cubicBezTo>
                  <a:cubicBezTo>
                    <a:pt x="710" y="798"/>
                    <a:pt x="736" y="843"/>
                    <a:pt x="789" y="869"/>
                  </a:cubicBezTo>
                  <a:cubicBezTo>
                    <a:pt x="818" y="885"/>
                    <a:pt x="839" y="913"/>
                    <a:pt x="849" y="945"/>
                  </a:cubicBezTo>
                  <a:cubicBezTo>
                    <a:pt x="865" y="997"/>
                    <a:pt x="888" y="1046"/>
                    <a:pt x="915" y="1093"/>
                  </a:cubicBezTo>
                  <a:cubicBezTo>
                    <a:pt x="922" y="1106"/>
                    <a:pt x="919" y="1122"/>
                    <a:pt x="921" y="1137"/>
                  </a:cubicBezTo>
                  <a:cubicBezTo>
                    <a:pt x="948" y="1139"/>
                    <a:pt x="974" y="1139"/>
                    <a:pt x="1000" y="1142"/>
                  </a:cubicBezTo>
                  <a:cubicBezTo>
                    <a:pt x="1078" y="1152"/>
                    <a:pt x="1120" y="1228"/>
                    <a:pt x="1084" y="1299"/>
                  </a:cubicBezTo>
                  <a:cubicBezTo>
                    <a:pt x="1067" y="1333"/>
                    <a:pt x="1042" y="1363"/>
                    <a:pt x="1021" y="1393"/>
                  </a:cubicBezTo>
                  <a:cubicBezTo>
                    <a:pt x="1012" y="1408"/>
                    <a:pt x="1016" y="1421"/>
                    <a:pt x="1034" y="1432"/>
                  </a:cubicBezTo>
                  <a:cubicBezTo>
                    <a:pt x="1044" y="1438"/>
                    <a:pt x="1054" y="1442"/>
                    <a:pt x="1063" y="1448"/>
                  </a:cubicBezTo>
                  <a:cubicBezTo>
                    <a:pt x="1074" y="1458"/>
                    <a:pt x="1076" y="1481"/>
                    <a:pt x="1067" y="1492"/>
                  </a:cubicBezTo>
                  <a:cubicBezTo>
                    <a:pt x="1026" y="1539"/>
                    <a:pt x="974" y="1568"/>
                    <a:pt x="912" y="1571"/>
                  </a:cubicBezTo>
                  <a:cubicBezTo>
                    <a:pt x="847" y="1574"/>
                    <a:pt x="785" y="1584"/>
                    <a:pt x="722" y="1598"/>
                  </a:cubicBezTo>
                  <a:cubicBezTo>
                    <a:pt x="685" y="1606"/>
                    <a:pt x="651" y="1610"/>
                    <a:pt x="615" y="1610"/>
                  </a:cubicBezTo>
                  <a:cubicBezTo>
                    <a:pt x="596" y="1610"/>
                    <a:pt x="578" y="1609"/>
                    <a:pt x="560" y="1607"/>
                  </a:cubicBezTo>
                  <a:lnTo>
                    <a:pt x="552" y="1607"/>
                  </a:lnTo>
                  <a:cubicBezTo>
                    <a:pt x="534" y="1607"/>
                    <a:pt x="509" y="1613"/>
                    <a:pt x="500" y="1624"/>
                  </a:cubicBezTo>
                  <a:cubicBezTo>
                    <a:pt x="474" y="1661"/>
                    <a:pt x="444" y="1677"/>
                    <a:pt x="406" y="1677"/>
                  </a:cubicBezTo>
                  <a:cubicBezTo>
                    <a:pt x="396" y="1677"/>
                    <a:pt x="386" y="1677"/>
                    <a:pt x="375" y="1674"/>
                  </a:cubicBezTo>
                  <a:cubicBezTo>
                    <a:pt x="370" y="1674"/>
                    <a:pt x="366" y="1672"/>
                    <a:pt x="362" y="1672"/>
                  </a:cubicBezTo>
                  <a:cubicBezTo>
                    <a:pt x="334" y="1672"/>
                    <a:pt x="308" y="1690"/>
                    <a:pt x="284" y="1703"/>
                  </a:cubicBezTo>
                  <a:cubicBezTo>
                    <a:pt x="271" y="1708"/>
                    <a:pt x="253" y="1708"/>
                    <a:pt x="237" y="1708"/>
                  </a:cubicBezTo>
                  <a:cubicBezTo>
                    <a:pt x="234" y="1708"/>
                    <a:pt x="229" y="1703"/>
                    <a:pt x="226" y="1698"/>
                  </a:cubicBezTo>
                  <a:cubicBezTo>
                    <a:pt x="224" y="1694"/>
                    <a:pt x="221" y="1685"/>
                    <a:pt x="224" y="1682"/>
                  </a:cubicBezTo>
                  <a:cubicBezTo>
                    <a:pt x="276" y="1613"/>
                    <a:pt x="353" y="1570"/>
                    <a:pt x="346" y="1470"/>
                  </a:cubicBezTo>
                  <a:cubicBezTo>
                    <a:pt x="343" y="1425"/>
                    <a:pt x="250" y="1390"/>
                    <a:pt x="281" y="1354"/>
                  </a:cubicBezTo>
                  <a:cubicBezTo>
                    <a:pt x="291" y="1343"/>
                    <a:pt x="305" y="1334"/>
                    <a:pt x="318" y="1325"/>
                  </a:cubicBezTo>
                  <a:cubicBezTo>
                    <a:pt x="336" y="1311"/>
                    <a:pt x="353" y="1299"/>
                    <a:pt x="369" y="1285"/>
                  </a:cubicBezTo>
                  <a:cubicBezTo>
                    <a:pt x="383" y="1273"/>
                    <a:pt x="392" y="1240"/>
                    <a:pt x="378" y="1226"/>
                  </a:cubicBezTo>
                  <a:cubicBezTo>
                    <a:pt x="340" y="1191"/>
                    <a:pt x="352" y="1146"/>
                    <a:pt x="347" y="1106"/>
                  </a:cubicBezTo>
                  <a:cubicBezTo>
                    <a:pt x="346" y="1094"/>
                    <a:pt x="354" y="1088"/>
                    <a:pt x="367" y="1088"/>
                  </a:cubicBezTo>
                  <a:cubicBezTo>
                    <a:pt x="373" y="1088"/>
                    <a:pt x="378" y="1090"/>
                    <a:pt x="383" y="1091"/>
                  </a:cubicBezTo>
                  <a:cubicBezTo>
                    <a:pt x="402" y="1093"/>
                    <a:pt x="417" y="1094"/>
                    <a:pt x="430" y="1094"/>
                  </a:cubicBezTo>
                  <a:cubicBezTo>
                    <a:pt x="480" y="1094"/>
                    <a:pt x="493" y="1074"/>
                    <a:pt x="506" y="1009"/>
                  </a:cubicBezTo>
                  <a:cubicBezTo>
                    <a:pt x="512" y="978"/>
                    <a:pt x="506" y="957"/>
                    <a:pt x="483" y="938"/>
                  </a:cubicBezTo>
                  <a:cubicBezTo>
                    <a:pt x="470" y="928"/>
                    <a:pt x="463" y="913"/>
                    <a:pt x="453" y="900"/>
                  </a:cubicBezTo>
                  <a:cubicBezTo>
                    <a:pt x="437" y="879"/>
                    <a:pt x="453" y="840"/>
                    <a:pt x="422" y="830"/>
                  </a:cubicBezTo>
                  <a:cubicBezTo>
                    <a:pt x="415" y="828"/>
                    <a:pt x="408" y="827"/>
                    <a:pt x="401" y="827"/>
                  </a:cubicBezTo>
                  <a:cubicBezTo>
                    <a:pt x="378" y="827"/>
                    <a:pt x="352" y="835"/>
                    <a:pt x="328" y="835"/>
                  </a:cubicBezTo>
                  <a:cubicBezTo>
                    <a:pt x="315" y="835"/>
                    <a:pt x="304" y="834"/>
                    <a:pt x="294" y="827"/>
                  </a:cubicBezTo>
                  <a:cubicBezTo>
                    <a:pt x="253" y="799"/>
                    <a:pt x="255" y="717"/>
                    <a:pt x="245" y="675"/>
                  </a:cubicBezTo>
                  <a:cubicBezTo>
                    <a:pt x="226" y="587"/>
                    <a:pt x="168" y="513"/>
                    <a:pt x="135" y="431"/>
                  </a:cubicBezTo>
                  <a:cubicBezTo>
                    <a:pt x="129" y="416"/>
                    <a:pt x="115" y="386"/>
                    <a:pt x="107" y="361"/>
                  </a:cubicBezTo>
                  <a:cubicBezTo>
                    <a:pt x="104" y="350"/>
                    <a:pt x="104" y="338"/>
                    <a:pt x="109" y="331"/>
                  </a:cubicBezTo>
                  <a:cubicBezTo>
                    <a:pt x="128" y="292"/>
                    <a:pt x="181" y="315"/>
                    <a:pt x="195" y="289"/>
                  </a:cubicBezTo>
                  <a:cubicBezTo>
                    <a:pt x="220" y="241"/>
                    <a:pt x="246" y="194"/>
                    <a:pt x="272" y="146"/>
                  </a:cubicBezTo>
                  <a:cubicBezTo>
                    <a:pt x="284" y="127"/>
                    <a:pt x="298" y="111"/>
                    <a:pt x="323" y="110"/>
                  </a:cubicBezTo>
                  <a:cubicBezTo>
                    <a:pt x="366" y="106"/>
                    <a:pt x="409" y="104"/>
                    <a:pt x="453" y="101"/>
                  </a:cubicBezTo>
                  <a:close/>
                  <a:moveTo>
                    <a:pt x="447" y="0"/>
                  </a:moveTo>
                  <a:cubicBezTo>
                    <a:pt x="402" y="3"/>
                    <a:pt x="357" y="6"/>
                    <a:pt x="314" y="9"/>
                  </a:cubicBezTo>
                  <a:cubicBezTo>
                    <a:pt x="282" y="12"/>
                    <a:pt x="223" y="26"/>
                    <a:pt x="184" y="97"/>
                  </a:cubicBezTo>
                  <a:cubicBezTo>
                    <a:pt x="164" y="134"/>
                    <a:pt x="143" y="171"/>
                    <a:pt x="125" y="208"/>
                  </a:cubicBezTo>
                  <a:cubicBezTo>
                    <a:pt x="91" y="214"/>
                    <a:pt x="44" y="231"/>
                    <a:pt x="18" y="286"/>
                  </a:cubicBezTo>
                  <a:cubicBezTo>
                    <a:pt x="3" y="315"/>
                    <a:pt x="0" y="348"/>
                    <a:pt x="9" y="386"/>
                  </a:cubicBezTo>
                  <a:cubicBezTo>
                    <a:pt x="16" y="413"/>
                    <a:pt x="28" y="439"/>
                    <a:pt x="36" y="458"/>
                  </a:cubicBezTo>
                  <a:cubicBezTo>
                    <a:pt x="38" y="461"/>
                    <a:pt x="41" y="465"/>
                    <a:pt x="42" y="468"/>
                  </a:cubicBezTo>
                  <a:cubicBezTo>
                    <a:pt x="57" y="504"/>
                    <a:pt x="74" y="539"/>
                    <a:pt x="91" y="571"/>
                  </a:cubicBezTo>
                  <a:cubicBezTo>
                    <a:pt x="116" y="614"/>
                    <a:pt x="138" y="656"/>
                    <a:pt x="146" y="697"/>
                  </a:cubicBezTo>
                  <a:cubicBezTo>
                    <a:pt x="148" y="704"/>
                    <a:pt x="149" y="714"/>
                    <a:pt x="151" y="726"/>
                  </a:cubicBezTo>
                  <a:cubicBezTo>
                    <a:pt x="158" y="780"/>
                    <a:pt x="169" y="864"/>
                    <a:pt x="237" y="911"/>
                  </a:cubicBezTo>
                  <a:cubicBezTo>
                    <a:pt x="263" y="928"/>
                    <a:pt x="294" y="937"/>
                    <a:pt x="328" y="937"/>
                  </a:cubicBezTo>
                  <a:cubicBezTo>
                    <a:pt x="339" y="937"/>
                    <a:pt x="347" y="937"/>
                    <a:pt x="357" y="935"/>
                  </a:cubicBezTo>
                  <a:cubicBezTo>
                    <a:pt x="360" y="944"/>
                    <a:pt x="366" y="952"/>
                    <a:pt x="372" y="961"/>
                  </a:cubicBezTo>
                  <a:cubicBezTo>
                    <a:pt x="375" y="964"/>
                    <a:pt x="376" y="967"/>
                    <a:pt x="378" y="968"/>
                  </a:cubicBezTo>
                  <a:cubicBezTo>
                    <a:pt x="382" y="974"/>
                    <a:pt x="386" y="981"/>
                    <a:pt x="392" y="990"/>
                  </a:cubicBezTo>
                  <a:cubicBezTo>
                    <a:pt x="386" y="989"/>
                    <a:pt x="378" y="987"/>
                    <a:pt x="367" y="987"/>
                  </a:cubicBezTo>
                  <a:cubicBezTo>
                    <a:pt x="331" y="987"/>
                    <a:pt x="298" y="1000"/>
                    <a:pt x="275" y="1026"/>
                  </a:cubicBezTo>
                  <a:cubicBezTo>
                    <a:pt x="253" y="1049"/>
                    <a:pt x="243" y="1081"/>
                    <a:pt x="246" y="1114"/>
                  </a:cubicBezTo>
                  <a:cubicBezTo>
                    <a:pt x="247" y="1122"/>
                    <a:pt x="247" y="1129"/>
                    <a:pt x="247" y="1136"/>
                  </a:cubicBezTo>
                  <a:cubicBezTo>
                    <a:pt x="247" y="1162"/>
                    <a:pt x="247" y="1200"/>
                    <a:pt x="265" y="1239"/>
                  </a:cubicBezTo>
                  <a:lnTo>
                    <a:pt x="256" y="1244"/>
                  </a:lnTo>
                  <a:lnTo>
                    <a:pt x="249" y="1250"/>
                  </a:lnTo>
                  <a:cubicBezTo>
                    <a:pt x="236" y="1259"/>
                    <a:pt x="220" y="1270"/>
                    <a:pt x="204" y="1288"/>
                  </a:cubicBezTo>
                  <a:cubicBezTo>
                    <a:pt x="175" y="1322"/>
                    <a:pt x="139" y="1395"/>
                    <a:pt x="237" y="1489"/>
                  </a:cubicBezTo>
                  <a:cubicBezTo>
                    <a:pt x="240" y="1490"/>
                    <a:pt x="242" y="1492"/>
                    <a:pt x="245" y="1494"/>
                  </a:cubicBezTo>
                  <a:cubicBezTo>
                    <a:pt x="240" y="1512"/>
                    <a:pt x="226" y="1528"/>
                    <a:pt x="194" y="1562"/>
                  </a:cubicBezTo>
                  <a:cubicBezTo>
                    <a:pt x="178" y="1580"/>
                    <a:pt x="161" y="1598"/>
                    <a:pt x="143" y="1620"/>
                  </a:cubicBezTo>
                  <a:cubicBezTo>
                    <a:pt x="117" y="1655"/>
                    <a:pt x="115" y="1703"/>
                    <a:pt x="136" y="1744"/>
                  </a:cubicBezTo>
                  <a:cubicBezTo>
                    <a:pt x="161" y="1786"/>
                    <a:pt x="197" y="1809"/>
                    <a:pt x="237" y="1809"/>
                  </a:cubicBezTo>
                  <a:lnTo>
                    <a:pt x="247" y="1809"/>
                  </a:lnTo>
                  <a:cubicBezTo>
                    <a:pt x="266" y="1809"/>
                    <a:pt x="298" y="1808"/>
                    <a:pt x="330" y="1792"/>
                  </a:cubicBezTo>
                  <a:cubicBezTo>
                    <a:pt x="334" y="1789"/>
                    <a:pt x="340" y="1786"/>
                    <a:pt x="346" y="1783"/>
                  </a:cubicBezTo>
                  <a:cubicBezTo>
                    <a:pt x="352" y="1781"/>
                    <a:pt x="359" y="1776"/>
                    <a:pt x="363" y="1775"/>
                  </a:cubicBezTo>
                  <a:cubicBezTo>
                    <a:pt x="378" y="1776"/>
                    <a:pt x="392" y="1778"/>
                    <a:pt x="406" y="1778"/>
                  </a:cubicBezTo>
                  <a:cubicBezTo>
                    <a:pt x="450" y="1778"/>
                    <a:pt x="511" y="1766"/>
                    <a:pt x="563" y="1710"/>
                  </a:cubicBezTo>
                  <a:cubicBezTo>
                    <a:pt x="578" y="1710"/>
                    <a:pt x="597" y="1711"/>
                    <a:pt x="615" y="1711"/>
                  </a:cubicBezTo>
                  <a:cubicBezTo>
                    <a:pt x="659" y="1711"/>
                    <a:pt x="703" y="1707"/>
                    <a:pt x="743" y="1697"/>
                  </a:cubicBezTo>
                  <a:cubicBezTo>
                    <a:pt x="802" y="1684"/>
                    <a:pt x="859" y="1675"/>
                    <a:pt x="918" y="1672"/>
                  </a:cubicBezTo>
                  <a:cubicBezTo>
                    <a:pt x="1005" y="1668"/>
                    <a:pt x="1083" y="1629"/>
                    <a:pt x="1144" y="1558"/>
                  </a:cubicBezTo>
                  <a:cubicBezTo>
                    <a:pt x="1165" y="1533"/>
                    <a:pt x="1177" y="1497"/>
                    <a:pt x="1174" y="1460"/>
                  </a:cubicBezTo>
                  <a:cubicBezTo>
                    <a:pt x="1171" y="1435"/>
                    <a:pt x="1161" y="1411"/>
                    <a:pt x="1146" y="1390"/>
                  </a:cubicBezTo>
                  <a:cubicBezTo>
                    <a:pt x="1157" y="1377"/>
                    <a:pt x="1165" y="1361"/>
                    <a:pt x="1174" y="1346"/>
                  </a:cubicBezTo>
                  <a:cubicBezTo>
                    <a:pt x="1206" y="1282"/>
                    <a:pt x="1207" y="1211"/>
                    <a:pt x="1175" y="1150"/>
                  </a:cubicBezTo>
                  <a:cubicBezTo>
                    <a:pt x="1144" y="1090"/>
                    <a:pt x="1084" y="1051"/>
                    <a:pt x="1013" y="1042"/>
                  </a:cubicBezTo>
                  <a:cubicBezTo>
                    <a:pt x="1009" y="1041"/>
                    <a:pt x="1005" y="1041"/>
                    <a:pt x="1000" y="1041"/>
                  </a:cubicBezTo>
                  <a:cubicBezTo>
                    <a:pt x="977" y="997"/>
                    <a:pt x="959" y="957"/>
                    <a:pt x="946" y="915"/>
                  </a:cubicBezTo>
                  <a:cubicBezTo>
                    <a:pt x="925" y="854"/>
                    <a:pt x="886" y="805"/>
                    <a:pt x="836" y="779"/>
                  </a:cubicBezTo>
                  <a:cubicBezTo>
                    <a:pt x="817" y="770"/>
                    <a:pt x="802" y="756"/>
                    <a:pt x="791" y="715"/>
                  </a:cubicBezTo>
                  <a:cubicBezTo>
                    <a:pt x="766" y="633"/>
                    <a:pt x="722" y="569"/>
                    <a:pt x="659" y="526"/>
                  </a:cubicBezTo>
                  <a:cubicBezTo>
                    <a:pt x="687" y="480"/>
                    <a:pt x="708" y="428"/>
                    <a:pt x="726" y="360"/>
                  </a:cubicBezTo>
                  <a:cubicBezTo>
                    <a:pt x="736" y="321"/>
                    <a:pt x="729" y="279"/>
                    <a:pt x="707" y="244"/>
                  </a:cubicBezTo>
                  <a:cubicBezTo>
                    <a:pt x="684" y="207"/>
                    <a:pt x="646" y="182"/>
                    <a:pt x="606" y="175"/>
                  </a:cubicBezTo>
                  <a:lnTo>
                    <a:pt x="600" y="173"/>
                  </a:lnTo>
                  <a:cubicBezTo>
                    <a:pt x="596" y="172"/>
                    <a:pt x="591" y="171"/>
                    <a:pt x="586" y="171"/>
                  </a:cubicBezTo>
                  <a:cubicBezTo>
                    <a:pt x="589" y="155"/>
                    <a:pt x="589" y="142"/>
                    <a:pt x="589" y="133"/>
                  </a:cubicBezTo>
                  <a:cubicBezTo>
                    <a:pt x="589" y="98"/>
                    <a:pt x="577" y="67"/>
                    <a:pt x="552" y="43"/>
                  </a:cubicBezTo>
                  <a:cubicBezTo>
                    <a:pt x="526" y="16"/>
                    <a:pt x="489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771921" y="436584"/>
              <a:ext cx="53735" cy="49662"/>
            </a:xfrm>
            <a:custGeom>
              <a:avLst/>
              <a:gdLst/>
              <a:ahLst/>
              <a:cxnLst/>
              <a:rect l="l" t="t" r="r" b="b"/>
              <a:pathLst>
                <a:path w="1359" h="1256" extrusionOk="0">
                  <a:moveTo>
                    <a:pt x="1289" y="880"/>
                  </a:moveTo>
                  <a:cubicBezTo>
                    <a:pt x="1270" y="865"/>
                    <a:pt x="1259" y="852"/>
                    <a:pt x="1249" y="830"/>
                  </a:cubicBezTo>
                  <a:cubicBezTo>
                    <a:pt x="1234" y="799"/>
                    <a:pt x="1207" y="783"/>
                    <a:pt x="1171" y="786"/>
                  </a:cubicBezTo>
                  <a:cubicBezTo>
                    <a:pt x="1122" y="787"/>
                    <a:pt x="1074" y="790"/>
                    <a:pt x="1029" y="761"/>
                  </a:cubicBezTo>
                  <a:cubicBezTo>
                    <a:pt x="1018" y="752"/>
                    <a:pt x="997" y="755"/>
                    <a:pt x="981" y="757"/>
                  </a:cubicBezTo>
                  <a:cubicBezTo>
                    <a:pt x="912" y="764"/>
                    <a:pt x="841" y="768"/>
                    <a:pt x="772" y="780"/>
                  </a:cubicBezTo>
                  <a:cubicBezTo>
                    <a:pt x="728" y="787"/>
                    <a:pt x="688" y="806"/>
                    <a:pt x="661" y="751"/>
                  </a:cubicBezTo>
                  <a:cubicBezTo>
                    <a:pt x="636" y="702"/>
                    <a:pt x="551" y="719"/>
                    <a:pt x="522" y="654"/>
                  </a:cubicBezTo>
                  <a:cubicBezTo>
                    <a:pt x="490" y="580"/>
                    <a:pt x="548" y="556"/>
                    <a:pt x="552" y="488"/>
                  </a:cubicBezTo>
                  <a:cubicBezTo>
                    <a:pt x="557" y="436"/>
                    <a:pt x="509" y="394"/>
                    <a:pt x="520" y="330"/>
                  </a:cubicBezTo>
                  <a:cubicBezTo>
                    <a:pt x="525" y="302"/>
                    <a:pt x="490" y="267"/>
                    <a:pt x="461" y="262"/>
                  </a:cubicBezTo>
                  <a:cubicBezTo>
                    <a:pt x="434" y="260"/>
                    <a:pt x="406" y="261"/>
                    <a:pt x="380" y="258"/>
                  </a:cubicBezTo>
                  <a:cubicBezTo>
                    <a:pt x="359" y="255"/>
                    <a:pt x="338" y="247"/>
                    <a:pt x="330" y="222"/>
                  </a:cubicBezTo>
                  <a:cubicBezTo>
                    <a:pt x="324" y="202"/>
                    <a:pt x="318" y="180"/>
                    <a:pt x="311" y="160"/>
                  </a:cubicBezTo>
                  <a:cubicBezTo>
                    <a:pt x="305" y="145"/>
                    <a:pt x="302" y="127"/>
                    <a:pt x="291" y="118"/>
                  </a:cubicBezTo>
                  <a:cubicBezTo>
                    <a:pt x="247" y="85"/>
                    <a:pt x="214" y="40"/>
                    <a:pt x="162" y="20"/>
                  </a:cubicBezTo>
                  <a:cubicBezTo>
                    <a:pt x="117" y="1"/>
                    <a:pt x="77" y="7"/>
                    <a:pt x="41" y="36"/>
                  </a:cubicBezTo>
                  <a:cubicBezTo>
                    <a:pt x="17" y="53"/>
                    <a:pt x="0" y="80"/>
                    <a:pt x="9" y="106"/>
                  </a:cubicBezTo>
                  <a:cubicBezTo>
                    <a:pt x="30" y="169"/>
                    <a:pt x="42" y="231"/>
                    <a:pt x="48" y="296"/>
                  </a:cubicBezTo>
                  <a:cubicBezTo>
                    <a:pt x="48" y="303"/>
                    <a:pt x="58" y="315"/>
                    <a:pt x="67" y="319"/>
                  </a:cubicBezTo>
                  <a:cubicBezTo>
                    <a:pt x="111" y="338"/>
                    <a:pt x="158" y="354"/>
                    <a:pt x="202" y="372"/>
                  </a:cubicBezTo>
                  <a:cubicBezTo>
                    <a:pt x="244" y="388"/>
                    <a:pt x="247" y="393"/>
                    <a:pt x="247" y="427"/>
                  </a:cubicBezTo>
                  <a:cubicBezTo>
                    <a:pt x="246" y="459"/>
                    <a:pt x="244" y="492"/>
                    <a:pt x="246" y="524"/>
                  </a:cubicBezTo>
                  <a:cubicBezTo>
                    <a:pt x="249" y="566"/>
                    <a:pt x="236" y="599"/>
                    <a:pt x="201" y="622"/>
                  </a:cubicBezTo>
                  <a:cubicBezTo>
                    <a:pt x="172" y="641"/>
                    <a:pt x="155" y="667"/>
                    <a:pt x="136" y="695"/>
                  </a:cubicBezTo>
                  <a:cubicBezTo>
                    <a:pt x="90" y="760"/>
                    <a:pt x="84" y="836"/>
                    <a:pt x="88" y="911"/>
                  </a:cubicBezTo>
                  <a:cubicBezTo>
                    <a:pt x="91" y="979"/>
                    <a:pt x="231" y="1018"/>
                    <a:pt x="280" y="1024"/>
                  </a:cubicBezTo>
                  <a:cubicBezTo>
                    <a:pt x="341" y="1033"/>
                    <a:pt x="343" y="1076"/>
                    <a:pt x="382" y="1105"/>
                  </a:cubicBezTo>
                  <a:cubicBezTo>
                    <a:pt x="419" y="1134"/>
                    <a:pt x="507" y="1144"/>
                    <a:pt x="554" y="1144"/>
                  </a:cubicBezTo>
                  <a:cubicBezTo>
                    <a:pt x="658" y="1146"/>
                    <a:pt x="753" y="1199"/>
                    <a:pt x="857" y="1195"/>
                  </a:cubicBezTo>
                  <a:cubicBezTo>
                    <a:pt x="876" y="1193"/>
                    <a:pt x="896" y="1211"/>
                    <a:pt x="915" y="1222"/>
                  </a:cubicBezTo>
                  <a:cubicBezTo>
                    <a:pt x="954" y="1244"/>
                    <a:pt x="993" y="1255"/>
                    <a:pt x="1039" y="1248"/>
                  </a:cubicBezTo>
                  <a:cubicBezTo>
                    <a:pt x="1071" y="1244"/>
                    <a:pt x="1104" y="1247"/>
                    <a:pt x="1136" y="1242"/>
                  </a:cubicBezTo>
                  <a:cubicBezTo>
                    <a:pt x="1152" y="1241"/>
                    <a:pt x="1169" y="1235"/>
                    <a:pt x="1179" y="1225"/>
                  </a:cubicBezTo>
                  <a:cubicBezTo>
                    <a:pt x="1208" y="1199"/>
                    <a:pt x="1237" y="1176"/>
                    <a:pt x="1272" y="1160"/>
                  </a:cubicBezTo>
                  <a:cubicBezTo>
                    <a:pt x="1295" y="1150"/>
                    <a:pt x="1301" y="1128"/>
                    <a:pt x="1298" y="1105"/>
                  </a:cubicBezTo>
                  <a:cubicBezTo>
                    <a:pt x="1295" y="1082"/>
                    <a:pt x="1305" y="1066"/>
                    <a:pt x="1317" y="1047"/>
                  </a:cubicBezTo>
                  <a:cubicBezTo>
                    <a:pt x="1359" y="979"/>
                    <a:pt x="1350" y="927"/>
                    <a:pt x="1289" y="8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767612" y="432867"/>
              <a:ext cx="62513" cy="57214"/>
            </a:xfrm>
            <a:custGeom>
              <a:avLst/>
              <a:gdLst/>
              <a:ahLst/>
              <a:cxnLst/>
              <a:rect l="l" t="t" r="r" b="b"/>
              <a:pathLst>
                <a:path w="1581" h="1447" extrusionOk="0">
                  <a:moveTo>
                    <a:pt x="222" y="102"/>
                  </a:moveTo>
                  <a:cubicBezTo>
                    <a:pt x="238" y="102"/>
                    <a:pt x="254" y="106"/>
                    <a:pt x="271" y="114"/>
                  </a:cubicBezTo>
                  <a:cubicBezTo>
                    <a:pt x="323" y="134"/>
                    <a:pt x="356" y="179"/>
                    <a:pt x="400" y="212"/>
                  </a:cubicBezTo>
                  <a:cubicBezTo>
                    <a:pt x="411" y="221"/>
                    <a:pt x="414" y="239"/>
                    <a:pt x="420" y="254"/>
                  </a:cubicBezTo>
                  <a:cubicBezTo>
                    <a:pt x="427" y="274"/>
                    <a:pt x="433" y="296"/>
                    <a:pt x="439" y="316"/>
                  </a:cubicBezTo>
                  <a:cubicBezTo>
                    <a:pt x="447" y="341"/>
                    <a:pt x="468" y="349"/>
                    <a:pt x="489" y="352"/>
                  </a:cubicBezTo>
                  <a:cubicBezTo>
                    <a:pt x="515" y="355"/>
                    <a:pt x="543" y="354"/>
                    <a:pt x="570" y="356"/>
                  </a:cubicBezTo>
                  <a:cubicBezTo>
                    <a:pt x="599" y="361"/>
                    <a:pt x="634" y="396"/>
                    <a:pt x="629" y="424"/>
                  </a:cubicBezTo>
                  <a:cubicBezTo>
                    <a:pt x="618" y="488"/>
                    <a:pt x="666" y="530"/>
                    <a:pt x="661" y="582"/>
                  </a:cubicBezTo>
                  <a:cubicBezTo>
                    <a:pt x="657" y="650"/>
                    <a:pt x="599" y="674"/>
                    <a:pt x="631" y="748"/>
                  </a:cubicBezTo>
                  <a:cubicBezTo>
                    <a:pt x="660" y="813"/>
                    <a:pt x="745" y="796"/>
                    <a:pt x="770" y="845"/>
                  </a:cubicBezTo>
                  <a:cubicBezTo>
                    <a:pt x="785" y="875"/>
                    <a:pt x="804" y="883"/>
                    <a:pt x="824" y="883"/>
                  </a:cubicBezTo>
                  <a:cubicBezTo>
                    <a:pt x="842" y="883"/>
                    <a:pt x="862" y="878"/>
                    <a:pt x="881" y="874"/>
                  </a:cubicBezTo>
                  <a:cubicBezTo>
                    <a:pt x="950" y="862"/>
                    <a:pt x="1021" y="858"/>
                    <a:pt x="1090" y="851"/>
                  </a:cubicBezTo>
                  <a:cubicBezTo>
                    <a:pt x="1098" y="851"/>
                    <a:pt x="1106" y="849"/>
                    <a:pt x="1114" y="849"/>
                  </a:cubicBezTo>
                  <a:cubicBezTo>
                    <a:pt x="1122" y="849"/>
                    <a:pt x="1132" y="851"/>
                    <a:pt x="1138" y="855"/>
                  </a:cubicBezTo>
                  <a:cubicBezTo>
                    <a:pt x="1171" y="875"/>
                    <a:pt x="1205" y="881"/>
                    <a:pt x="1241" y="881"/>
                  </a:cubicBezTo>
                  <a:cubicBezTo>
                    <a:pt x="1254" y="881"/>
                    <a:pt x="1267" y="880"/>
                    <a:pt x="1280" y="880"/>
                  </a:cubicBezTo>
                  <a:cubicBezTo>
                    <a:pt x="1283" y="880"/>
                    <a:pt x="1284" y="878"/>
                    <a:pt x="1286" y="878"/>
                  </a:cubicBezTo>
                  <a:cubicBezTo>
                    <a:pt x="1319" y="878"/>
                    <a:pt x="1345" y="894"/>
                    <a:pt x="1358" y="924"/>
                  </a:cubicBezTo>
                  <a:cubicBezTo>
                    <a:pt x="1368" y="946"/>
                    <a:pt x="1379" y="959"/>
                    <a:pt x="1398" y="974"/>
                  </a:cubicBezTo>
                  <a:cubicBezTo>
                    <a:pt x="1459" y="1021"/>
                    <a:pt x="1468" y="1073"/>
                    <a:pt x="1426" y="1141"/>
                  </a:cubicBezTo>
                  <a:cubicBezTo>
                    <a:pt x="1414" y="1160"/>
                    <a:pt x="1404" y="1176"/>
                    <a:pt x="1407" y="1199"/>
                  </a:cubicBezTo>
                  <a:cubicBezTo>
                    <a:pt x="1410" y="1222"/>
                    <a:pt x="1404" y="1244"/>
                    <a:pt x="1381" y="1254"/>
                  </a:cubicBezTo>
                  <a:cubicBezTo>
                    <a:pt x="1346" y="1270"/>
                    <a:pt x="1317" y="1293"/>
                    <a:pt x="1288" y="1319"/>
                  </a:cubicBezTo>
                  <a:cubicBezTo>
                    <a:pt x="1278" y="1329"/>
                    <a:pt x="1261" y="1335"/>
                    <a:pt x="1245" y="1336"/>
                  </a:cubicBezTo>
                  <a:cubicBezTo>
                    <a:pt x="1213" y="1341"/>
                    <a:pt x="1180" y="1338"/>
                    <a:pt x="1148" y="1342"/>
                  </a:cubicBezTo>
                  <a:cubicBezTo>
                    <a:pt x="1140" y="1344"/>
                    <a:pt x="1131" y="1345"/>
                    <a:pt x="1122" y="1345"/>
                  </a:cubicBezTo>
                  <a:cubicBezTo>
                    <a:pt x="1088" y="1345"/>
                    <a:pt x="1056" y="1333"/>
                    <a:pt x="1024" y="1316"/>
                  </a:cubicBezTo>
                  <a:cubicBezTo>
                    <a:pt x="1005" y="1305"/>
                    <a:pt x="986" y="1289"/>
                    <a:pt x="968" y="1289"/>
                  </a:cubicBezTo>
                  <a:lnTo>
                    <a:pt x="955" y="1289"/>
                  </a:lnTo>
                  <a:cubicBezTo>
                    <a:pt x="855" y="1289"/>
                    <a:pt x="764" y="1240"/>
                    <a:pt x="663" y="1238"/>
                  </a:cubicBezTo>
                  <a:cubicBezTo>
                    <a:pt x="616" y="1238"/>
                    <a:pt x="528" y="1228"/>
                    <a:pt x="491" y="1199"/>
                  </a:cubicBezTo>
                  <a:cubicBezTo>
                    <a:pt x="452" y="1170"/>
                    <a:pt x="450" y="1127"/>
                    <a:pt x="389" y="1118"/>
                  </a:cubicBezTo>
                  <a:cubicBezTo>
                    <a:pt x="340" y="1112"/>
                    <a:pt x="200" y="1073"/>
                    <a:pt x="197" y="1005"/>
                  </a:cubicBezTo>
                  <a:cubicBezTo>
                    <a:pt x="193" y="930"/>
                    <a:pt x="199" y="854"/>
                    <a:pt x="245" y="789"/>
                  </a:cubicBezTo>
                  <a:cubicBezTo>
                    <a:pt x="264" y="761"/>
                    <a:pt x="281" y="735"/>
                    <a:pt x="310" y="716"/>
                  </a:cubicBezTo>
                  <a:cubicBezTo>
                    <a:pt x="345" y="693"/>
                    <a:pt x="358" y="660"/>
                    <a:pt x="355" y="618"/>
                  </a:cubicBezTo>
                  <a:cubicBezTo>
                    <a:pt x="353" y="586"/>
                    <a:pt x="355" y="553"/>
                    <a:pt x="356" y="521"/>
                  </a:cubicBezTo>
                  <a:cubicBezTo>
                    <a:pt x="356" y="487"/>
                    <a:pt x="353" y="482"/>
                    <a:pt x="311" y="466"/>
                  </a:cubicBezTo>
                  <a:cubicBezTo>
                    <a:pt x="267" y="448"/>
                    <a:pt x="220" y="432"/>
                    <a:pt x="176" y="413"/>
                  </a:cubicBezTo>
                  <a:cubicBezTo>
                    <a:pt x="167" y="409"/>
                    <a:pt x="157" y="397"/>
                    <a:pt x="157" y="390"/>
                  </a:cubicBezTo>
                  <a:cubicBezTo>
                    <a:pt x="151" y="325"/>
                    <a:pt x="139" y="263"/>
                    <a:pt x="118" y="200"/>
                  </a:cubicBezTo>
                  <a:cubicBezTo>
                    <a:pt x="109" y="174"/>
                    <a:pt x="126" y="147"/>
                    <a:pt x="150" y="130"/>
                  </a:cubicBezTo>
                  <a:cubicBezTo>
                    <a:pt x="173" y="111"/>
                    <a:pt x="196" y="102"/>
                    <a:pt x="222" y="102"/>
                  </a:cubicBezTo>
                  <a:close/>
                  <a:moveTo>
                    <a:pt x="222" y="1"/>
                  </a:moveTo>
                  <a:cubicBezTo>
                    <a:pt x="173" y="1"/>
                    <a:pt x="128" y="17"/>
                    <a:pt x="87" y="50"/>
                  </a:cubicBezTo>
                  <a:cubicBezTo>
                    <a:pt x="27" y="98"/>
                    <a:pt x="1" y="169"/>
                    <a:pt x="22" y="232"/>
                  </a:cubicBezTo>
                  <a:cubicBezTo>
                    <a:pt x="40" y="284"/>
                    <a:pt x="51" y="339"/>
                    <a:pt x="56" y="397"/>
                  </a:cubicBezTo>
                  <a:cubicBezTo>
                    <a:pt x="60" y="450"/>
                    <a:pt x="100" y="489"/>
                    <a:pt x="137" y="505"/>
                  </a:cubicBezTo>
                  <a:cubicBezTo>
                    <a:pt x="170" y="520"/>
                    <a:pt x="204" y="533"/>
                    <a:pt x="239" y="546"/>
                  </a:cubicBezTo>
                  <a:lnTo>
                    <a:pt x="254" y="552"/>
                  </a:lnTo>
                  <a:cubicBezTo>
                    <a:pt x="254" y="575"/>
                    <a:pt x="252" y="599"/>
                    <a:pt x="254" y="624"/>
                  </a:cubicBezTo>
                  <a:cubicBezTo>
                    <a:pt x="255" y="631"/>
                    <a:pt x="254" y="633"/>
                    <a:pt x="254" y="633"/>
                  </a:cubicBezTo>
                  <a:cubicBezTo>
                    <a:pt x="212" y="660"/>
                    <a:pt x="187" y="695"/>
                    <a:pt x="167" y="724"/>
                  </a:cubicBezTo>
                  <a:lnTo>
                    <a:pt x="163" y="729"/>
                  </a:lnTo>
                  <a:cubicBezTo>
                    <a:pt x="95" y="825"/>
                    <a:pt x="92" y="930"/>
                    <a:pt x="96" y="1011"/>
                  </a:cubicBezTo>
                  <a:cubicBezTo>
                    <a:pt x="105" y="1172"/>
                    <a:pt x="340" y="1213"/>
                    <a:pt x="374" y="1218"/>
                  </a:cubicBezTo>
                  <a:cubicBezTo>
                    <a:pt x="375" y="1221"/>
                    <a:pt x="376" y="1222"/>
                    <a:pt x="378" y="1225"/>
                  </a:cubicBezTo>
                  <a:cubicBezTo>
                    <a:pt x="389" y="1241"/>
                    <a:pt x="405" y="1261"/>
                    <a:pt x="430" y="1280"/>
                  </a:cubicBezTo>
                  <a:cubicBezTo>
                    <a:pt x="504" y="1336"/>
                    <a:pt x="637" y="1339"/>
                    <a:pt x="663" y="1339"/>
                  </a:cubicBezTo>
                  <a:cubicBezTo>
                    <a:pt x="700" y="1341"/>
                    <a:pt x="741" y="1351"/>
                    <a:pt x="783" y="1361"/>
                  </a:cubicBezTo>
                  <a:cubicBezTo>
                    <a:pt x="833" y="1374"/>
                    <a:pt x="890" y="1390"/>
                    <a:pt x="952" y="1390"/>
                  </a:cubicBezTo>
                  <a:lnTo>
                    <a:pt x="955" y="1391"/>
                  </a:lnTo>
                  <a:cubicBezTo>
                    <a:pt x="962" y="1396"/>
                    <a:pt x="968" y="1400"/>
                    <a:pt x="973" y="1403"/>
                  </a:cubicBezTo>
                  <a:cubicBezTo>
                    <a:pt x="1022" y="1432"/>
                    <a:pt x="1072" y="1446"/>
                    <a:pt x="1122" y="1446"/>
                  </a:cubicBezTo>
                  <a:cubicBezTo>
                    <a:pt x="1137" y="1446"/>
                    <a:pt x="1150" y="1445"/>
                    <a:pt x="1163" y="1443"/>
                  </a:cubicBezTo>
                  <a:cubicBezTo>
                    <a:pt x="1174" y="1442"/>
                    <a:pt x="1187" y="1440"/>
                    <a:pt x="1202" y="1440"/>
                  </a:cubicBezTo>
                  <a:cubicBezTo>
                    <a:pt x="1219" y="1440"/>
                    <a:pt x="1238" y="1440"/>
                    <a:pt x="1258" y="1438"/>
                  </a:cubicBezTo>
                  <a:cubicBezTo>
                    <a:pt x="1296" y="1433"/>
                    <a:pt x="1332" y="1416"/>
                    <a:pt x="1358" y="1393"/>
                  </a:cubicBezTo>
                  <a:cubicBezTo>
                    <a:pt x="1382" y="1370"/>
                    <a:pt x="1403" y="1355"/>
                    <a:pt x="1424" y="1345"/>
                  </a:cubicBezTo>
                  <a:cubicBezTo>
                    <a:pt x="1481" y="1319"/>
                    <a:pt x="1512" y="1264"/>
                    <a:pt x="1508" y="1199"/>
                  </a:cubicBezTo>
                  <a:cubicBezTo>
                    <a:pt x="1510" y="1198"/>
                    <a:pt x="1511" y="1196"/>
                    <a:pt x="1511" y="1195"/>
                  </a:cubicBezTo>
                  <a:cubicBezTo>
                    <a:pt x="1580" y="1082"/>
                    <a:pt x="1562" y="972"/>
                    <a:pt x="1459" y="894"/>
                  </a:cubicBezTo>
                  <a:cubicBezTo>
                    <a:pt x="1453" y="888"/>
                    <a:pt x="1452" y="887"/>
                    <a:pt x="1450" y="884"/>
                  </a:cubicBezTo>
                  <a:cubicBezTo>
                    <a:pt x="1421" y="818"/>
                    <a:pt x="1361" y="778"/>
                    <a:pt x="1286" y="778"/>
                  </a:cubicBezTo>
                  <a:lnTo>
                    <a:pt x="1274" y="778"/>
                  </a:lnTo>
                  <a:cubicBezTo>
                    <a:pt x="1262" y="778"/>
                    <a:pt x="1252" y="780"/>
                    <a:pt x="1241" y="780"/>
                  </a:cubicBezTo>
                  <a:cubicBezTo>
                    <a:pt x="1213" y="780"/>
                    <a:pt x="1202" y="776"/>
                    <a:pt x="1193" y="770"/>
                  </a:cubicBezTo>
                  <a:cubicBezTo>
                    <a:pt x="1170" y="755"/>
                    <a:pt x="1144" y="748"/>
                    <a:pt x="1114" y="748"/>
                  </a:cubicBezTo>
                  <a:cubicBezTo>
                    <a:pt x="1103" y="748"/>
                    <a:pt x="1092" y="750"/>
                    <a:pt x="1082" y="750"/>
                  </a:cubicBezTo>
                  <a:lnTo>
                    <a:pt x="1043" y="754"/>
                  </a:lnTo>
                  <a:cubicBezTo>
                    <a:pt x="985" y="760"/>
                    <a:pt x="924" y="764"/>
                    <a:pt x="865" y="774"/>
                  </a:cubicBezTo>
                  <a:cubicBezTo>
                    <a:pt x="859" y="776"/>
                    <a:pt x="852" y="777"/>
                    <a:pt x="846" y="778"/>
                  </a:cubicBezTo>
                  <a:cubicBezTo>
                    <a:pt x="816" y="735"/>
                    <a:pt x="771" y="719"/>
                    <a:pt x="742" y="709"/>
                  </a:cubicBezTo>
                  <a:cubicBezTo>
                    <a:pt x="738" y="708"/>
                    <a:pt x="731" y="705"/>
                    <a:pt x="725" y="703"/>
                  </a:cubicBezTo>
                  <a:cubicBezTo>
                    <a:pt x="726" y="700"/>
                    <a:pt x="729" y="696"/>
                    <a:pt x="731" y="693"/>
                  </a:cubicBezTo>
                  <a:cubicBezTo>
                    <a:pt x="742" y="670"/>
                    <a:pt x="759" y="635"/>
                    <a:pt x="762" y="589"/>
                  </a:cubicBezTo>
                  <a:cubicBezTo>
                    <a:pt x="765" y="541"/>
                    <a:pt x="751" y="504"/>
                    <a:pt x="739" y="476"/>
                  </a:cubicBezTo>
                  <a:cubicBezTo>
                    <a:pt x="733" y="463"/>
                    <a:pt x="728" y="449"/>
                    <a:pt x="729" y="443"/>
                  </a:cubicBezTo>
                  <a:cubicBezTo>
                    <a:pt x="735" y="404"/>
                    <a:pt x="725" y="364"/>
                    <a:pt x="699" y="328"/>
                  </a:cubicBezTo>
                  <a:cubicBezTo>
                    <a:pt x="670" y="289"/>
                    <a:pt x="626" y="263"/>
                    <a:pt x="582" y="257"/>
                  </a:cubicBezTo>
                  <a:cubicBezTo>
                    <a:pt x="566" y="254"/>
                    <a:pt x="548" y="254"/>
                    <a:pt x="531" y="254"/>
                  </a:cubicBezTo>
                  <a:lnTo>
                    <a:pt x="525" y="254"/>
                  </a:lnTo>
                  <a:cubicBezTo>
                    <a:pt x="522" y="242"/>
                    <a:pt x="520" y="231"/>
                    <a:pt x="515" y="221"/>
                  </a:cubicBezTo>
                  <a:lnTo>
                    <a:pt x="514" y="213"/>
                  </a:lnTo>
                  <a:cubicBezTo>
                    <a:pt x="507" y="193"/>
                    <a:pt x="495" y="157"/>
                    <a:pt x="460" y="131"/>
                  </a:cubicBezTo>
                  <a:cubicBezTo>
                    <a:pt x="449" y="122"/>
                    <a:pt x="439" y="112"/>
                    <a:pt x="427" y="102"/>
                  </a:cubicBezTo>
                  <a:cubicBezTo>
                    <a:pt x="398" y="75"/>
                    <a:pt x="361" y="40"/>
                    <a:pt x="310" y="20"/>
                  </a:cubicBezTo>
                  <a:cubicBezTo>
                    <a:pt x="280" y="7"/>
                    <a:pt x="251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1046513" y="617274"/>
              <a:ext cx="50176" cy="30090"/>
            </a:xfrm>
            <a:custGeom>
              <a:avLst/>
              <a:gdLst/>
              <a:ahLst/>
              <a:cxnLst/>
              <a:rect l="l" t="t" r="r" b="b"/>
              <a:pathLst>
                <a:path w="1269" h="761" extrusionOk="0">
                  <a:moveTo>
                    <a:pt x="709" y="752"/>
                  </a:moveTo>
                  <a:cubicBezTo>
                    <a:pt x="790" y="719"/>
                    <a:pt x="862" y="671"/>
                    <a:pt x="946" y="648"/>
                  </a:cubicBezTo>
                  <a:cubicBezTo>
                    <a:pt x="962" y="644"/>
                    <a:pt x="975" y="632"/>
                    <a:pt x="986" y="621"/>
                  </a:cubicBezTo>
                  <a:cubicBezTo>
                    <a:pt x="1027" y="582"/>
                    <a:pt x="1075" y="559"/>
                    <a:pt x="1128" y="544"/>
                  </a:cubicBezTo>
                  <a:cubicBezTo>
                    <a:pt x="1150" y="538"/>
                    <a:pt x="1164" y="525"/>
                    <a:pt x="1179" y="508"/>
                  </a:cubicBezTo>
                  <a:cubicBezTo>
                    <a:pt x="1195" y="488"/>
                    <a:pt x="1215" y="469"/>
                    <a:pt x="1232" y="449"/>
                  </a:cubicBezTo>
                  <a:cubicBezTo>
                    <a:pt x="1238" y="441"/>
                    <a:pt x="1245" y="427"/>
                    <a:pt x="1242" y="420"/>
                  </a:cubicBezTo>
                  <a:cubicBezTo>
                    <a:pt x="1219" y="374"/>
                    <a:pt x="1239" y="336"/>
                    <a:pt x="1265" y="300"/>
                  </a:cubicBezTo>
                  <a:cubicBezTo>
                    <a:pt x="1268" y="295"/>
                    <a:pt x="1268" y="288"/>
                    <a:pt x="1267" y="284"/>
                  </a:cubicBezTo>
                  <a:cubicBezTo>
                    <a:pt x="1265" y="280"/>
                    <a:pt x="1262" y="274"/>
                    <a:pt x="1258" y="271"/>
                  </a:cubicBezTo>
                  <a:cubicBezTo>
                    <a:pt x="1239" y="259"/>
                    <a:pt x="1221" y="249"/>
                    <a:pt x="1203" y="238"/>
                  </a:cubicBezTo>
                  <a:cubicBezTo>
                    <a:pt x="1174" y="219"/>
                    <a:pt x="1192" y="187"/>
                    <a:pt x="1183" y="164"/>
                  </a:cubicBezTo>
                  <a:cubicBezTo>
                    <a:pt x="1174" y="138"/>
                    <a:pt x="1160" y="115"/>
                    <a:pt x="1147" y="92"/>
                  </a:cubicBezTo>
                  <a:cubicBezTo>
                    <a:pt x="1141" y="82"/>
                    <a:pt x="1132" y="79"/>
                    <a:pt x="1119" y="83"/>
                  </a:cubicBezTo>
                  <a:cubicBezTo>
                    <a:pt x="1098" y="89"/>
                    <a:pt x="1078" y="87"/>
                    <a:pt x="1060" y="70"/>
                  </a:cubicBezTo>
                  <a:cubicBezTo>
                    <a:pt x="1033" y="41"/>
                    <a:pt x="1005" y="44"/>
                    <a:pt x="978" y="71"/>
                  </a:cubicBezTo>
                  <a:cubicBezTo>
                    <a:pt x="932" y="115"/>
                    <a:pt x="880" y="134"/>
                    <a:pt x="814" y="112"/>
                  </a:cubicBezTo>
                  <a:cubicBezTo>
                    <a:pt x="754" y="92"/>
                    <a:pt x="696" y="105"/>
                    <a:pt x="632" y="102"/>
                  </a:cubicBezTo>
                  <a:cubicBezTo>
                    <a:pt x="550" y="99"/>
                    <a:pt x="511" y="70"/>
                    <a:pt x="436" y="45"/>
                  </a:cubicBezTo>
                  <a:cubicBezTo>
                    <a:pt x="291" y="1"/>
                    <a:pt x="1" y="232"/>
                    <a:pt x="105" y="389"/>
                  </a:cubicBezTo>
                  <a:cubicBezTo>
                    <a:pt x="145" y="450"/>
                    <a:pt x="248" y="418"/>
                    <a:pt x="288" y="483"/>
                  </a:cubicBezTo>
                  <a:cubicBezTo>
                    <a:pt x="346" y="572"/>
                    <a:pt x="260" y="534"/>
                    <a:pt x="254" y="580"/>
                  </a:cubicBezTo>
                  <a:cubicBezTo>
                    <a:pt x="249" y="619"/>
                    <a:pt x="233" y="658"/>
                    <a:pt x="294" y="664"/>
                  </a:cubicBezTo>
                  <a:cubicBezTo>
                    <a:pt x="310" y="665"/>
                    <a:pt x="326" y="668"/>
                    <a:pt x="342" y="667"/>
                  </a:cubicBezTo>
                  <a:cubicBezTo>
                    <a:pt x="398" y="663"/>
                    <a:pt x="452" y="664"/>
                    <a:pt x="492" y="709"/>
                  </a:cubicBezTo>
                  <a:cubicBezTo>
                    <a:pt x="544" y="725"/>
                    <a:pt x="595" y="744"/>
                    <a:pt x="645" y="757"/>
                  </a:cubicBezTo>
                  <a:cubicBezTo>
                    <a:pt x="666" y="761"/>
                    <a:pt x="690" y="759"/>
                    <a:pt x="709" y="7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1045288" y="614862"/>
              <a:ext cx="55554" cy="36456"/>
            </a:xfrm>
            <a:custGeom>
              <a:avLst/>
              <a:gdLst/>
              <a:ahLst/>
              <a:cxnLst/>
              <a:rect l="l" t="t" r="r" b="b"/>
              <a:pathLst>
                <a:path w="1405" h="922" extrusionOk="0">
                  <a:moveTo>
                    <a:pt x="426" y="102"/>
                  </a:moveTo>
                  <a:cubicBezTo>
                    <a:pt x="441" y="102"/>
                    <a:pt x="454" y="104"/>
                    <a:pt x="467" y="108"/>
                  </a:cubicBezTo>
                  <a:cubicBezTo>
                    <a:pt x="542" y="131"/>
                    <a:pt x="581" y="160"/>
                    <a:pt x="663" y="163"/>
                  </a:cubicBezTo>
                  <a:cubicBezTo>
                    <a:pt x="671" y="163"/>
                    <a:pt x="676" y="164"/>
                    <a:pt x="682" y="164"/>
                  </a:cubicBezTo>
                  <a:cubicBezTo>
                    <a:pt x="710" y="164"/>
                    <a:pt x="736" y="161"/>
                    <a:pt x="763" y="161"/>
                  </a:cubicBezTo>
                  <a:cubicBezTo>
                    <a:pt x="791" y="161"/>
                    <a:pt x="818" y="164"/>
                    <a:pt x="845" y="173"/>
                  </a:cubicBezTo>
                  <a:cubicBezTo>
                    <a:pt x="864" y="179"/>
                    <a:pt x="882" y="182"/>
                    <a:pt x="898" y="182"/>
                  </a:cubicBezTo>
                  <a:cubicBezTo>
                    <a:pt x="939" y="182"/>
                    <a:pt x="976" y="164"/>
                    <a:pt x="1009" y="132"/>
                  </a:cubicBezTo>
                  <a:cubicBezTo>
                    <a:pt x="1023" y="118"/>
                    <a:pt x="1038" y="111"/>
                    <a:pt x="1052" y="111"/>
                  </a:cubicBezTo>
                  <a:cubicBezTo>
                    <a:pt x="1065" y="111"/>
                    <a:pt x="1078" y="117"/>
                    <a:pt x="1091" y="131"/>
                  </a:cubicBezTo>
                  <a:cubicBezTo>
                    <a:pt x="1103" y="143"/>
                    <a:pt x="1114" y="147"/>
                    <a:pt x="1129" y="147"/>
                  </a:cubicBezTo>
                  <a:cubicBezTo>
                    <a:pt x="1136" y="147"/>
                    <a:pt x="1143" y="145"/>
                    <a:pt x="1150" y="144"/>
                  </a:cubicBezTo>
                  <a:cubicBezTo>
                    <a:pt x="1155" y="143"/>
                    <a:pt x="1158" y="141"/>
                    <a:pt x="1161" y="141"/>
                  </a:cubicBezTo>
                  <a:cubicBezTo>
                    <a:pt x="1168" y="141"/>
                    <a:pt x="1174" y="145"/>
                    <a:pt x="1178" y="153"/>
                  </a:cubicBezTo>
                  <a:cubicBezTo>
                    <a:pt x="1191" y="176"/>
                    <a:pt x="1205" y="199"/>
                    <a:pt x="1214" y="225"/>
                  </a:cubicBezTo>
                  <a:cubicBezTo>
                    <a:pt x="1223" y="248"/>
                    <a:pt x="1205" y="280"/>
                    <a:pt x="1234" y="299"/>
                  </a:cubicBezTo>
                  <a:cubicBezTo>
                    <a:pt x="1252" y="310"/>
                    <a:pt x="1270" y="320"/>
                    <a:pt x="1289" y="332"/>
                  </a:cubicBezTo>
                  <a:cubicBezTo>
                    <a:pt x="1293" y="335"/>
                    <a:pt x="1296" y="341"/>
                    <a:pt x="1298" y="345"/>
                  </a:cubicBezTo>
                  <a:cubicBezTo>
                    <a:pt x="1299" y="349"/>
                    <a:pt x="1299" y="356"/>
                    <a:pt x="1296" y="361"/>
                  </a:cubicBezTo>
                  <a:cubicBezTo>
                    <a:pt x="1270" y="397"/>
                    <a:pt x="1250" y="435"/>
                    <a:pt x="1273" y="481"/>
                  </a:cubicBezTo>
                  <a:cubicBezTo>
                    <a:pt x="1276" y="488"/>
                    <a:pt x="1269" y="502"/>
                    <a:pt x="1263" y="510"/>
                  </a:cubicBezTo>
                  <a:cubicBezTo>
                    <a:pt x="1246" y="530"/>
                    <a:pt x="1226" y="549"/>
                    <a:pt x="1210" y="569"/>
                  </a:cubicBezTo>
                  <a:cubicBezTo>
                    <a:pt x="1195" y="586"/>
                    <a:pt x="1181" y="599"/>
                    <a:pt x="1159" y="605"/>
                  </a:cubicBezTo>
                  <a:cubicBezTo>
                    <a:pt x="1106" y="620"/>
                    <a:pt x="1058" y="643"/>
                    <a:pt x="1017" y="682"/>
                  </a:cubicBezTo>
                  <a:cubicBezTo>
                    <a:pt x="1006" y="693"/>
                    <a:pt x="993" y="705"/>
                    <a:pt x="977" y="709"/>
                  </a:cubicBezTo>
                  <a:cubicBezTo>
                    <a:pt x="893" y="732"/>
                    <a:pt x="821" y="780"/>
                    <a:pt x="741" y="813"/>
                  </a:cubicBezTo>
                  <a:cubicBezTo>
                    <a:pt x="728" y="818"/>
                    <a:pt x="715" y="820"/>
                    <a:pt x="701" y="820"/>
                  </a:cubicBezTo>
                  <a:cubicBezTo>
                    <a:pt x="692" y="820"/>
                    <a:pt x="685" y="819"/>
                    <a:pt x="678" y="818"/>
                  </a:cubicBezTo>
                  <a:cubicBezTo>
                    <a:pt x="626" y="805"/>
                    <a:pt x="575" y="786"/>
                    <a:pt x="523" y="770"/>
                  </a:cubicBezTo>
                  <a:cubicBezTo>
                    <a:pt x="491" y="735"/>
                    <a:pt x="452" y="726"/>
                    <a:pt x="410" y="726"/>
                  </a:cubicBezTo>
                  <a:cubicBezTo>
                    <a:pt x="399" y="726"/>
                    <a:pt x="386" y="726"/>
                    <a:pt x="373" y="728"/>
                  </a:cubicBezTo>
                  <a:lnTo>
                    <a:pt x="366" y="728"/>
                  </a:lnTo>
                  <a:cubicBezTo>
                    <a:pt x="351" y="728"/>
                    <a:pt x="338" y="726"/>
                    <a:pt x="325" y="725"/>
                  </a:cubicBezTo>
                  <a:cubicBezTo>
                    <a:pt x="264" y="719"/>
                    <a:pt x="280" y="680"/>
                    <a:pt x="285" y="641"/>
                  </a:cubicBezTo>
                  <a:cubicBezTo>
                    <a:pt x="291" y="595"/>
                    <a:pt x="377" y="633"/>
                    <a:pt x="319" y="544"/>
                  </a:cubicBezTo>
                  <a:cubicBezTo>
                    <a:pt x="279" y="479"/>
                    <a:pt x="176" y="511"/>
                    <a:pt x="136" y="450"/>
                  </a:cubicBezTo>
                  <a:cubicBezTo>
                    <a:pt x="40" y="306"/>
                    <a:pt x="275" y="102"/>
                    <a:pt x="426" y="102"/>
                  </a:cubicBezTo>
                  <a:close/>
                  <a:moveTo>
                    <a:pt x="426" y="1"/>
                  </a:moveTo>
                  <a:cubicBezTo>
                    <a:pt x="291" y="1"/>
                    <a:pt x="121" y="109"/>
                    <a:pt x="49" y="242"/>
                  </a:cubicBezTo>
                  <a:cubicBezTo>
                    <a:pt x="0" y="333"/>
                    <a:pt x="1" y="429"/>
                    <a:pt x="52" y="505"/>
                  </a:cubicBezTo>
                  <a:cubicBezTo>
                    <a:pt x="91" y="566"/>
                    <a:pt x="152" y="582"/>
                    <a:pt x="195" y="592"/>
                  </a:cubicBezTo>
                  <a:cubicBezTo>
                    <a:pt x="189" y="604"/>
                    <a:pt x="186" y="615"/>
                    <a:pt x="185" y="628"/>
                  </a:cubicBezTo>
                  <a:cubicBezTo>
                    <a:pt x="184" y="631"/>
                    <a:pt x="184" y="635"/>
                    <a:pt x="184" y="640"/>
                  </a:cubicBezTo>
                  <a:cubicBezTo>
                    <a:pt x="178" y="669"/>
                    <a:pt x="169" y="722"/>
                    <a:pt x="205" y="771"/>
                  </a:cubicBezTo>
                  <a:cubicBezTo>
                    <a:pt x="231" y="803"/>
                    <a:pt x="267" y="822"/>
                    <a:pt x="317" y="826"/>
                  </a:cubicBezTo>
                  <a:lnTo>
                    <a:pt x="327" y="826"/>
                  </a:lnTo>
                  <a:cubicBezTo>
                    <a:pt x="340" y="828"/>
                    <a:pt x="353" y="829"/>
                    <a:pt x="366" y="829"/>
                  </a:cubicBezTo>
                  <a:lnTo>
                    <a:pt x="382" y="829"/>
                  </a:lnTo>
                  <a:cubicBezTo>
                    <a:pt x="392" y="828"/>
                    <a:pt x="402" y="828"/>
                    <a:pt x="410" y="828"/>
                  </a:cubicBezTo>
                  <a:cubicBezTo>
                    <a:pt x="439" y="828"/>
                    <a:pt x="445" y="833"/>
                    <a:pt x="449" y="838"/>
                  </a:cubicBezTo>
                  <a:lnTo>
                    <a:pt x="468" y="858"/>
                  </a:lnTo>
                  <a:lnTo>
                    <a:pt x="493" y="865"/>
                  </a:lnTo>
                  <a:cubicBezTo>
                    <a:pt x="507" y="870"/>
                    <a:pt x="522" y="875"/>
                    <a:pt x="536" y="880"/>
                  </a:cubicBezTo>
                  <a:cubicBezTo>
                    <a:pt x="574" y="893"/>
                    <a:pt x="611" y="904"/>
                    <a:pt x="652" y="914"/>
                  </a:cubicBezTo>
                  <a:cubicBezTo>
                    <a:pt x="668" y="919"/>
                    <a:pt x="684" y="922"/>
                    <a:pt x="701" y="922"/>
                  </a:cubicBezTo>
                  <a:cubicBezTo>
                    <a:pt x="728" y="922"/>
                    <a:pt x="754" y="916"/>
                    <a:pt x="779" y="906"/>
                  </a:cubicBezTo>
                  <a:cubicBezTo>
                    <a:pt x="814" y="893"/>
                    <a:pt x="845" y="877"/>
                    <a:pt x="876" y="861"/>
                  </a:cubicBezTo>
                  <a:cubicBezTo>
                    <a:pt x="921" y="839"/>
                    <a:pt x="963" y="818"/>
                    <a:pt x="1004" y="806"/>
                  </a:cubicBezTo>
                  <a:cubicBezTo>
                    <a:pt x="1042" y="796"/>
                    <a:pt x="1068" y="773"/>
                    <a:pt x="1088" y="754"/>
                  </a:cubicBezTo>
                  <a:cubicBezTo>
                    <a:pt x="1113" y="729"/>
                    <a:pt x="1143" y="713"/>
                    <a:pt x="1184" y="703"/>
                  </a:cubicBezTo>
                  <a:cubicBezTo>
                    <a:pt x="1246" y="687"/>
                    <a:pt x="1279" y="646"/>
                    <a:pt x="1289" y="631"/>
                  </a:cubicBezTo>
                  <a:cubicBezTo>
                    <a:pt x="1295" y="622"/>
                    <a:pt x="1304" y="615"/>
                    <a:pt x="1311" y="608"/>
                  </a:cubicBezTo>
                  <a:cubicBezTo>
                    <a:pt x="1321" y="596"/>
                    <a:pt x="1333" y="585"/>
                    <a:pt x="1341" y="573"/>
                  </a:cubicBezTo>
                  <a:cubicBezTo>
                    <a:pt x="1367" y="541"/>
                    <a:pt x="1387" y="489"/>
                    <a:pt x="1366" y="440"/>
                  </a:cubicBezTo>
                  <a:cubicBezTo>
                    <a:pt x="1367" y="436"/>
                    <a:pt x="1370" y="430"/>
                    <a:pt x="1379" y="417"/>
                  </a:cubicBezTo>
                  <a:cubicBezTo>
                    <a:pt x="1399" y="390"/>
                    <a:pt x="1405" y="352"/>
                    <a:pt x="1396" y="319"/>
                  </a:cubicBezTo>
                  <a:cubicBezTo>
                    <a:pt x="1389" y="290"/>
                    <a:pt x="1370" y="264"/>
                    <a:pt x="1344" y="247"/>
                  </a:cubicBezTo>
                  <a:cubicBezTo>
                    <a:pt x="1335" y="242"/>
                    <a:pt x="1327" y="237"/>
                    <a:pt x="1317" y="231"/>
                  </a:cubicBezTo>
                  <a:cubicBezTo>
                    <a:pt x="1317" y="219"/>
                    <a:pt x="1314" y="205"/>
                    <a:pt x="1308" y="189"/>
                  </a:cubicBezTo>
                  <a:cubicBezTo>
                    <a:pt x="1299" y="164"/>
                    <a:pt x="1288" y="143"/>
                    <a:pt x="1276" y="122"/>
                  </a:cubicBezTo>
                  <a:lnTo>
                    <a:pt x="1267" y="106"/>
                  </a:lnTo>
                  <a:cubicBezTo>
                    <a:pt x="1246" y="65"/>
                    <a:pt x="1207" y="40"/>
                    <a:pt x="1161" y="40"/>
                  </a:cubicBezTo>
                  <a:cubicBezTo>
                    <a:pt x="1155" y="40"/>
                    <a:pt x="1149" y="41"/>
                    <a:pt x="1143" y="41"/>
                  </a:cubicBezTo>
                  <a:cubicBezTo>
                    <a:pt x="1109" y="15"/>
                    <a:pt x="1075" y="10"/>
                    <a:pt x="1052" y="10"/>
                  </a:cubicBezTo>
                  <a:cubicBezTo>
                    <a:pt x="1012" y="10"/>
                    <a:pt x="973" y="26"/>
                    <a:pt x="938" y="59"/>
                  </a:cubicBezTo>
                  <a:cubicBezTo>
                    <a:pt x="915" y="80"/>
                    <a:pt x="903" y="80"/>
                    <a:pt x="898" y="80"/>
                  </a:cubicBezTo>
                  <a:cubicBezTo>
                    <a:pt x="892" y="80"/>
                    <a:pt x="886" y="80"/>
                    <a:pt x="879" y="78"/>
                  </a:cubicBezTo>
                  <a:cubicBezTo>
                    <a:pt x="832" y="62"/>
                    <a:pt x="791" y="60"/>
                    <a:pt x="763" y="60"/>
                  </a:cubicBezTo>
                  <a:cubicBezTo>
                    <a:pt x="749" y="60"/>
                    <a:pt x="733" y="60"/>
                    <a:pt x="718" y="62"/>
                  </a:cubicBezTo>
                  <a:cubicBezTo>
                    <a:pt x="707" y="62"/>
                    <a:pt x="694" y="63"/>
                    <a:pt x="682" y="63"/>
                  </a:cubicBezTo>
                  <a:cubicBezTo>
                    <a:pt x="678" y="63"/>
                    <a:pt x="672" y="63"/>
                    <a:pt x="668" y="62"/>
                  </a:cubicBezTo>
                  <a:cubicBezTo>
                    <a:pt x="629" y="60"/>
                    <a:pt x="604" y="52"/>
                    <a:pt x="567" y="36"/>
                  </a:cubicBezTo>
                  <a:cubicBezTo>
                    <a:pt x="546" y="28"/>
                    <a:pt x="525" y="20"/>
                    <a:pt x="497" y="11"/>
                  </a:cubicBezTo>
                  <a:cubicBezTo>
                    <a:pt x="476" y="4"/>
                    <a:pt x="451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1799121" y="1085486"/>
              <a:ext cx="35428" cy="40291"/>
            </a:xfrm>
            <a:custGeom>
              <a:avLst/>
              <a:gdLst/>
              <a:ahLst/>
              <a:cxnLst/>
              <a:rect l="l" t="t" r="r" b="b"/>
              <a:pathLst>
                <a:path w="896" h="1019" extrusionOk="0">
                  <a:moveTo>
                    <a:pt x="235" y="112"/>
                  </a:moveTo>
                  <a:cubicBezTo>
                    <a:pt x="226" y="116"/>
                    <a:pt x="218" y="119"/>
                    <a:pt x="207" y="119"/>
                  </a:cubicBezTo>
                  <a:cubicBezTo>
                    <a:pt x="203" y="119"/>
                    <a:pt x="197" y="122"/>
                    <a:pt x="193" y="125"/>
                  </a:cubicBezTo>
                  <a:cubicBezTo>
                    <a:pt x="163" y="142"/>
                    <a:pt x="145" y="168"/>
                    <a:pt x="138" y="203"/>
                  </a:cubicBezTo>
                  <a:cubicBezTo>
                    <a:pt x="135" y="223"/>
                    <a:pt x="138" y="246"/>
                    <a:pt x="134" y="268"/>
                  </a:cubicBezTo>
                  <a:cubicBezTo>
                    <a:pt x="129" y="288"/>
                    <a:pt x="125" y="313"/>
                    <a:pt x="112" y="327"/>
                  </a:cubicBezTo>
                  <a:cubicBezTo>
                    <a:pt x="82" y="362"/>
                    <a:pt x="67" y="401"/>
                    <a:pt x="67" y="446"/>
                  </a:cubicBezTo>
                  <a:cubicBezTo>
                    <a:pt x="67" y="485"/>
                    <a:pt x="54" y="521"/>
                    <a:pt x="40" y="556"/>
                  </a:cubicBezTo>
                  <a:cubicBezTo>
                    <a:pt x="28" y="580"/>
                    <a:pt x="15" y="605"/>
                    <a:pt x="9" y="631"/>
                  </a:cubicBezTo>
                  <a:cubicBezTo>
                    <a:pt x="1" y="663"/>
                    <a:pt x="5" y="696"/>
                    <a:pt x="33" y="720"/>
                  </a:cubicBezTo>
                  <a:cubicBezTo>
                    <a:pt x="44" y="731"/>
                    <a:pt x="59" y="738"/>
                    <a:pt x="72" y="749"/>
                  </a:cubicBezTo>
                  <a:cubicBezTo>
                    <a:pt x="98" y="772"/>
                    <a:pt x="108" y="803"/>
                    <a:pt x="99" y="838"/>
                  </a:cubicBezTo>
                  <a:cubicBezTo>
                    <a:pt x="90" y="874"/>
                    <a:pt x="72" y="908"/>
                    <a:pt x="79" y="947"/>
                  </a:cubicBezTo>
                  <a:cubicBezTo>
                    <a:pt x="82" y="963"/>
                    <a:pt x="88" y="981"/>
                    <a:pt x="99" y="991"/>
                  </a:cubicBezTo>
                  <a:cubicBezTo>
                    <a:pt x="131" y="1018"/>
                    <a:pt x="170" y="1009"/>
                    <a:pt x="206" y="996"/>
                  </a:cubicBezTo>
                  <a:cubicBezTo>
                    <a:pt x="231" y="986"/>
                    <a:pt x="222" y="960"/>
                    <a:pt x="222" y="939"/>
                  </a:cubicBezTo>
                  <a:cubicBezTo>
                    <a:pt x="222" y="842"/>
                    <a:pt x="244" y="746"/>
                    <a:pt x="254" y="650"/>
                  </a:cubicBezTo>
                  <a:cubicBezTo>
                    <a:pt x="254" y="642"/>
                    <a:pt x="270" y="634"/>
                    <a:pt x="278" y="634"/>
                  </a:cubicBezTo>
                  <a:cubicBezTo>
                    <a:pt x="285" y="632"/>
                    <a:pt x="299" y="645"/>
                    <a:pt x="299" y="651"/>
                  </a:cubicBezTo>
                  <a:cubicBezTo>
                    <a:pt x="296" y="706"/>
                    <a:pt x="299" y="757"/>
                    <a:pt x="346" y="797"/>
                  </a:cubicBezTo>
                  <a:cubicBezTo>
                    <a:pt x="359" y="809"/>
                    <a:pt x="358" y="838"/>
                    <a:pt x="365" y="858"/>
                  </a:cubicBezTo>
                  <a:cubicBezTo>
                    <a:pt x="377" y="895"/>
                    <a:pt x="390" y="904"/>
                    <a:pt x="439" y="905"/>
                  </a:cubicBezTo>
                  <a:cubicBezTo>
                    <a:pt x="449" y="905"/>
                    <a:pt x="457" y="904"/>
                    <a:pt x="468" y="903"/>
                  </a:cubicBezTo>
                  <a:cubicBezTo>
                    <a:pt x="468" y="903"/>
                    <a:pt x="468" y="901"/>
                    <a:pt x="468" y="900"/>
                  </a:cubicBezTo>
                  <a:cubicBezTo>
                    <a:pt x="470" y="898"/>
                    <a:pt x="473" y="895"/>
                    <a:pt x="476" y="895"/>
                  </a:cubicBezTo>
                  <a:cubicBezTo>
                    <a:pt x="475" y="898"/>
                    <a:pt x="472" y="900"/>
                    <a:pt x="470" y="903"/>
                  </a:cubicBezTo>
                  <a:cubicBezTo>
                    <a:pt x="470" y="903"/>
                    <a:pt x="469" y="903"/>
                    <a:pt x="468" y="903"/>
                  </a:cubicBezTo>
                  <a:cubicBezTo>
                    <a:pt x="473" y="934"/>
                    <a:pt x="479" y="965"/>
                    <a:pt x="517" y="975"/>
                  </a:cubicBezTo>
                  <a:cubicBezTo>
                    <a:pt x="521" y="978"/>
                    <a:pt x="525" y="982"/>
                    <a:pt x="530" y="983"/>
                  </a:cubicBezTo>
                  <a:cubicBezTo>
                    <a:pt x="554" y="996"/>
                    <a:pt x="592" y="983"/>
                    <a:pt x="596" y="960"/>
                  </a:cubicBezTo>
                  <a:cubicBezTo>
                    <a:pt x="605" y="917"/>
                    <a:pt x="609" y="874"/>
                    <a:pt x="602" y="830"/>
                  </a:cubicBezTo>
                  <a:cubicBezTo>
                    <a:pt x="599" y="809"/>
                    <a:pt x="589" y="790"/>
                    <a:pt x="567" y="780"/>
                  </a:cubicBezTo>
                  <a:cubicBezTo>
                    <a:pt x="551" y="772"/>
                    <a:pt x="537" y="765"/>
                    <a:pt x="525" y="755"/>
                  </a:cubicBezTo>
                  <a:cubicBezTo>
                    <a:pt x="508" y="741"/>
                    <a:pt x="495" y="725"/>
                    <a:pt x="501" y="700"/>
                  </a:cubicBezTo>
                  <a:cubicBezTo>
                    <a:pt x="507" y="671"/>
                    <a:pt x="499" y="645"/>
                    <a:pt x="482" y="624"/>
                  </a:cubicBezTo>
                  <a:cubicBezTo>
                    <a:pt x="463" y="598"/>
                    <a:pt x="444" y="570"/>
                    <a:pt x="426" y="544"/>
                  </a:cubicBezTo>
                  <a:cubicBezTo>
                    <a:pt x="417" y="534"/>
                    <a:pt x="423" y="509"/>
                    <a:pt x="434" y="501"/>
                  </a:cubicBezTo>
                  <a:cubicBezTo>
                    <a:pt x="462" y="482"/>
                    <a:pt x="488" y="463"/>
                    <a:pt x="515" y="447"/>
                  </a:cubicBezTo>
                  <a:cubicBezTo>
                    <a:pt x="536" y="434"/>
                    <a:pt x="556" y="439"/>
                    <a:pt x="577" y="444"/>
                  </a:cubicBezTo>
                  <a:cubicBezTo>
                    <a:pt x="593" y="450"/>
                    <a:pt x="611" y="449"/>
                    <a:pt x="625" y="447"/>
                  </a:cubicBezTo>
                  <a:cubicBezTo>
                    <a:pt x="674" y="440"/>
                    <a:pt x="668" y="348"/>
                    <a:pt x="650" y="319"/>
                  </a:cubicBezTo>
                  <a:cubicBezTo>
                    <a:pt x="632" y="296"/>
                    <a:pt x="608" y="278"/>
                    <a:pt x="586" y="258"/>
                  </a:cubicBezTo>
                  <a:cubicBezTo>
                    <a:pt x="525" y="205"/>
                    <a:pt x="694" y="199"/>
                    <a:pt x="713" y="194"/>
                  </a:cubicBezTo>
                  <a:cubicBezTo>
                    <a:pt x="791" y="171"/>
                    <a:pt x="845" y="137"/>
                    <a:pt x="887" y="63"/>
                  </a:cubicBezTo>
                  <a:cubicBezTo>
                    <a:pt x="895" y="47"/>
                    <a:pt x="890" y="31"/>
                    <a:pt x="878" y="18"/>
                  </a:cubicBezTo>
                  <a:cubicBezTo>
                    <a:pt x="866" y="5"/>
                    <a:pt x="843" y="1"/>
                    <a:pt x="833" y="9"/>
                  </a:cubicBezTo>
                  <a:cubicBezTo>
                    <a:pt x="813" y="27"/>
                    <a:pt x="794" y="46"/>
                    <a:pt x="774" y="63"/>
                  </a:cubicBezTo>
                  <a:cubicBezTo>
                    <a:pt x="739" y="90"/>
                    <a:pt x="703" y="109"/>
                    <a:pt x="654" y="100"/>
                  </a:cubicBezTo>
                  <a:cubicBezTo>
                    <a:pt x="590" y="89"/>
                    <a:pt x="525" y="87"/>
                    <a:pt x="460" y="77"/>
                  </a:cubicBezTo>
                  <a:cubicBezTo>
                    <a:pt x="418" y="72"/>
                    <a:pt x="377" y="54"/>
                    <a:pt x="333" y="53"/>
                  </a:cubicBezTo>
                  <a:cubicBezTo>
                    <a:pt x="291" y="51"/>
                    <a:pt x="270" y="96"/>
                    <a:pt x="235" y="1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1794851" y="1081651"/>
              <a:ext cx="43968" cy="47764"/>
            </a:xfrm>
            <a:custGeom>
              <a:avLst/>
              <a:gdLst/>
              <a:ahLst/>
              <a:cxnLst/>
              <a:rect l="l" t="t" r="r" b="b"/>
              <a:pathLst>
                <a:path w="1112" h="1208" extrusionOk="0">
                  <a:moveTo>
                    <a:pt x="584" y="992"/>
                  </a:moveTo>
                  <a:lnTo>
                    <a:pt x="584" y="992"/>
                  </a:lnTo>
                  <a:cubicBezTo>
                    <a:pt x="581" y="992"/>
                    <a:pt x="578" y="995"/>
                    <a:pt x="576" y="997"/>
                  </a:cubicBezTo>
                  <a:cubicBezTo>
                    <a:pt x="576" y="998"/>
                    <a:pt x="576" y="1000"/>
                    <a:pt x="576" y="1000"/>
                  </a:cubicBezTo>
                  <a:lnTo>
                    <a:pt x="578" y="1000"/>
                  </a:lnTo>
                  <a:cubicBezTo>
                    <a:pt x="580" y="997"/>
                    <a:pt x="583" y="995"/>
                    <a:pt x="584" y="992"/>
                  </a:cubicBezTo>
                  <a:close/>
                  <a:moveTo>
                    <a:pt x="956" y="102"/>
                  </a:moveTo>
                  <a:cubicBezTo>
                    <a:pt x="966" y="102"/>
                    <a:pt x="979" y="106"/>
                    <a:pt x="986" y="115"/>
                  </a:cubicBezTo>
                  <a:cubicBezTo>
                    <a:pt x="998" y="128"/>
                    <a:pt x="1003" y="144"/>
                    <a:pt x="995" y="160"/>
                  </a:cubicBezTo>
                  <a:cubicBezTo>
                    <a:pt x="953" y="234"/>
                    <a:pt x="899" y="268"/>
                    <a:pt x="821" y="291"/>
                  </a:cubicBezTo>
                  <a:cubicBezTo>
                    <a:pt x="802" y="296"/>
                    <a:pt x="633" y="302"/>
                    <a:pt x="694" y="355"/>
                  </a:cubicBezTo>
                  <a:cubicBezTo>
                    <a:pt x="716" y="375"/>
                    <a:pt x="740" y="393"/>
                    <a:pt x="758" y="416"/>
                  </a:cubicBezTo>
                  <a:cubicBezTo>
                    <a:pt x="776" y="443"/>
                    <a:pt x="782" y="537"/>
                    <a:pt x="733" y="544"/>
                  </a:cubicBezTo>
                  <a:cubicBezTo>
                    <a:pt x="727" y="544"/>
                    <a:pt x="720" y="546"/>
                    <a:pt x="713" y="546"/>
                  </a:cubicBezTo>
                  <a:cubicBezTo>
                    <a:pt x="703" y="546"/>
                    <a:pt x="694" y="544"/>
                    <a:pt x="685" y="541"/>
                  </a:cubicBezTo>
                  <a:cubicBezTo>
                    <a:pt x="675" y="539"/>
                    <a:pt x="664" y="536"/>
                    <a:pt x="654" y="536"/>
                  </a:cubicBezTo>
                  <a:cubicBezTo>
                    <a:pt x="644" y="536"/>
                    <a:pt x="633" y="539"/>
                    <a:pt x="623" y="544"/>
                  </a:cubicBezTo>
                  <a:cubicBezTo>
                    <a:pt x="596" y="560"/>
                    <a:pt x="570" y="579"/>
                    <a:pt x="542" y="598"/>
                  </a:cubicBezTo>
                  <a:cubicBezTo>
                    <a:pt x="531" y="606"/>
                    <a:pt x="525" y="631"/>
                    <a:pt x="534" y="641"/>
                  </a:cubicBezTo>
                  <a:cubicBezTo>
                    <a:pt x="552" y="667"/>
                    <a:pt x="571" y="695"/>
                    <a:pt x="590" y="721"/>
                  </a:cubicBezTo>
                  <a:cubicBezTo>
                    <a:pt x="607" y="742"/>
                    <a:pt x="615" y="768"/>
                    <a:pt x="609" y="797"/>
                  </a:cubicBezTo>
                  <a:cubicBezTo>
                    <a:pt x="603" y="822"/>
                    <a:pt x="616" y="838"/>
                    <a:pt x="633" y="852"/>
                  </a:cubicBezTo>
                  <a:cubicBezTo>
                    <a:pt x="645" y="862"/>
                    <a:pt x="659" y="869"/>
                    <a:pt x="675" y="877"/>
                  </a:cubicBezTo>
                  <a:cubicBezTo>
                    <a:pt x="697" y="887"/>
                    <a:pt x="707" y="906"/>
                    <a:pt x="710" y="927"/>
                  </a:cubicBezTo>
                  <a:cubicBezTo>
                    <a:pt x="717" y="971"/>
                    <a:pt x="713" y="1014"/>
                    <a:pt x="704" y="1057"/>
                  </a:cubicBezTo>
                  <a:cubicBezTo>
                    <a:pt x="700" y="1073"/>
                    <a:pt x="680" y="1086"/>
                    <a:pt x="659" y="1086"/>
                  </a:cubicBezTo>
                  <a:cubicBezTo>
                    <a:pt x="652" y="1086"/>
                    <a:pt x="645" y="1085"/>
                    <a:pt x="638" y="1080"/>
                  </a:cubicBezTo>
                  <a:cubicBezTo>
                    <a:pt x="633" y="1079"/>
                    <a:pt x="629" y="1075"/>
                    <a:pt x="625" y="1072"/>
                  </a:cubicBezTo>
                  <a:cubicBezTo>
                    <a:pt x="587" y="1062"/>
                    <a:pt x="581" y="1031"/>
                    <a:pt x="576" y="1000"/>
                  </a:cubicBezTo>
                  <a:cubicBezTo>
                    <a:pt x="567" y="1001"/>
                    <a:pt x="558" y="1002"/>
                    <a:pt x="551" y="1002"/>
                  </a:cubicBezTo>
                  <a:lnTo>
                    <a:pt x="547" y="1002"/>
                  </a:lnTo>
                  <a:cubicBezTo>
                    <a:pt x="498" y="1001"/>
                    <a:pt x="485" y="992"/>
                    <a:pt x="473" y="955"/>
                  </a:cubicBezTo>
                  <a:cubicBezTo>
                    <a:pt x="466" y="935"/>
                    <a:pt x="467" y="906"/>
                    <a:pt x="454" y="894"/>
                  </a:cubicBezTo>
                  <a:cubicBezTo>
                    <a:pt x="407" y="854"/>
                    <a:pt x="404" y="803"/>
                    <a:pt x="407" y="748"/>
                  </a:cubicBezTo>
                  <a:cubicBezTo>
                    <a:pt x="407" y="742"/>
                    <a:pt x="393" y="731"/>
                    <a:pt x="386" y="731"/>
                  </a:cubicBezTo>
                  <a:cubicBezTo>
                    <a:pt x="378" y="731"/>
                    <a:pt x="362" y="739"/>
                    <a:pt x="362" y="747"/>
                  </a:cubicBezTo>
                  <a:cubicBezTo>
                    <a:pt x="352" y="843"/>
                    <a:pt x="330" y="939"/>
                    <a:pt x="330" y="1036"/>
                  </a:cubicBezTo>
                  <a:cubicBezTo>
                    <a:pt x="330" y="1057"/>
                    <a:pt x="339" y="1083"/>
                    <a:pt x="314" y="1093"/>
                  </a:cubicBezTo>
                  <a:cubicBezTo>
                    <a:pt x="295" y="1101"/>
                    <a:pt x="276" y="1106"/>
                    <a:pt x="258" y="1106"/>
                  </a:cubicBezTo>
                  <a:cubicBezTo>
                    <a:pt x="240" y="1106"/>
                    <a:pt x="223" y="1101"/>
                    <a:pt x="207" y="1088"/>
                  </a:cubicBezTo>
                  <a:cubicBezTo>
                    <a:pt x="196" y="1078"/>
                    <a:pt x="190" y="1060"/>
                    <a:pt x="187" y="1044"/>
                  </a:cubicBezTo>
                  <a:cubicBezTo>
                    <a:pt x="180" y="1005"/>
                    <a:pt x="198" y="971"/>
                    <a:pt x="207" y="935"/>
                  </a:cubicBezTo>
                  <a:cubicBezTo>
                    <a:pt x="216" y="900"/>
                    <a:pt x="206" y="869"/>
                    <a:pt x="180" y="846"/>
                  </a:cubicBezTo>
                  <a:cubicBezTo>
                    <a:pt x="167" y="835"/>
                    <a:pt x="152" y="828"/>
                    <a:pt x="141" y="817"/>
                  </a:cubicBezTo>
                  <a:cubicBezTo>
                    <a:pt x="113" y="793"/>
                    <a:pt x="109" y="760"/>
                    <a:pt x="117" y="728"/>
                  </a:cubicBezTo>
                  <a:cubicBezTo>
                    <a:pt x="123" y="702"/>
                    <a:pt x="136" y="677"/>
                    <a:pt x="148" y="653"/>
                  </a:cubicBezTo>
                  <a:cubicBezTo>
                    <a:pt x="162" y="618"/>
                    <a:pt x="175" y="582"/>
                    <a:pt x="175" y="543"/>
                  </a:cubicBezTo>
                  <a:cubicBezTo>
                    <a:pt x="175" y="498"/>
                    <a:pt x="190" y="459"/>
                    <a:pt x="220" y="424"/>
                  </a:cubicBezTo>
                  <a:cubicBezTo>
                    <a:pt x="233" y="410"/>
                    <a:pt x="237" y="385"/>
                    <a:pt x="242" y="365"/>
                  </a:cubicBezTo>
                  <a:cubicBezTo>
                    <a:pt x="246" y="343"/>
                    <a:pt x="243" y="320"/>
                    <a:pt x="246" y="300"/>
                  </a:cubicBezTo>
                  <a:cubicBezTo>
                    <a:pt x="253" y="265"/>
                    <a:pt x="271" y="239"/>
                    <a:pt x="301" y="222"/>
                  </a:cubicBezTo>
                  <a:cubicBezTo>
                    <a:pt x="305" y="219"/>
                    <a:pt x="311" y="216"/>
                    <a:pt x="315" y="216"/>
                  </a:cubicBezTo>
                  <a:cubicBezTo>
                    <a:pt x="326" y="216"/>
                    <a:pt x="334" y="213"/>
                    <a:pt x="343" y="209"/>
                  </a:cubicBezTo>
                  <a:cubicBezTo>
                    <a:pt x="378" y="193"/>
                    <a:pt x="399" y="150"/>
                    <a:pt x="440" y="150"/>
                  </a:cubicBezTo>
                  <a:lnTo>
                    <a:pt x="441" y="150"/>
                  </a:lnTo>
                  <a:cubicBezTo>
                    <a:pt x="485" y="151"/>
                    <a:pt x="526" y="169"/>
                    <a:pt x="568" y="174"/>
                  </a:cubicBezTo>
                  <a:cubicBezTo>
                    <a:pt x="633" y="184"/>
                    <a:pt x="698" y="186"/>
                    <a:pt x="762" y="197"/>
                  </a:cubicBezTo>
                  <a:cubicBezTo>
                    <a:pt x="771" y="199"/>
                    <a:pt x="778" y="199"/>
                    <a:pt x="787" y="199"/>
                  </a:cubicBezTo>
                  <a:cubicBezTo>
                    <a:pt x="823" y="199"/>
                    <a:pt x="853" y="183"/>
                    <a:pt x="882" y="160"/>
                  </a:cubicBezTo>
                  <a:cubicBezTo>
                    <a:pt x="902" y="143"/>
                    <a:pt x="921" y="124"/>
                    <a:pt x="941" y="106"/>
                  </a:cubicBezTo>
                  <a:cubicBezTo>
                    <a:pt x="946" y="104"/>
                    <a:pt x="950" y="102"/>
                    <a:pt x="956" y="102"/>
                  </a:cubicBezTo>
                  <a:close/>
                  <a:moveTo>
                    <a:pt x="956" y="1"/>
                  </a:moveTo>
                  <a:cubicBezTo>
                    <a:pt x="925" y="1"/>
                    <a:pt x="898" y="11"/>
                    <a:pt x="876" y="30"/>
                  </a:cubicBezTo>
                  <a:cubicBezTo>
                    <a:pt x="866" y="37"/>
                    <a:pt x="856" y="46"/>
                    <a:pt x="847" y="56"/>
                  </a:cubicBezTo>
                  <a:cubicBezTo>
                    <a:pt x="837" y="64"/>
                    <a:pt x="829" y="73"/>
                    <a:pt x="818" y="80"/>
                  </a:cubicBezTo>
                  <a:cubicBezTo>
                    <a:pt x="797" y="98"/>
                    <a:pt x="789" y="98"/>
                    <a:pt x="787" y="98"/>
                  </a:cubicBezTo>
                  <a:lnTo>
                    <a:pt x="781" y="98"/>
                  </a:lnTo>
                  <a:cubicBezTo>
                    <a:pt x="740" y="91"/>
                    <a:pt x="701" y="86"/>
                    <a:pt x="664" y="83"/>
                  </a:cubicBezTo>
                  <a:cubicBezTo>
                    <a:pt x="636" y="82"/>
                    <a:pt x="610" y="79"/>
                    <a:pt x="583" y="75"/>
                  </a:cubicBezTo>
                  <a:cubicBezTo>
                    <a:pt x="570" y="73"/>
                    <a:pt x="555" y="69"/>
                    <a:pt x="541" y="66"/>
                  </a:cubicBezTo>
                  <a:cubicBezTo>
                    <a:pt x="512" y="57"/>
                    <a:pt x="482" y="50"/>
                    <a:pt x="446" y="49"/>
                  </a:cubicBezTo>
                  <a:lnTo>
                    <a:pt x="440" y="49"/>
                  </a:lnTo>
                  <a:cubicBezTo>
                    <a:pt x="376" y="49"/>
                    <a:pt x="336" y="85"/>
                    <a:pt x="311" y="106"/>
                  </a:cubicBezTo>
                  <a:cubicBezTo>
                    <a:pt x="308" y="109"/>
                    <a:pt x="305" y="114"/>
                    <a:pt x="302" y="115"/>
                  </a:cubicBezTo>
                  <a:cubicBezTo>
                    <a:pt x="284" y="118"/>
                    <a:pt x="265" y="125"/>
                    <a:pt x="246" y="137"/>
                  </a:cubicBezTo>
                  <a:cubicBezTo>
                    <a:pt x="194" y="169"/>
                    <a:pt x="158" y="221"/>
                    <a:pt x="148" y="281"/>
                  </a:cubicBezTo>
                  <a:cubicBezTo>
                    <a:pt x="143" y="300"/>
                    <a:pt x="143" y="316"/>
                    <a:pt x="143" y="329"/>
                  </a:cubicBezTo>
                  <a:cubicBezTo>
                    <a:pt x="143" y="333"/>
                    <a:pt x="143" y="339"/>
                    <a:pt x="143" y="345"/>
                  </a:cubicBezTo>
                  <a:cubicBezTo>
                    <a:pt x="142" y="352"/>
                    <a:pt x="139" y="359"/>
                    <a:pt x="139" y="364"/>
                  </a:cubicBezTo>
                  <a:cubicBezTo>
                    <a:pt x="96" y="414"/>
                    <a:pt x="76" y="475"/>
                    <a:pt x="76" y="543"/>
                  </a:cubicBezTo>
                  <a:cubicBezTo>
                    <a:pt x="76" y="563"/>
                    <a:pt x="67" y="583"/>
                    <a:pt x="55" y="612"/>
                  </a:cubicBezTo>
                  <a:cubicBezTo>
                    <a:pt x="52" y="619"/>
                    <a:pt x="50" y="625"/>
                    <a:pt x="47" y="631"/>
                  </a:cubicBezTo>
                  <a:cubicBezTo>
                    <a:pt x="37" y="653"/>
                    <a:pt x="25" y="676"/>
                    <a:pt x="19" y="703"/>
                  </a:cubicBezTo>
                  <a:cubicBezTo>
                    <a:pt x="0" y="777"/>
                    <a:pt x="19" y="846"/>
                    <a:pt x="73" y="893"/>
                  </a:cubicBezTo>
                  <a:cubicBezTo>
                    <a:pt x="84" y="903"/>
                    <a:pt x="96" y="910"/>
                    <a:pt x="104" y="916"/>
                  </a:cubicBezTo>
                  <a:cubicBezTo>
                    <a:pt x="104" y="917"/>
                    <a:pt x="106" y="917"/>
                    <a:pt x="107" y="919"/>
                  </a:cubicBezTo>
                  <a:cubicBezTo>
                    <a:pt x="106" y="924"/>
                    <a:pt x="104" y="929"/>
                    <a:pt x="102" y="935"/>
                  </a:cubicBezTo>
                  <a:cubicBezTo>
                    <a:pt x="91" y="966"/>
                    <a:pt x="77" y="1010"/>
                    <a:pt x="87" y="1063"/>
                  </a:cubicBezTo>
                  <a:cubicBezTo>
                    <a:pt x="91" y="1086"/>
                    <a:pt x="104" y="1131"/>
                    <a:pt x="139" y="1163"/>
                  </a:cubicBezTo>
                  <a:cubicBezTo>
                    <a:pt x="172" y="1192"/>
                    <a:pt x="213" y="1208"/>
                    <a:pt x="258" y="1208"/>
                  </a:cubicBezTo>
                  <a:cubicBezTo>
                    <a:pt x="295" y="1208"/>
                    <a:pt x="330" y="1196"/>
                    <a:pt x="352" y="1186"/>
                  </a:cubicBezTo>
                  <a:cubicBezTo>
                    <a:pt x="380" y="1174"/>
                    <a:pt x="428" y="1144"/>
                    <a:pt x="433" y="1070"/>
                  </a:cubicBezTo>
                  <a:cubicBezTo>
                    <a:pt x="454" y="1088"/>
                    <a:pt x="479" y="1096"/>
                    <a:pt x="505" y="1099"/>
                  </a:cubicBezTo>
                  <a:cubicBezTo>
                    <a:pt x="519" y="1125"/>
                    <a:pt x="544" y="1150"/>
                    <a:pt x="581" y="1164"/>
                  </a:cubicBezTo>
                  <a:cubicBezTo>
                    <a:pt x="586" y="1167"/>
                    <a:pt x="589" y="1170"/>
                    <a:pt x="593" y="1172"/>
                  </a:cubicBezTo>
                  <a:cubicBezTo>
                    <a:pt x="612" y="1182"/>
                    <a:pt x="635" y="1187"/>
                    <a:pt x="659" y="1187"/>
                  </a:cubicBezTo>
                  <a:cubicBezTo>
                    <a:pt x="729" y="1187"/>
                    <a:pt x="789" y="1141"/>
                    <a:pt x="802" y="1078"/>
                  </a:cubicBezTo>
                  <a:cubicBezTo>
                    <a:pt x="816" y="1014"/>
                    <a:pt x="817" y="962"/>
                    <a:pt x="811" y="913"/>
                  </a:cubicBezTo>
                  <a:cubicBezTo>
                    <a:pt x="802" y="855"/>
                    <a:pt x="769" y="810"/>
                    <a:pt x="717" y="786"/>
                  </a:cubicBezTo>
                  <a:cubicBezTo>
                    <a:pt x="716" y="784"/>
                    <a:pt x="714" y="783"/>
                    <a:pt x="711" y="783"/>
                  </a:cubicBezTo>
                  <a:cubicBezTo>
                    <a:pt x="713" y="738"/>
                    <a:pt x="698" y="696"/>
                    <a:pt x="671" y="658"/>
                  </a:cubicBezTo>
                  <a:cubicBezTo>
                    <a:pt x="667" y="653"/>
                    <a:pt x="662" y="647"/>
                    <a:pt x="658" y="641"/>
                  </a:cubicBezTo>
                  <a:cubicBezTo>
                    <a:pt x="659" y="641"/>
                    <a:pt x="659" y="641"/>
                    <a:pt x="661" y="640"/>
                  </a:cubicBezTo>
                  <a:cubicBezTo>
                    <a:pt x="677" y="644"/>
                    <a:pt x="694" y="647"/>
                    <a:pt x="713" y="647"/>
                  </a:cubicBezTo>
                  <a:cubicBezTo>
                    <a:pt x="724" y="647"/>
                    <a:pt x="736" y="645"/>
                    <a:pt x="746" y="644"/>
                  </a:cubicBezTo>
                  <a:cubicBezTo>
                    <a:pt x="795" y="638"/>
                    <a:pt x="834" y="608"/>
                    <a:pt x="856" y="560"/>
                  </a:cubicBezTo>
                  <a:cubicBezTo>
                    <a:pt x="878" y="510"/>
                    <a:pt x="878" y="439"/>
                    <a:pt x="856" y="387"/>
                  </a:cubicBezTo>
                  <a:cubicBezTo>
                    <a:pt x="961" y="355"/>
                    <a:pt x="1032" y="299"/>
                    <a:pt x="1083" y="209"/>
                  </a:cubicBezTo>
                  <a:cubicBezTo>
                    <a:pt x="1112" y="158"/>
                    <a:pt x="1105" y="96"/>
                    <a:pt x="1061" y="49"/>
                  </a:cubicBezTo>
                  <a:cubicBezTo>
                    <a:pt x="1037" y="18"/>
                    <a:pt x="996" y="1"/>
                    <a:pt x="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1072055" y="708370"/>
              <a:ext cx="24001" cy="2799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265" y="68"/>
                  </a:moveTo>
                  <a:cubicBezTo>
                    <a:pt x="255" y="94"/>
                    <a:pt x="248" y="120"/>
                    <a:pt x="236" y="143"/>
                  </a:cubicBezTo>
                  <a:cubicBezTo>
                    <a:pt x="232" y="152"/>
                    <a:pt x="219" y="159"/>
                    <a:pt x="210" y="161"/>
                  </a:cubicBezTo>
                  <a:cubicBezTo>
                    <a:pt x="177" y="164"/>
                    <a:pt x="145" y="164"/>
                    <a:pt x="114" y="165"/>
                  </a:cubicBezTo>
                  <a:cubicBezTo>
                    <a:pt x="96" y="167"/>
                    <a:pt x="80" y="180"/>
                    <a:pt x="80" y="194"/>
                  </a:cubicBezTo>
                  <a:cubicBezTo>
                    <a:pt x="79" y="227"/>
                    <a:pt x="82" y="260"/>
                    <a:pt x="75" y="291"/>
                  </a:cubicBezTo>
                  <a:cubicBezTo>
                    <a:pt x="67" y="323"/>
                    <a:pt x="80" y="341"/>
                    <a:pt x="99" y="362"/>
                  </a:cubicBezTo>
                  <a:cubicBezTo>
                    <a:pt x="125" y="389"/>
                    <a:pt x="125" y="421"/>
                    <a:pt x="109" y="451"/>
                  </a:cubicBezTo>
                  <a:cubicBezTo>
                    <a:pt x="95" y="480"/>
                    <a:pt x="75" y="506"/>
                    <a:pt x="57" y="532"/>
                  </a:cubicBezTo>
                  <a:cubicBezTo>
                    <a:pt x="51" y="541"/>
                    <a:pt x="41" y="548"/>
                    <a:pt x="34" y="555"/>
                  </a:cubicBezTo>
                  <a:cubicBezTo>
                    <a:pt x="1" y="584"/>
                    <a:pt x="15" y="638"/>
                    <a:pt x="54" y="667"/>
                  </a:cubicBezTo>
                  <a:cubicBezTo>
                    <a:pt x="102" y="701"/>
                    <a:pt x="155" y="707"/>
                    <a:pt x="209" y="690"/>
                  </a:cubicBezTo>
                  <a:cubicBezTo>
                    <a:pt x="239" y="678"/>
                    <a:pt x="270" y="664"/>
                    <a:pt x="297" y="646"/>
                  </a:cubicBezTo>
                  <a:cubicBezTo>
                    <a:pt x="343" y="619"/>
                    <a:pt x="392" y="597"/>
                    <a:pt x="447" y="591"/>
                  </a:cubicBezTo>
                  <a:cubicBezTo>
                    <a:pt x="469" y="589"/>
                    <a:pt x="485" y="573"/>
                    <a:pt x="497" y="554"/>
                  </a:cubicBezTo>
                  <a:cubicBezTo>
                    <a:pt x="537" y="492"/>
                    <a:pt x="554" y="425"/>
                    <a:pt x="538" y="353"/>
                  </a:cubicBezTo>
                  <a:cubicBezTo>
                    <a:pt x="534" y="337"/>
                    <a:pt x="531" y="321"/>
                    <a:pt x="528" y="305"/>
                  </a:cubicBezTo>
                  <a:cubicBezTo>
                    <a:pt x="524" y="282"/>
                    <a:pt x="534" y="263"/>
                    <a:pt x="547" y="246"/>
                  </a:cubicBezTo>
                  <a:cubicBezTo>
                    <a:pt x="554" y="237"/>
                    <a:pt x="562" y="229"/>
                    <a:pt x="570" y="221"/>
                  </a:cubicBezTo>
                  <a:cubicBezTo>
                    <a:pt x="606" y="185"/>
                    <a:pt x="605" y="145"/>
                    <a:pt x="583" y="103"/>
                  </a:cubicBezTo>
                  <a:cubicBezTo>
                    <a:pt x="573" y="84"/>
                    <a:pt x="563" y="65"/>
                    <a:pt x="549" y="48"/>
                  </a:cubicBezTo>
                  <a:cubicBezTo>
                    <a:pt x="540" y="36"/>
                    <a:pt x="525" y="23"/>
                    <a:pt x="511" y="21"/>
                  </a:cubicBezTo>
                  <a:cubicBezTo>
                    <a:pt x="469" y="10"/>
                    <a:pt x="427" y="6"/>
                    <a:pt x="387" y="0"/>
                  </a:cubicBezTo>
                  <a:cubicBezTo>
                    <a:pt x="374" y="2"/>
                    <a:pt x="362" y="5"/>
                    <a:pt x="352" y="6"/>
                  </a:cubicBezTo>
                  <a:cubicBezTo>
                    <a:pt x="312" y="12"/>
                    <a:pt x="280" y="29"/>
                    <a:pt x="265" y="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1068576" y="704297"/>
              <a:ext cx="31869" cy="35705"/>
            </a:xfrm>
            <a:custGeom>
              <a:avLst/>
              <a:gdLst/>
              <a:ahLst/>
              <a:cxnLst/>
              <a:rect l="l" t="t" r="r" b="b"/>
              <a:pathLst>
                <a:path w="806" h="903" extrusionOk="0">
                  <a:moveTo>
                    <a:pt x="475" y="103"/>
                  </a:moveTo>
                  <a:cubicBezTo>
                    <a:pt x="515" y="109"/>
                    <a:pt x="557" y="113"/>
                    <a:pt x="599" y="124"/>
                  </a:cubicBezTo>
                  <a:cubicBezTo>
                    <a:pt x="613" y="126"/>
                    <a:pt x="628" y="139"/>
                    <a:pt x="637" y="151"/>
                  </a:cubicBezTo>
                  <a:cubicBezTo>
                    <a:pt x="651" y="168"/>
                    <a:pt x="661" y="187"/>
                    <a:pt x="671" y="206"/>
                  </a:cubicBezTo>
                  <a:cubicBezTo>
                    <a:pt x="693" y="248"/>
                    <a:pt x="694" y="288"/>
                    <a:pt x="658" y="324"/>
                  </a:cubicBezTo>
                  <a:cubicBezTo>
                    <a:pt x="650" y="332"/>
                    <a:pt x="642" y="340"/>
                    <a:pt x="635" y="349"/>
                  </a:cubicBezTo>
                  <a:cubicBezTo>
                    <a:pt x="622" y="366"/>
                    <a:pt x="612" y="385"/>
                    <a:pt x="616" y="408"/>
                  </a:cubicBezTo>
                  <a:cubicBezTo>
                    <a:pt x="619" y="424"/>
                    <a:pt x="622" y="440"/>
                    <a:pt x="626" y="456"/>
                  </a:cubicBezTo>
                  <a:cubicBezTo>
                    <a:pt x="642" y="528"/>
                    <a:pt x="625" y="595"/>
                    <a:pt x="585" y="657"/>
                  </a:cubicBezTo>
                  <a:cubicBezTo>
                    <a:pt x="573" y="676"/>
                    <a:pt x="557" y="692"/>
                    <a:pt x="535" y="694"/>
                  </a:cubicBezTo>
                  <a:cubicBezTo>
                    <a:pt x="480" y="700"/>
                    <a:pt x="431" y="722"/>
                    <a:pt x="385" y="749"/>
                  </a:cubicBezTo>
                  <a:cubicBezTo>
                    <a:pt x="358" y="767"/>
                    <a:pt x="327" y="781"/>
                    <a:pt x="297" y="793"/>
                  </a:cubicBezTo>
                  <a:cubicBezTo>
                    <a:pt x="278" y="798"/>
                    <a:pt x="258" y="803"/>
                    <a:pt x="239" y="803"/>
                  </a:cubicBezTo>
                  <a:cubicBezTo>
                    <a:pt x="206" y="803"/>
                    <a:pt x="173" y="791"/>
                    <a:pt x="142" y="770"/>
                  </a:cubicBezTo>
                  <a:cubicBezTo>
                    <a:pt x="103" y="741"/>
                    <a:pt x="89" y="687"/>
                    <a:pt x="122" y="658"/>
                  </a:cubicBezTo>
                  <a:cubicBezTo>
                    <a:pt x="129" y="651"/>
                    <a:pt x="139" y="644"/>
                    <a:pt x="145" y="635"/>
                  </a:cubicBezTo>
                  <a:cubicBezTo>
                    <a:pt x="163" y="609"/>
                    <a:pt x="183" y="583"/>
                    <a:pt x="197" y="554"/>
                  </a:cubicBezTo>
                  <a:cubicBezTo>
                    <a:pt x="213" y="524"/>
                    <a:pt x="213" y="492"/>
                    <a:pt x="187" y="465"/>
                  </a:cubicBezTo>
                  <a:cubicBezTo>
                    <a:pt x="168" y="444"/>
                    <a:pt x="155" y="426"/>
                    <a:pt x="163" y="394"/>
                  </a:cubicBezTo>
                  <a:cubicBezTo>
                    <a:pt x="170" y="363"/>
                    <a:pt x="167" y="330"/>
                    <a:pt x="168" y="297"/>
                  </a:cubicBezTo>
                  <a:cubicBezTo>
                    <a:pt x="168" y="283"/>
                    <a:pt x="184" y="270"/>
                    <a:pt x="202" y="268"/>
                  </a:cubicBezTo>
                  <a:cubicBezTo>
                    <a:pt x="233" y="267"/>
                    <a:pt x="265" y="267"/>
                    <a:pt x="298" y="264"/>
                  </a:cubicBezTo>
                  <a:cubicBezTo>
                    <a:pt x="307" y="262"/>
                    <a:pt x="320" y="255"/>
                    <a:pt x="324" y="246"/>
                  </a:cubicBezTo>
                  <a:cubicBezTo>
                    <a:pt x="336" y="223"/>
                    <a:pt x="343" y="197"/>
                    <a:pt x="353" y="171"/>
                  </a:cubicBezTo>
                  <a:cubicBezTo>
                    <a:pt x="368" y="132"/>
                    <a:pt x="400" y="115"/>
                    <a:pt x="440" y="109"/>
                  </a:cubicBezTo>
                  <a:cubicBezTo>
                    <a:pt x="450" y="108"/>
                    <a:pt x="462" y="105"/>
                    <a:pt x="475" y="103"/>
                  </a:cubicBezTo>
                  <a:close/>
                  <a:moveTo>
                    <a:pt x="475" y="1"/>
                  </a:moveTo>
                  <a:lnTo>
                    <a:pt x="459" y="4"/>
                  </a:lnTo>
                  <a:lnTo>
                    <a:pt x="452" y="5"/>
                  </a:lnTo>
                  <a:lnTo>
                    <a:pt x="424" y="9"/>
                  </a:lnTo>
                  <a:cubicBezTo>
                    <a:pt x="322" y="25"/>
                    <a:pt x="277" y="86"/>
                    <a:pt x="258" y="135"/>
                  </a:cubicBezTo>
                  <a:cubicBezTo>
                    <a:pt x="255" y="145"/>
                    <a:pt x="251" y="155"/>
                    <a:pt x="248" y="165"/>
                  </a:cubicBezTo>
                  <a:lnTo>
                    <a:pt x="233" y="165"/>
                  </a:lnTo>
                  <a:cubicBezTo>
                    <a:pt x="220" y="165"/>
                    <a:pt x="209" y="167"/>
                    <a:pt x="196" y="167"/>
                  </a:cubicBezTo>
                  <a:cubicBezTo>
                    <a:pt x="128" y="171"/>
                    <a:pt x="71" y="225"/>
                    <a:pt x="67" y="291"/>
                  </a:cubicBezTo>
                  <a:cubicBezTo>
                    <a:pt x="66" y="304"/>
                    <a:pt x="66" y="316"/>
                    <a:pt x="66" y="329"/>
                  </a:cubicBezTo>
                  <a:cubicBezTo>
                    <a:pt x="66" y="345"/>
                    <a:pt x="66" y="361"/>
                    <a:pt x="64" y="369"/>
                  </a:cubicBezTo>
                  <a:cubicBezTo>
                    <a:pt x="47" y="443"/>
                    <a:pt x="79" y="494"/>
                    <a:pt x="100" y="520"/>
                  </a:cubicBezTo>
                  <a:cubicBezTo>
                    <a:pt x="92" y="534"/>
                    <a:pt x="82" y="550"/>
                    <a:pt x="71" y="564"/>
                  </a:cubicBezTo>
                  <a:lnTo>
                    <a:pt x="66" y="573"/>
                  </a:lnTo>
                  <a:lnTo>
                    <a:pt x="64" y="574"/>
                  </a:lnTo>
                  <a:cubicBezTo>
                    <a:pt x="60" y="577"/>
                    <a:pt x="57" y="580"/>
                    <a:pt x="53" y="585"/>
                  </a:cubicBezTo>
                  <a:cubicBezTo>
                    <a:pt x="19" y="615"/>
                    <a:pt x="1" y="660"/>
                    <a:pt x="4" y="709"/>
                  </a:cubicBezTo>
                  <a:cubicBezTo>
                    <a:pt x="6" y="764"/>
                    <a:pt x="35" y="817"/>
                    <a:pt x="83" y="852"/>
                  </a:cubicBezTo>
                  <a:cubicBezTo>
                    <a:pt x="129" y="885"/>
                    <a:pt x="184" y="903"/>
                    <a:pt x="239" y="903"/>
                  </a:cubicBezTo>
                  <a:cubicBezTo>
                    <a:pt x="269" y="903"/>
                    <a:pt x="300" y="898"/>
                    <a:pt x="330" y="888"/>
                  </a:cubicBezTo>
                  <a:cubicBezTo>
                    <a:pt x="365" y="875"/>
                    <a:pt x="401" y="858"/>
                    <a:pt x="437" y="836"/>
                  </a:cubicBezTo>
                  <a:cubicBezTo>
                    <a:pt x="478" y="811"/>
                    <a:pt x="512" y="798"/>
                    <a:pt x="547" y="794"/>
                  </a:cubicBezTo>
                  <a:cubicBezTo>
                    <a:pt x="598" y="788"/>
                    <a:pt x="638" y="761"/>
                    <a:pt x="670" y="712"/>
                  </a:cubicBezTo>
                  <a:cubicBezTo>
                    <a:pt x="728" y="624"/>
                    <a:pt x="746" y="530"/>
                    <a:pt x="725" y="434"/>
                  </a:cubicBezTo>
                  <a:cubicBezTo>
                    <a:pt x="722" y="424"/>
                    <a:pt x="720" y="415"/>
                    <a:pt x="719" y="405"/>
                  </a:cubicBezTo>
                  <a:cubicBezTo>
                    <a:pt x="720" y="404"/>
                    <a:pt x="723" y="402"/>
                    <a:pt x="725" y="400"/>
                  </a:cubicBezTo>
                  <a:cubicBezTo>
                    <a:pt x="794" y="335"/>
                    <a:pt x="806" y="248"/>
                    <a:pt x="761" y="160"/>
                  </a:cubicBezTo>
                  <a:cubicBezTo>
                    <a:pt x="749" y="137"/>
                    <a:pt x="735" y="111"/>
                    <a:pt x="715" y="87"/>
                  </a:cubicBezTo>
                  <a:cubicBezTo>
                    <a:pt x="697" y="64"/>
                    <a:pt x="665" y="34"/>
                    <a:pt x="621" y="24"/>
                  </a:cubicBezTo>
                  <a:cubicBezTo>
                    <a:pt x="587" y="17"/>
                    <a:pt x="554" y="12"/>
                    <a:pt x="522" y="8"/>
                  </a:cubicBezTo>
                  <a:cubicBezTo>
                    <a:pt x="511" y="7"/>
                    <a:pt x="499" y="5"/>
                    <a:pt x="489" y="4"/>
                  </a:cubicBezTo>
                  <a:lnTo>
                    <a:pt x="4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1863054" y="753720"/>
              <a:ext cx="28587" cy="33372"/>
            </a:xfrm>
            <a:custGeom>
              <a:avLst/>
              <a:gdLst/>
              <a:ahLst/>
              <a:cxnLst/>
              <a:rect l="l" t="t" r="r" b="b"/>
              <a:pathLst>
                <a:path w="723" h="844" extrusionOk="0">
                  <a:moveTo>
                    <a:pt x="5" y="632"/>
                  </a:moveTo>
                  <a:cubicBezTo>
                    <a:pt x="1" y="686"/>
                    <a:pt x="50" y="705"/>
                    <a:pt x="67" y="742"/>
                  </a:cubicBezTo>
                  <a:cubicBezTo>
                    <a:pt x="79" y="773"/>
                    <a:pt x="91" y="803"/>
                    <a:pt x="105" y="832"/>
                  </a:cubicBezTo>
                  <a:cubicBezTo>
                    <a:pt x="109" y="838"/>
                    <a:pt x="127" y="843"/>
                    <a:pt x="133" y="840"/>
                  </a:cubicBezTo>
                  <a:cubicBezTo>
                    <a:pt x="167" y="817"/>
                    <a:pt x="202" y="793"/>
                    <a:pt x="237" y="767"/>
                  </a:cubicBezTo>
                  <a:cubicBezTo>
                    <a:pt x="248" y="758"/>
                    <a:pt x="248" y="732"/>
                    <a:pt x="237" y="725"/>
                  </a:cubicBezTo>
                  <a:cubicBezTo>
                    <a:pt x="199" y="703"/>
                    <a:pt x="161" y="682"/>
                    <a:pt x="125" y="660"/>
                  </a:cubicBezTo>
                  <a:cubicBezTo>
                    <a:pt x="122" y="658"/>
                    <a:pt x="122" y="645"/>
                    <a:pt x="124" y="644"/>
                  </a:cubicBezTo>
                  <a:cubicBezTo>
                    <a:pt x="144" y="637"/>
                    <a:pt x="167" y="634"/>
                    <a:pt x="183" y="622"/>
                  </a:cubicBezTo>
                  <a:cubicBezTo>
                    <a:pt x="248" y="577"/>
                    <a:pt x="303" y="592"/>
                    <a:pt x="359" y="638"/>
                  </a:cubicBezTo>
                  <a:cubicBezTo>
                    <a:pt x="390" y="663"/>
                    <a:pt x="424" y="679"/>
                    <a:pt x="463" y="682"/>
                  </a:cubicBezTo>
                  <a:cubicBezTo>
                    <a:pt x="475" y="683"/>
                    <a:pt x="485" y="680"/>
                    <a:pt x="488" y="667"/>
                  </a:cubicBezTo>
                  <a:cubicBezTo>
                    <a:pt x="497" y="635"/>
                    <a:pt x="501" y="603"/>
                    <a:pt x="510" y="573"/>
                  </a:cubicBezTo>
                  <a:cubicBezTo>
                    <a:pt x="520" y="534"/>
                    <a:pt x="540" y="505"/>
                    <a:pt x="581" y="492"/>
                  </a:cubicBezTo>
                  <a:cubicBezTo>
                    <a:pt x="617" y="481"/>
                    <a:pt x="651" y="463"/>
                    <a:pt x="683" y="446"/>
                  </a:cubicBezTo>
                  <a:cubicBezTo>
                    <a:pt x="715" y="430"/>
                    <a:pt x="722" y="391"/>
                    <a:pt x="702" y="362"/>
                  </a:cubicBezTo>
                  <a:cubicBezTo>
                    <a:pt x="687" y="340"/>
                    <a:pt x="672" y="319"/>
                    <a:pt x="657" y="297"/>
                  </a:cubicBezTo>
                  <a:cubicBezTo>
                    <a:pt x="640" y="286"/>
                    <a:pt x="634" y="267"/>
                    <a:pt x="627" y="248"/>
                  </a:cubicBezTo>
                  <a:cubicBezTo>
                    <a:pt x="615" y="222"/>
                    <a:pt x="608" y="218"/>
                    <a:pt x="591" y="231"/>
                  </a:cubicBezTo>
                  <a:cubicBezTo>
                    <a:pt x="542" y="267"/>
                    <a:pt x="492" y="262"/>
                    <a:pt x="439" y="238"/>
                  </a:cubicBezTo>
                  <a:cubicBezTo>
                    <a:pt x="368" y="207"/>
                    <a:pt x="309" y="161"/>
                    <a:pt x="257" y="105"/>
                  </a:cubicBezTo>
                  <a:cubicBezTo>
                    <a:pt x="219" y="63"/>
                    <a:pt x="177" y="31"/>
                    <a:pt x="128" y="8"/>
                  </a:cubicBezTo>
                  <a:cubicBezTo>
                    <a:pt x="112" y="1"/>
                    <a:pt x="98" y="5"/>
                    <a:pt x="85" y="17"/>
                  </a:cubicBezTo>
                  <a:cubicBezTo>
                    <a:pt x="70" y="28"/>
                    <a:pt x="67" y="46"/>
                    <a:pt x="72" y="62"/>
                  </a:cubicBezTo>
                  <a:cubicBezTo>
                    <a:pt x="79" y="86"/>
                    <a:pt x="92" y="111"/>
                    <a:pt x="102" y="135"/>
                  </a:cubicBezTo>
                  <a:cubicBezTo>
                    <a:pt x="111" y="161"/>
                    <a:pt x="124" y="186"/>
                    <a:pt x="127" y="212"/>
                  </a:cubicBezTo>
                  <a:cubicBezTo>
                    <a:pt x="133" y="287"/>
                    <a:pt x="135" y="362"/>
                    <a:pt x="138" y="437"/>
                  </a:cubicBezTo>
                  <a:cubicBezTo>
                    <a:pt x="138" y="443"/>
                    <a:pt x="124" y="452"/>
                    <a:pt x="115" y="455"/>
                  </a:cubicBezTo>
                  <a:cubicBezTo>
                    <a:pt x="105" y="459"/>
                    <a:pt x="93" y="458"/>
                    <a:pt x="83" y="459"/>
                  </a:cubicBezTo>
                  <a:cubicBezTo>
                    <a:pt x="52" y="463"/>
                    <a:pt x="52" y="463"/>
                    <a:pt x="52" y="499"/>
                  </a:cubicBezTo>
                  <a:cubicBezTo>
                    <a:pt x="52" y="511"/>
                    <a:pt x="56" y="523"/>
                    <a:pt x="52" y="531"/>
                  </a:cubicBezTo>
                  <a:cubicBezTo>
                    <a:pt x="39" y="566"/>
                    <a:pt x="8" y="592"/>
                    <a:pt x="5" y="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1859061" y="749885"/>
              <a:ext cx="36456" cy="41161"/>
            </a:xfrm>
            <a:custGeom>
              <a:avLst/>
              <a:gdLst/>
              <a:ahLst/>
              <a:cxnLst/>
              <a:rect l="l" t="t" r="r" b="b"/>
              <a:pathLst>
                <a:path w="922" h="1041" extrusionOk="0">
                  <a:moveTo>
                    <a:pt x="213" y="102"/>
                  </a:moveTo>
                  <a:cubicBezTo>
                    <a:pt x="219" y="102"/>
                    <a:pt x="223" y="102"/>
                    <a:pt x="229" y="105"/>
                  </a:cubicBezTo>
                  <a:cubicBezTo>
                    <a:pt x="278" y="128"/>
                    <a:pt x="320" y="160"/>
                    <a:pt x="358" y="202"/>
                  </a:cubicBezTo>
                  <a:cubicBezTo>
                    <a:pt x="410" y="258"/>
                    <a:pt x="469" y="304"/>
                    <a:pt x="540" y="335"/>
                  </a:cubicBezTo>
                  <a:cubicBezTo>
                    <a:pt x="566" y="346"/>
                    <a:pt x="592" y="354"/>
                    <a:pt x="616" y="354"/>
                  </a:cubicBezTo>
                  <a:cubicBezTo>
                    <a:pt x="641" y="354"/>
                    <a:pt x="667" y="346"/>
                    <a:pt x="692" y="328"/>
                  </a:cubicBezTo>
                  <a:cubicBezTo>
                    <a:pt x="699" y="323"/>
                    <a:pt x="703" y="320"/>
                    <a:pt x="708" y="320"/>
                  </a:cubicBezTo>
                  <a:cubicBezTo>
                    <a:pt x="715" y="320"/>
                    <a:pt x="721" y="328"/>
                    <a:pt x="728" y="345"/>
                  </a:cubicBezTo>
                  <a:cubicBezTo>
                    <a:pt x="735" y="364"/>
                    <a:pt x="741" y="383"/>
                    <a:pt x="758" y="394"/>
                  </a:cubicBezTo>
                  <a:cubicBezTo>
                    <a:pt x="773" y="416"/>
                    <a:pt x="788" y="437"/>
                    <a:pt x="803" y="459"/>
                  </a:cubicBezTo>
                  <a:cubicBezTo>
                    <a:pt x="823" y="488"/>
                    <a:pt x="816" y="527"/>
                    <a:pt x="784" y="543"/>
                  </a:cubicBezTo>
                  <a:cubicBezTo>
                    <a:pt x="752" y="560"/>
                    <a:pt x="718" y="578"/>
                    <a:pt x="682" y="589"/>
                  </a:cubicBezTo>
                  <a:cubicBezTo>
                    <a:pt x="641" y="602"/>
                    <a:pt x="621" y="631"/>
                    <a:pt x="611" y="670"/>
                  </a:cubicBezTo>
                  <a:cubicBezTo>
                    <a:pt x="602" y="700"/>
                    <a:pt x="598" y="732"/>
                    <a:pt x="589" y="764"/>
                  </a:cubicBezTo>
                  <a:cubicBezTo>
                    <a:pt x="586" y="776"/>
                    <a:pt x="579" y="779"/>
                    <a:pt x="569" y="779"/>
                  </a:cubicBezTo>
                  <a:lnTo>
                    <a:pt x="564" y="779"/>
                  </a:lnTo>
                  <a:cubicBezTo>
                    <a:pt x="525" y="776"/>
                    <a:pt x="491" y="760"/>
                    <a:pt x="460" y="735"/>
                  </a:cubicBezTo>
                  <a:cubicBezTo>
                    <a:pt x="429" y="709"/>
                    <a:pt x="395" y="692"/>
                    <a:pt x="362" y="692"/>
                  </a:cubicBezTo>
                  <a:cubicBezTo>
                    <a:pt x="338" y="692"/>
                    <a:pt x="312" y="700"/>
                    <a:pt x="284" y="719"/>
                  </a:cubicBezTo>
                  <a:cubicBezTo>
                    <a:pt x="268" y="731"/>
                    <a:pt x="245" y="734"/>
                    <a:pt x="225" y="741"/>
                  </a:cubicBezTo>
                  <a:cubicBezTo>
                    <a:pt x="223" y="742"/>
                    <a:pt x="223" y="755"/>
                    <a:pt x="226" y="757"/>
                  </a:cubicBezTo>
                  <a:cubicBezTo>
                    <a:pt x="262" y="779"/>
                    <a:pt x="300" y="800"/>
                    <a:pt x="338" y="822"/>
                  </a:cubicBezTo>
                  <a:cubicBezTo>
                    <a:pt x="349" y="829"/>
                    <a:pt x="349" y="855"/>
                    <a:pt x="338" y="864"/>
                  </a:cubicBezTo>
                  <a:cubicBezTo>
                    <a:pt x="303" y="890"/>
                    <a:pt x="268" y="914"/>
                    <a:pt x="234" y="937"/>
                  </a:cubicBezTo>
                  <a:cubicBezTo>
                    <a:pt x="232" y="939"/>
                    <a:pt x="231" y="939"/>
                    <a:pt x="229" y="939"/>
                  </a:cubicBezTo>
                  <a:cubicBezTo>
                    <a:pt x="222" y="939"/>
                    <a:pt x="209" y="933"/>
                    <a:pt x="206" y="929"/>
                  </a:cubicBezTo>
                  <a:cubicBezTo>
                    <a:pt x="192" y="900"/>
                    <a:pt x="180" y="870"/>
                    <a:pt x="168" y="839"/>
                  </a:cubicBezTo>
                  <a:cubicBezTo>
                    <a:pt x="151" y="802"/>
                    <a:pt x="102" y="783"/>
                    <a:pt x="106" y="729"/>
                  </a:cubicBezTo>
                  <a:cubicBezTo>
                    <a:pt x="109" y="689"/>
                    <a:pt x="140" y="663"/>
                    <a:pt x="153" y="628"/>
                  </a:cubicBezTo>
                  <a:cubicBezTo>
                    <a:pt x="157" y="620"/>
                    <a:pt x="153" y="608"/>
                    <a:pt x="153" y="596"/>
                  </a:cubicBezTo>
                  <a:cubicBezTo>
                    <a:pt x="153" y="560"/>
                    <a:pt x="153" y="560"/>
                    <a:pt x="184" y="556"/>
                  </a:cubicBezTo>
                  <a:cubicBezTo>
                    <a:pt x="194" y="555"/>
                    <a:pt x="206" y="556"/>
                    <a:pt x="216" y="552"/>
                  </a:cubicBezTo>
                  <a:cubicBezTo>
                    <a:pt x="225" y="549"/>
                    <a:pt x="239" y="540"/>
                    <a:pt x="239" y="534"/>
                  </a:cubicBezTo>
                  <a:cubicBezTo>
                    <a:pt x="236" y="459"/>
                    <a:pt x="234" y="384"/>
                    <a:pt x="228" y="309"/>
                  </a:cubicBezTo>
                  <a:cubicBezTo>
                    <a:pt x="225" y="283"/>
                    <a:pt x="212" y="258"/>
                    <a:pt x="203" y="232"/>
                  </a:cubicBezTo>
                  <a:cubicBezTo>
                    <a:pt x="193" y="208"/>
                    <a:pt x="180" y="183"/>
                    <a:pt x="173" y="159"/>
                  </a:cubicBezTo>
                  <a:cubicBezTo>
                    <a:pt x="168" y="143"/>
                    <a:pt x="171" y="125"/>
                    <a:pt x="186" y="114"/>
                  </a:cubicBezTo>
                  <a:cubicBezTo>
                    <a:pt x="194" y="107"/>
                    <a:pt x="203" y="102"/>
                    <a:pt x="213" y="102"/>
                  </a:cubicBezTo>
                  <a:close/>
                  <a:moveTo>
                    <a:pt x="213" y="1"/>
                  </a:moveTo>
                  <a:cubicBezTo>
                    <a:pt x="190" y="1"/>
                    <a:pt x="155" y="7"/>
                    <a:pt x="119" y="37"/>
                  </a:cubicBezTo>
                  <a:cubicBezTo>
                    <a:pt x="76" y="75"/>
                    <a:pt x="59" y="131"/>
                    <a:pt x="76" y="187"/>
                  </a:cubicBezTo>
                  <a:cubicBezTo>
                    <a:pt x="83" y="209"/>
                    <a:pt x="90" y="226"/>
                    <a:pt x="98" y="242"/>
                  </a:cubicBezTo>
                  <a:cubicBezTo>
                    <a:pt x="102" y="251"/>
                    <a:pt x="105" y="260"/>
                    <a:pt x="108" y="268"/>
                  </a:cubicBezTo>
                  <a:cubicBezTo>
                    <a:pt x="111" y="274"/>
                    <a:pt x="114" y="280"/>
                    <a:pt x="115" y="287"/>
                  </a:cubicBezTo>
                  <a:cubicBezTo>
                    <a:pt x="119" y="297"/>
                    <a:pt x="127" y="313"/>
                    <a:pt x="127" y="319"/>
                  </a:cubicBezTo>
                  <a:cubicBezTo>
                    <a:pt x="131" y="367"/>
                    <a:pt x="134" y="416"/>
                    <a:pt x="135" y="463"/>
                  </a:cubicBezTo>
                  <a:cubicBezTo>
                    <a:pt x="63" y="488"/>
                    <a:pt x="51" y="546"/>
                    <a:pt x="51" y="596"/>
                  </a:cubicBezTo>
                  <a:cubicBezTo>
                    <a:pt x="51" y="599"/>
                    <a:pt x="51" y="602"/>
                    <a:pt x="51" y="605"/>
                  </a:cubicBezTo>
                  <a:cubicBezTo>
                    <a:pt x="50" y="607"/>
                    <a:pt x="49" y="608"/>
                    <a:pt x="49" y="609"/>
                  </a:cubicBezTo>
                  <a:cubicBezTo>
                    <a:pt x="33" y="634"/>
                    <a:pt x="9" y="670"/>
                    <a:pt x="5" y="724"/>
                  </a:cubicBezTo>
                  <a:cubicBezTo>
                    <a:pt x="1" y="799"/>
                    <a:pt x="43" y="845"/>
                    <a:pt x="66" y="870"/>
                  </a:cubicBezTo>
                  <a:cubicBezTo>
                    <a:pt x="69" y="874"/>
                    <a:pt x="73" y="877"/>
                    <a:pt x="76" y="881"/>
                  </a:cubicBezTo>
                  <a:lnTo>
                    <a:pt x="85" y="903"/>
                  </a:lnTo>
                  <a:cubicBezTo>
                    <a:pt x="93" y="926"/>
                    <a:pt x="103" y="949"/>
                    <a:pt x="116" y="974"/>
                  </a:cubicBezTo>
                  <a:cubicBezTo>
                    <a:pt x="140" y="1020"/>
                    <a:pt x="190" y="1040"/>
                    <a:pt x="229" y="1040"/>
                  </a:cubicBezTo>
                  <a:cubicBezTo>
                    <a:pt x="249" y="1040"/>
                    <a:pt x="270" y="1034"/>
                    <a:pt x="286" y="1024"/>
                  </a:cubicBezTo>
                  <a:cubicBezTo>
                    <a:pt x="323" y="1000"/>
                    <a:pt x="356" y="975"/>
                    <a:pt x="388" y="952"/>
                  </a:cubicBezTo>
                  <a:lnTo>
                    <a:pt x="397" y="946"/>
                  </a:lnTo>
                  <a:cubicBezTo>
                    <a:pt x="427" y="923"/>
                    <a:pt x="446" y="887"/>
                    <a:pt x="447" y="848"/>
                  </a:cubicBezTo>
                  <a:cubicBezTo>
                    <a:pt x="481" y="865"/>
                    <a:pt x="517" y="875"/>
                    <a:pt x="554" y="880"/>
                  </a:cubicBezTo>
                  <a:lnTo>
                    <a:pt x="569" y="880"/>
                  </a:lnTo>
                  <a:cubicBezTo>
                    <a:pt x="627" y="880"/>
                    <a:pt x="674" y="844"/>
                    <a:pt x="687" y="789"/>
                  </a:cubicBezTo>
                  <a:cubicBezTo>
                    <a:pt x="692" y="773"/>
                    <a:pt x="695" y="758"/>
                    <a:pt x="697" y="742"/>
                  </a:cubicBezTo>
                  <a:cubicBezTo>
                    <a:pt x="700" y="728"/>
                    <a:pt x="703" y="712"/>
                    <a:pt x="708" y="698"/>
                  </a:cubicBezTo>
                  <a:cubicBezTo>
                    <a:pt x="710" y="687"/>
                    <a:pt x="712" y="686"/>
                    <a:pt x="712" y="685"/>
                  </a:cubicBezTo>
                  <a:cubicBezTo>
                    <a:pt x="751" y="673"/>
                    <a:pt x="790" y="656"/>
                    <a:pt x="833" y="633"/>
                  </a:cubicBezTo>
                  <a:cubicBezTo>
                    <a:pt x="872" y="611"/>
                    <a:pt x="900" y="575"/>
                    <a:pt x="910" y="531"/>
                  </a:cubicBezTo>
                  <a:cubicBezTo>
                    <a:pt x="921" y="488"/>
                    <a:pt x="913" y="442"/>
                    <a:pt x="887" y="403"/>
                  </a:cubicBezTo>
                  <a:cubicBezTo>
                    <a:pt x="878" y="388"/>
                    <a:pt x="868" y="374"/>
                    <a:pt x="858" y="359"/>
                  </a:cubicBezTo>
                  <a:lnTo>
                    <a:pt x="840" y="336"/>
                  </a:lnTo>
                  <a:lnTo>
                    <a:pt x="830" y="322"/>
                  </a:lnTo>
                  <a:lnTo>
                    <a:pt x="826" y="318"/>
                  </a:lnTo>
                  <a:cubicBezTo>
                    <a:pt x="825" y="318"/>
                    <a:pt x="825" y="318"/>
                    <a:pt x="825" y="316"/>
                  </a:cubicBezTo>
                  <a:lnTo>
                    <a:pt x="820" y="306"/>
                  </a:lnTo>
                  <a:cubicBezTo>
                    <a:pt x="790" y="234"/>
                    <a:pt x="742" y="219"/>
                    <a:pt x="708" y="219"/>
                  </a:cubicBezTo>
                  <a:cubicBezTo>
                    <a:pt x="669" y="219"/>
                    <a:pt x="641" y="239"/>
                    <a:pt x="632" y="247"/>
                  </a:cubicBezTo>
                  <a:cubicBezTo>
                    <a:pt x="622" y="252"/>
                    <a:pt x="618" y="252"/>
                    <a:pt x="616" y="252"/>
                  </a:cubicBezTo>
                  <a:cubicBezTo>
                    <a:pt x="611" y="252"/>
                    <a:pt x="601" y="251"/>
                    <a:pt x="580" y="242"/>
                  </a:cubicBezTo>
                  <a:cubicBezTo>
                    <a:pt x="525" y="219"/>
                    <a:pt x="478" y="183"/>
                    <a:pt x="433" y="134"/>
                  </a:cubicBezTo>
                  <a:cubicBezTo>
                    <a:pt x="387" y="82"/>
                    <a:pt x="333" y="43"/>
                    <a:pt x="273" y="14"/>
                  </a:cubicBezTo>
                  <a:cubicBezTo>
                    <a:pt x="254" y="5"/>
                    <a:pt x="234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1715419" y="1118936"/>
              <a:ext cx="52390" cy="16528"/>
            </a:xfrm>
            <a:custGeom>
              <a:avLst/>
              <a:gdLst/>
              <a:ahLst/>
              <a:cxnLst/>
              <a:rect l="l" t="t" r="r" b="b"/>
              <a:pathLst>
                <a:path w="1325" h="418" extrusionOk="0">
                  <a:moveTo>
                    <a:pt x="914" y="363"/>
                  </a:moveTo>
                  <a:cubicBezTo>
                    <a:pt x="980" y="360"/>
                    <a:pt x="1041" y="370"/>
                    <a:pt x="1100" y="403"/>
                  </a:cubicBezTo>
                  <a:cubicBezTo>
                    <a:pt x="1126" y="418"/>
                    <a:pt x="1151" y="414"/>
                    <a:pt x="1174" y="390"/>
                  </a:cubicBezTo>
                  <a:cubicBezTo>
                    <a:pt x="1186" y="379"/>
                    <a:pt x="1203" y="382"/>
                    <a:pt x="1219" y="385"/>
                  </a:cubicBezTo>
                  <a:cubicBezTo>
                    <a:pt x="1239" y="389"/>
                    <a:pt x="1261" y="393"/>
                    <a:pt x="1282" y="395"/>
                  </a:cubicBezTo>
                  <a:cubicBezTo>
                    <a:pt x="1300" y="396"/>
                    <a:pt x="1323" y="370"/>
                    <a:pt x="1323" y="351"/>
                  </a:cubicBezTo>
                  <a:cubicBezTo>
                    <a:pt x="1324" y="338"/>
                    <a:pt x="1308" y="317"/>
                    <a:pt x="1295" y="317"/>
                  </a:cubicBezTo>
                  <a:cubicBezTo>
                    <a:pt x="1235" y="317"/>
                    <a:pt x="1178" y="308"/>
                    <a:pt x="1132" y="263"/>
                  </a:cubicBezTo>
                  <a:cubicBezTo>
                    <a:pt x="1125" y="257"/>
                    <a:pt x="1112" y="259"/>
                    <a:pt x="1100" y="257"/>
                  </a:cubicBezTo>
                  <a:cubicBezTo>
                    <a:pt x="1079" y="256"/>
                    <a:pt x="1057" y="256"/>
                    <a:pt x="1035" y="255"/>
                  </a:cubicBezTo>
                  <a:cubicBezTo>
                    <a:pt x="1019" y="253"/>
                    <a:pt x="1005" y="247"/>
                    <a:pt x="996" y="233"/>
                  </a:cubicBezTo>
                  <a:cubicBezTo>
                    <a:pt x="991" y="223"/>
                    <a:pt x="1004" y="210"/>
                    <a:pt x="1027" y="204"/>
                  </a:cubicBezTo>
                  <a:cubicBezTo>
                    <a:pt x="1038" y="203"/>
                    <a:pt x="1048" y="203"/>
                    <a:pt x="1060" y="200"/>
                  </a:cubicBezTo>
                  <a:cubicBezTo>
                    <a:pt x="1074" y="197"/>
                    <a:pt x="1096" y="192"/>
                    <a:pt x="1093" y="175"/>
                  </a:cubicBezTo>
                  <a:cubicBezTo>
                    <a:pt x="1093" y="168"/>
                    <a:pt x="1067" y="158"/>
                    <a:pt x="1053" y="156"/>
                  </a:cubicBezTo>
                  <a:cubicBezTo>
                    <a:pt x="988" y="150"/>
                    <a:pt x="924" y="146"/>
                    <a:pt x="862" y="124"/>
                  </a:cubicBezTo>
                  <a:cubicBezTo>
                    <a:pt x="832" y="114"/>
                    <a:pt x="800" y="104"/>
                    <a:pt x="771" y="91"/>
                  </a:cubicBezTo>
                  <a:cubicBezTo>
                    <a:pt x="726" y="68"/>
                    <a:pt x="690" y="71"/>
                    <a:pt x="660" y="117"/>
                  </a:cubicBezTo>
                  <a:cubicBezTo>
                    <a:pt x="647" y="136"/>
                    <a:pt x="623" y="140"/>
                    <a:pt x="602" y="139"/>
                  </a:cubicBezTo>
                  <a:cubicBezTo>
                    <a:pt x="574" y="139"/>
                    <a:pt x="548" y="133"/>
                    <a:pt x="521" y="132"/>
                  </a:cubicBezTo>
                  <a:cubicBezTo>
                    <a:pt x="472" y="129"/>
                    <a:pt x="430" y="120"/>
                    <a:pt x="394" y="77"/>
                  </a:cubicBezTo>
                  <a:cubicBezTo>
                    <a:pt x="355" y="31"/>
                    <a:pt x="288" y="19"/>
                    <a:pt x="229" y="19"/>
                  </a:cubicBezTo>
                  <a:cubicBezTo>
                    <a:pt x="171" y="18"/>
                    <a:pt x="115" y="2"/>
                    <a:pt x="57" y="0"/>
                  </a:cubicBezTo>
                  <a:cubicBezTo>
                    <a:pt x="53" y="44"/>
                    <a:pt x="28" y="78"/>
                    <a:pt x="8" y="114"/>
                  </a:cubicBezTo>
                  <a:cubicBezTo>
                    <a:pt x="1" y="127"/>
                    <a:pt x="8" y="149"/>
                    <a:pt x="22" y="153"/>
                  </a:cubicBezTo>
                  <a:cubicBezTo>
                    <a:pt x="58" y="165"/>
                    <a:pt x="96" y="171"/>
                    <a:pt x="118" y="207"/>
                  </a:cubicBezTo>
                  <a:cubicBezTo>
                    <a:pt x="129" y="227"/>
                    <a:pt x="152" y="234"/>
                    <a:pt x="174" y="234"/>
                  </a:cubicBezTo>
                  <a:cubicBezTo>
                    <a:pt x="219" y="237"/>
                    <a:pt x="259" y="244"/>
                    <a:pt x="298" y="266"/>
                  </a:cubicBezTo>
                  <a:cubicBezTo>
                    <a:pt x="327" y="282"/>
                    <a:pt x="359" y="282"/>
                    <a:pt x="392" y="279"/>
                  </a:cubicBezTo>
                  <a:cubicBezTo>
                    <a:pt x="463" y="270"/>
                    <a:pt x="534" y="276"/>
                    <a:pt x="597" y="311"/>
                  </a:cubicBezTo>
                  <a:cubicBezTo>
                    <a:pt x="661" y="347"/>
                    <a:pt x="730" y="353"/>
                    <a:pt x="800" y="357"/>
                  </a:cubicBezTo>
                  <a:cubicBezTo>
                    <a:pt x="837" y="360"/>
                    <a:pt x="876" y="366"/>
                    <a:pt x="914" y="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1711347" y="1114942"/>
              <a:ext cx="60457" cy="24317"/>
            </a:xfrm>
            <a:custGeom>
              <a:avLst/>
              <a:gdLst/>
              <a:ahLst/>
              <a:cxnLst/>
              <a:rect l="l" t="t" r="r" b="b"/>
              <a:pathLst>
                <a:path w="1529" h="615" extrusionOk="0">
                  <a:moveTo>
                    <a:pt x="160" y="101"/>
                  </a:moveTo>
                  <a:cubicBezTo>
                    <a:pt x="218" y="103"/>
                    <a:pt x="274" y="119"/>
                    <a:pt x="332" y="120"/>
                  </a:cubicBezTo>
                  <a:cubicBezTo>
                    <a:pt x="391" y="120"/>
                    <a:pt x="458" y="132"/>
                    <a:pt x="497" y="178"/>
                  </a:cubicBezTo>
                  <a:cubicBezTo>
                    <a:pt x="533" y="221"/>
                    <a:pt x="575" y="230"/>
                    <a:pt x="624" y="233"/>
                  </a:cubicBezTo>
                  <a:cubicBezTo>
                    <a:pt x="651" y="234"/>
                    <a:pt x="677" y="240"/>
                    <a:pt x="705" y="240"/>
                  </a:cubicBezTo>
                  <a:cubicBezTo>
                    <a:pt x="705" y="240"/>
                    <a:pt x="706" y="241"/>
                    <a:pt x="708" y="241"/>
                  </a:cubicBezTo>
                  <a:cubicBezTo>
                    <a:pt x="728" y="241"/>
                    <a:pt x="751" y="236"/>
                    <a:pt x="763" y="218"/>
                  </a:cubicBezTo>
                  <a:cubicBezTo>
                    <a:pt x="781" y="191"/>
                    <a:pt x="802" y="178"/>
                    <a:pt x="825" y="178"/>
                  </a:cubicBezTo>
                  <a:cubicBezTo>
                    <a:pt x="841" y="178"/>
                    <a:pt x="857" y="184"/>
                    <a:pt x="874" y="192"/>
                  </a:cubicBezTo>
                  <a:cubicBezTo>
                    <a:pt x="903" y="207"/>
                    <a:pt x="935" y="215"/>
                    <a:pt x="965" y="225"/>
                  </a:cubicBezTo>
                  <a:cubicBezTo>
                    <a:pt x="1027" y="247"/>
                    <a:pt x="1091" y="251"/>
                    <a:pt x="1156" y="257"/>
                  </a:cubicBezTo>
                  <a:cubicBezTo>
                    <a:pt x="1170" y="259"/>
                    <a:pt x="1196" y="269"/>
                    <a:pt x="1196" y="276"/>
                  </a:cubicBezTo>
                  <a:cubicBezTo>
                    <a:pt x="1199" y="293"/>
                    <a:pt x="1177" y="298"/>
                    <a:pt x="1163" y="301"/>
                  </a:cubicBezTo>
                  <a:cubicBezTo>
                    <a:pt x="1151" y="304"/>
                    <a:pt x="1141" y="304"/>
                    <a:pt x="1130" y="305"/>
                  </a:cubicBezTo>
                  <a:cubicBezTo>
                    <a:pt x="1107" y="311"/>
                    <a:pt x="1094" y="324"/>
                    <a:pt x="1099" y="334"/>
                  </a:cubicBezTo>
                  <a:cubicBezTo>
                    <a:pt x="1108" y="348"/>
                    <a:pt x="1122" y="354"/>
                    <a:pt x="1138" y="356"/>
                  </a:cubicBezTo>
                  <a:cubicBezTo>
                    <a:pt x="1160" y="357"/>
                    <a:pt x="1182" y="357"/>
                    <a:pt x="1203" y="358"/>
                  </a:cubicBezTo>
                  <a:cubicBezTo>
                    <a:pt x="1215" y="360"/>
                    <a:pt x="1228" y="358"/>
                    <a:pt x="1235" y="364"/>
                  </a:cubicBezTo>
                  <a:cubicBezTo>
                    <a:pt x="1281" y="409"/>
                    <a:pt x="1338" y="418"/>
                    <a:pt x="1398" y="418"/>
                  </a:cubicBezTo>
                  <a:cubicBezTo>
                    <a:pt x="1411" y="418"/>
                    <a:pt x="1427" y="439"/>
                    <a:pt x="1426" y="452"/>
                  </a:cubicBezTo>
                  <a:cubicBezTo>
                    <a:pt x="1426" y="471"/>
                    <a:pt x="1404" y="496"/>
                    <a:pt x="1387" y="496"/>
                  </a:cubicBezTo>
                  <a:lnTo>
                    <a:pt x="1385" y="496"/>
                  </a:lnTo>
                  <a:cubicBezTo>
                    <a:pt x="1364" y="494"/>
                    <a:pt x="1342" y="490"/>
                    <a:pt x="1322" y="486"/>
                  </a:cubicBezTo>
                  <a:cubicBezTo>
                    <a:pt x="1315" y="484"/>
                    <a:pt x="1307" y="483"/>
                    <a:pt x="1300" y="483"/>
                  </a:cubicBezTo>
                  <a:cubicBezTo>
                    <a:pt x="1292" y="483"/>
                    <a:pt x="1284" y="486"/>
                    <a:pt x="1277" y="491"/>
                  </a:cubicBezTo>
                  <a:cubicBezTo>
                    <a:pt x="1263" y="506"/>
                    <a:pt x="1248" y="513"/>
                    <a:pt x="1234" y="513"/>
                  </a:cubicBezTo>
                  <a:cubicBezTo>
                    <a:pt x="1224" y="513"/>
                    <a:pt x="1213" y="510"/>
                    <a:pt x="1203" y="504"/>
                  </a:cubicBezTo>
                  <a:cubicBezTo>
                    <a:pt x="1151" y="475"/>
                    <a:pt x="1098" y="464"/>
                    <a:pt x="1040" y="464"/>
                  </a:cubicBezTo>
                  <a:lnTo>
                    <a:pt x="1017" y="464"/>
                  </a:lnTo>
                  <a:cubicBezTo>
                    <a:pt x="1011" y="464"/>
                    <a:pt x="1004" y="465"/>
                    <a:pt x="998" y="465"/>
                  </a:cubicBezTo>
                  <a:cubicBezTo>
                    <a:pt x="966" y="465"/>
                    <a:pt x="935" y="461"/>
                    <a:pt x="903" y="458"/>
                  </a:cubicBezTo>
                  <a:cubicBezTo>
                    <a:pt x="833" y="454"/>
                    <a:pt x="764" y="448"/>
                    <a:pt x="700" y="412"/>
                  </a:cubicBezTo>
                  <a:cubicBezTo>
                    <a:pt x="653" y="386"/>
                    <a:pt x="601" y="377"/>
                    <a:pt x="549" y="377"/>
                  </a:cubicBezTo>
                  <a:cubicBezTo>
                    <a:pt x="530" y="377"/>
                    <a:pt x="513" y="377"/>
                    <a:pt x="495" y="380"/>
                  </a:cubicBezTo>
                  <a:cubicBezTo>
                    <a:pt x="485" y="382"/>
                    <a:pt x="475" y="382"/>
                    <a:pt x="463" y="382"/>
                  </a:cubicBezTo>
                  <a:cubicBezTo>
                    <a:pt x="442" y="382"/>
                    <a:pt x="421" y="379"/>
                    <a:pt x="401" y="367"/>
                  </a:cubicBezTo>
                  <a:cubicBezTo>
                    <a:pt x="362" y="345"/>
                    <a:pt x="322" y="338"/>
                    <a:pt x="277" y="335"/>
                  </a:cubicBezTo>
                  <a:cubicBezTo>
                    <a:pt x="255" y="335"/>
                    <a:pt x="232" y="328"/>
                    <a:pt x="221" y="308"/>
                  </a:cubicBezTo>
                  <a:cubicBezTo>
                    <a:pt x="199" y="272"/>
                    <a:pt x="161" y="266"/>
                    <a:pt x="125" y="254"/>
                  </a:cubicBezTo>
                  <a:cubicBezTo>
                    <a:pt x="111" y="250"/>
                    <a:pt x="104" y="228"/>
                    <a:pt x="111" y="215"/>
                  </a:cubicBezTo>
                  <a:cubicBezTo>
                    <a:pt x="131" y="179"/>
                    <a:pt x="156" y="145"/>
                    <a:pt x="160" y="101"/>
                  </a:cubicBezTo>
                  <a:close/>
                  <a:moveTo>
                    <a:pt x="69" y="0"/>
                  </a:moveTo>
                  <a:lnTo>
                    <a:pt x="59" y="93"/>
                  </a:lnTo>
                  <a:cubicBezTo>
                    <a:pt x="57" y="106"/>
                    <a:pt x="47" y="124"/>
                    <a:pt x="34" y="146"/>
                  </a:cubicBezTo>
                  <a:lnTo>
                    <a:pt x="23" y="165"/>
                  </a:lnTo>
                  <a:cubicBezTo>
                    <a:pt x="4" y="198"/>
                    <a:pt x="1" y="238"/>
                    <a:pt x="15" y="275"/>
                  </a:cubicBezTo>
                  <a:cubicBezTo>
                    <a:pt x="30" y="311"/>
                    <a:pt x="59" y="338"/>
                    <a:pt x="93" y="351"/>
                  </a:cubicBezTo>
                  <a:cubicBezTo>
                    <a:pt x="101" y="353"/>
                    <a:pt x="108" y="354"/>
                    <a:pt x="114" y="357"/>
                  </a:cubicBezTo>
                  <a:cubicBezTo>
                    <a:pt x="122" y="358"/>
                    <a:pt x="131" y="361"/>
                    <a:pt x="137" y="364"/>
                  </a:cubicBezTo>
                  <a:cubicBezTo>
                    <a:pt x="164" y="408"/>
                    <a:pt x="212" y="434"/>
                    <a:pt x="273" y="436"/>
                  </a:cubicBezTo>
                  <a:cubicBezTo>
                    <a:pt x="307" y="438"/>
                    <a:pt x="332" y="445"/>
                    <a:pt x="354" y="457"/>
                  </a:cubicBezTo>
                  <a:cubicBezTo>
                    <a:pt x="387" y="474"/>
                    <a:pt x="423" y="483"/>
                    <a:pt x="463" y="483"/>
                  </a:cubicBezTo>
                  <a:cubicBezTo>
                    <a:pt x="478" y="483"/>
                    <a:pt x="492" y="481"/>
                    <a:pt x="507" y="480"/>
                  </a:cubicBezTo>
                  <a:cubicBezTo>
                    <a:pt x="521" y="478"/>
                    <a:pt x="536" y="478"/>
                    <a:pt x="549" y="478"/>
                  </a:cubicBezTo>
                  <a:cubicBezTo>
                    <a:pt x="589" y="478"/>
                    <a:pt x="622" y="486"/>
                    <a:pt x="651" y="502"/>
                  </a:cubicBezTo>
                  <a:cubicBezTo>
                    <a:pt x="734" y="546"/>
                    <a:pt x="815" y="555"/>
                    <a:pt x="897" y="559"/>
                  </a:cubicBezTo>
                  <a:cubicBezTo>
                    <a:pt x="909" y="561"/>
                    <a:pt x="919" y="561"/>
                    <a:pt x="929" y="562"/>
                  </a:cubicBezTo>
                  <a:cubicBezTo>
                    <a:pt x="950" y="564"/>
                    <a:pt x="974" y="565"/>
                    <a:pt x="998" y="565"/>
                  </a:cubicBezTo>
                  <a:lnTo>
                    <a:pt x="1040" y="565"/>
                  </a:lnTo>
                  <a:cubicBezTo>
                    <a:pt x="1083" y="565"/>
                    <a:pt x="1120" y="574"/>
                    <a:pt x="1154" y="593"/>
                  </a:cubicBezTo>
                  <a:cubicBezTo>
                    <a:pt x="1179" y="607"/>
                    <a:pt x="1205" y="614"/>
                    <a:pt x="1234" y="614"/>
                  </a:cubicBezTo>
                  <a:cubicBezTo>
                    <a:pt x="1255" y="614"/>
                    <a:pt x="1286" y="608"/>
                    <a:pt x="1318" y="588"/>
                  </a:cubicBezTo>
                  <a:cubicBezTo>
                    <a:pt x="1338" y="593"/>
                    <a:pt x="1358" y="594"/>
                    <a:pt x="1375" y="597"/>
                  </a:cubicBezTo>
                  <a:lnTo>
                    <a:pt x="1387" y="597"/>
                  </a:lnTo>
                  <a:cubicBezTo>
                    <a:pt x="1461" y="597"/>
                    <a:pt x="1527" y="529"/>
                    <a:pt x="1527" y="454"/>
                  </a:cubicBezTo>
                  <a:cubicBezTo>
                    <a:pt x="1529" y="419"/>
                    <a:pt x="1513" y="383"/>
                    <a:pt x="1485" y="356"/>
                  </a:cubicBezTo>
                  <a:cubicBezTo>
                    <a:pt x="1461" y="331"/>
                    <a:pt x="1430" y="317"/>
                    <a:pt x="1398" y="317"/>
                  </a:cubicBezTo>
                  <a:cubicBezTo>
                    <a:pt x="1349" y="317"/>
                    <a:pt x="1323" y="309"/>
                    <a:pt x="1305" y="292"/>
                  </a:cubicBezTo>
                  <a:cubicBezTo>
                    <a:pt x="1302" y="289"/>
                    <a:pt x="1300" y="288"/>
                    <a:pt x="1297" y="285"/>
                  </a:cubicBezTo>
                  <a:cubicBezTo>
                    <a:pt x="1299" y="276"/>
                    <a:pt x="1297" y="267"/>
                    <a:pt x="1297" y="263"/>
                  </a:cubicBezTo>
                  <a:cubicBezTo>
                    <a:pt x="1287" y="186"/>
                    <a:pt x="1206" y="159"/>
                    <a:pt x="1164" y="156"/>
                  </a:cubicBezTo>
                  <a:cubicBezTo>
                    <a:pt x="1102" y="152"/>
                    <a:pt x="1047" y="147"/>
                    <a:pt x="998" y="130"/>
                  </a:cubicBezTo>
                  <a:lnTo>
                    <a:pt x="975" y="123"/>
                  </a:lnTo>
                  <a:cubicBezTo>
                    <a:pt x="953" y="116"/>
                    <a:pt x="935" y="108"/>
                    <a:pt x="919" y="101"/>
                  </a:cubicBezTo>
                  <a:cubicBezTo>
                    <a:pt x="887" y="85"/>
                    <a:pt x="855" y="77"/>
                    <a:pt x="825" y="77"/>
                  </a:cubicBezTo>
                  <a:cubicBezTo>
                    <a:pt x="789" y="77"/>
                    <a:pt x="739" y="88"/>
                    <a:pt x="696" y="139"/>
                  </a:cubicBezTo>
                  <a:cubicBezTo>
                    <a:pt x="687" y="139"/>
                    <a:pt x="680" y="137"/>
                    <a:pt x="673" y="136"/>
                  </a:cubicBezTo>
                  <a:cubicBezTo>
                    <a:pt x="659" y="134"/>
                    <a:pt x="644" y="133"/>
                    <a:pt x="628" y="133"/>
                  </a:cubicBezTo>
                  <a:cubicBezTo>
                    <a:pt x="592" y="130"/>
                    <a:pt x="585" y="126"/>
                    <a:pt x="573" y="111"/>
                  </a:cubicBezTo>
                  <a:cubicBezTo>
                    <a:pt x="521" y="51"/>
                    <a:pt x="440" y="20"/>
                    <a:pt x="333" y="19"/>
                  </a:cubicBezTo>
                  <a:cubicBezTo>
                    <a:pt x="310" y="19"/>
                    <a:pt x="286" y="14"/>
                    <a:pt x="260" y="10"/>
                  </a:cubicBezTo>
                  <a:cubicBezTo>
                    <a:pt x="231" y="6"/>
                    <a:pt x="197" y="1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1792439" y="939432"/>
              <a:ext cx="26294" cy="40291"/>
            </a:xfrm>
            <a:custGeom>
              <a:avLst/>
              <a:gdLst/>
              <a:ahLst/>
              <a:cxnLst/>
              <a:rect l="l" t="t" r="r" b="b"/>
              <a:pathLst>
                <a:path w="665" h="1019" extrusionOk="0">
                  <a:moveTo>
                    <a:pt x="285" y="35"/>
                  </a:moveTo>
                  <a:cubicBezTo>
                    <a:pt x="248" y="38"/>
                    <a:pt x="212" y="38"/>
                    <a:pt x="174" y="22"/>
                  </a:cubicBezTo>
                  <a:cubicBezTo>
                    <a:pt x="121" y="1"/>
                    <a:pt x="90" y="40"/>
                    <a:pt x="74" y="77"/>
                  </a:cubicBezTo>
                  <a:cubicBezTo>
                    <a:pt x="66" y="98"/>
                    <a:pt x="61" y="119"/>
                    <a:pt x="60" y="141"/>
                  </a:cubicBezTo>
                  <a:cubicBezTo>
                    <a:pt x="53" y="200"/>
                    <a:pt x="46" y="259"/>
                    <a:pt x="43" y="319"/>
                  </a:cubicBezTo>
                  <a:cubicBezTo>
                    <a:pt x="41" y="343"/>
                    <a:pt x="31" y="358"/>
                    <a:pt x="15" y="374"/>
                  </a:cubicBezTo>
                  <a:cubicBezTo>
                    <a:pt x="8" y="379"/>
                    <a:pt x="1" y="394"/>
                    <a:pt x="4" y="403"/>
                  </a:cubicBezTo>
                  <a:cubicBezTo>
                    <a:pt x="18" y="460"/>
                    <a:pt x="19" y="517"/>
                    <a:pt x="53" y="570"/>
                  </a:cubicBezTo>
                  <a:cubicBezTo>
                    <a:pt x="61" y="585"/>
                    <a:pt x="72" y="598"/>
                    <a:pt x="79" y="614"/>
                  </a:cubicBezTo>
                  <a:cubicBezTo>
                    <a:pt x="85" y="628"/>
                    <a:pt x="86" y="645"/>
                    <a:pt x="90" y="661"/>
                  </a:cubicBezTo>
                  <a:cubicBezTo>
                    <a:pt x="100" y="716"/>
                    <a:pt x="124" y="768"/>
                    <a:pt x="148" y="820"/>
                  </a:cubicBezTo>
                  <a:cubicBezTo>
                    <a:pt x="161" y="848"/>
                    <a:pt x="174" y="877"/>
                    <a:pt x="194" y="901"/>
                  </a:cubicBezTo>
                  <a:cubicBezTo>
                    <a:pt x="215" y="926"/>
                    <a:pt x="242" y="944"/>
                    <a:pt x="272" y="949"/>
                  </a:cubicBezTo>
                  <a:cubicBezTo>
                    <a:pt x="317" y="953"/>
                    <a:pt x="362" y="926"/>
                    <a:pt x="405" y="933"/>
                  </a:cubicBezTo>
                  <a:cubicBezTo>
                    <a:pt x="431" y="937"/>
                    <a:pt x="453" y="953"/>
                    <a:pt x="475" y="966"/>
                  </a:cubicBezTo>
                  <a:cubicBezTo>
                    <a:pt x="507" y="985"/>
                    <a:pt x="540" y="999"/>
                    <a:pt x="576" y="1010"/>
                  </a:cubicBezTo>
                  <a:cubicBezTo>
                    <a:pt x="593" y="1015"/>
                    <a:pt x="616" y="1018"/>
                    <a:pt x="628" y="1005"/>
                  </a:cubicBezTo>
                  <a:cubicBezTo>
                    <a:pt x="635" y="997"/>
                    <a:pt x="638" y="985"/>
                    <a:pt x="639" y="973"/>
                  </a:cubicBezTo>
                  <a:cubicBezTo>
                    <a:pt x="644" y="933"/>
                    <a:pt x="664" y="868"/>
                    <a:pt x="629" y="835"/>
                  </a:cubicBezTo>
                  <a:cubicBezTo>
                    <a:pt x="609" y="816"/>
                    <a:pt x="586" y="800"/>
                    <a:pt x="585" y="771"/>
                  </a:cubicBezTo>
                  <a:cubicBezTo>
                    <a:pt x="582" y="719"/>
                    <a:pt x="550" y="697"/>
                    <a:pt x="505" y="680"/>
                  </a:cubicBezTo>
                  <a:cubicBezTo>
                    <a:pt x="486" y="674"/>
                    <a:pt x="472" y="654"/>
                    <a:pt x="453" y="642"/>
                  </a:cubicBezTo>
                  <a:cubicBezTo>
                    <a:pt x="434" y="631"/>
                    <a:pt x="413" y="628"/>
                    <a:pt x="391" y="635"/>
                  </a:cubicBezTo>
                  <a:cubicBezTo>
                    <a:pt x="381" y="638"/>
                    <a:pt x="371" y="642"/>
                    <a:pt x="361" y="645"/>
                  </a:cubicBezTo>
                  <a:cubicBezTo>
                    <a:pt x="355" y="648"/>
                    <a:pt x="349" y="651"/>
                    <a:pt x="345" y="650"/>
                  </a:cubicBezTo>
                  <a:cubicBezTo>
                    <a:pt x="335" y="648"/>
                    <a:pt x="324" y="645"/>
                    <a:pt x="314" y="641"/>
                  </a:cubicBezTo>
                  <a:cubicBezTo>
                    <a:pt x="303" y="635"/>
                    <a:pt x="303" y="619"/>
                    <a:pt x="316" y="599"/>
                  </a:cubicBezTo>
                  <a:cubicBezTo>
                    <a:pt x="345" y="550"/>
                    <a:pt x="345" y="550"/>
                    <a:pt x="294" y="543"/>
                  </a:cubicBezTo>
                  <a:cubicBezTo>
                    <a:pt x="275" y="538"/>
                    <a:pt x="264" y="528"/>
                    <a:pt x="264" y="514"/>
                  </a:cubicBezTo>
                  <a:cubicBezTo>
                    <a:pt x="261" y="481"/>
                    <a:pt x="265" y="449"/>
                    <a:pt x="287" y="421"/>
                  </a:cubicBezTo>
                  <a:cubicBezTo>
                    <a:pt x="296" y="408"/>
                    <a:pt x="311" y="398"/>
                    <a:pt x="320" y="385"/>
                  </a:cubicBezTo>
                  <a:cubicBezTo>
                    <a:pt x="361" y="323"/>
                    <a:pt x="381" y="255"/>
                    <a:pt x="342" y="186"/>
                  </a:cubicBezTo>
                  <a:cubicBezTo>
                    <a:pt x="319" y="145"/>
                    <a:pt x="311" y="106"/>
                    <a:pt x="320" y="61"/>
                  </a:cubicBezTo>
                  <a:cubicBezTo>
                    <a:pt x="323" y="46"/>
                    <a:pt x="309" y="34"/>
                    <a:pt x="28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1788209" y="936071"/>
              <a:ext cx="34558" cy="47527"/>
            </a:xfrm>
            <a:custGeom>
              <a:avLst/>
              <a:gdLst/>
              <a:ahLst/>
              <a:cxnLst/>
              <a:rect l="l" t="t" r="r" b="b"/>
              <a:pathLst>
                <a:path w="874" h="1202" extrusionOk="0">
                  <a:moveTo>
                    <a:pt x="251" y="102"/>
                  </a:moveTo>
                  <a:cubicBezTo>
                    <a:pt x="261" y="102"/>
                    <a:pt x="271" y="103"/>
                    <a:pt x="281" y="107"/>
                  </a:cubicBezTo>
                  <a:cubicBezTo>
                    <a:pt x="309" y="119"/>
                    <a:pt x="335" y="122"/>
                    <a:pt x="362" y="122"/>
                  </a:cubicBezTo>
                  <a:cubicBezTo>
                    <a:pt x="372" y="122"/>
                    <a:pt x="382" y="122"/>
                    <a:pt x="392" y="120"/>
                  </a:cubicBezTo>
                  <a:lnTo>
                    <a:pt x="397" y="120"/>
                  </a:lnTo>
                  <a:cubicBezTo>
                    <a:pt x="417" y="120"/>
                    <a:pt x="430" y="132"/>
                    <a:pt x="427" y="146"/>
                  </a:cubicBezTo>
                  <a:cubicBezTo>
                    <a:pt x="418" y="191"/>
                    <a:pt x="426" y="230"/>
                    <a:pt x="449" y="271"/>
                  </a:cubicBezTo>
                  <a:cubicBezTo>
                    <a:pt x="488" y="340"/>
                    <a:pt x="468" y="408"/>
                    <a:pt x="427" y="470"/>
                  </a:cubicBezTo>
                  <a:cubicBezTo>
                    <a:pt x="418" y="483"/>
                    <a:pt x="403" y="493"/>
                    <a:pt x="394" y="506"/>
                  </a:cubicBezTo>
                  <a:cubicBezTo>
                    <a:pt x="372" y="534"/>
                    <a:pt x="368" y="566"/>
                    <a:pt x="371" y="599"/>
                  </a:cubicBezTo>
                  <a:cubicBezTo>
                    <a:pt x="371" y="613"/>
                    <a:pt x="382" y="623"/>
                    <a:pt x="401" y="628"/>
                  </a:cubicBezTo>
                  <a:cubicBezTo>
                    <a:pt x="452" y="635"/>
                    <a:pt x="452" y="635"/>
                    <a:pt x="423" y="684"/>
                  </a:cubicBezTo>
                  <a:cubicBezTo>
                    <a:pt x="410" y="704"/>
                    <a:pt x="410" y="720"/>
                    <a:pt x="421" y="726"/>
                  </a:cubicBezTo>
                  <a:cubicBezTo>
                    <a:pt x="431" y="730"/>
                    <a:pt x="442" y="733"/>
                    <a:pt x="452" y="735"/>
                  </a:cubicBezTo>
                  <a:lnTo>
                    <a:pt x="453" y="735"/>
                  </a:lnTo>
                  <a:cubicBezTo>
                    <a:pt x="457" y="735"/>
                    <a:pt x="463" y="732"/>
                    <a:pt x="468" y="730"/>
                  </a:cubicBezTo>
                  <a:cubicBezTo>
                    <a:pt x="478" y="727"/>
                    <a:pt x="488" y="723"/>
                    <a:pt x="498" y="720"/>
                  </a:cubicBezTo>
                  <a:cubicBezTo>
                    <a:pt x="505" y="717"/>
                    <a:pt x="514" y="716"/>
                    <a:pt x="521" y="716"/>
                  </a:cubicBezTo>
                  <a:cubicBezTo>
                    <a:pt x="534" y="716"/>
                    <a:pt x="548" y="720"/>
                    <a:pt x="560" y="727"/>
                  </a:cubicBezTo>
                  <a:cubicBezTo>
                    <a:pt x="579" y="739"/>
                    <a:pt x="593" y="759"/>
                    <a:pt x="612" y="765"/>
                  </a:cubicBezTo>
                  <a:cubicBezTo>
                    <a:pt x="657" y="781"/>
                    <a:pt x="689" y="804"/>
                    <a:pt x="692" y="856"/>
                  </a:cubicBezTo>
                  <a:cubicBezTo>
                    <a:pt x="693" y="885"/>
                    <a:pt x="716" y="901"/>
                    <a:pt x="736" y="920"/>
                  </a:cubicBezTo>
                  <a:cubicBezTo>
                    <a:pt x="772" y="953"/>
                    <a:pt x="751" y="1018"/>
                    <a:pt x="746" y="1058"/>
                  </a:cubicBezTo>
                  <a:cubicBezTo>
                    <a:pt x="745" y="1070"/>
                    <a:pt x="744" y="1082"/>
                    <a:pt x="735" y="1090"/>
                  </a:cubicBezTo>
                  <a:cubicBezTo>
                    <a:pt x="729" y="1097"/>
                    <a:pt x="719" y="1100"/>
                    <a:pt x="709" y="1100"/>
                  </a:cubicBezTo>
                  <a:cubicBezTo>
                    <a:pt x="700" y="1100"/>
                    <a:pt x="690" y="1097"/>
                    <a:pt x="683" y="1095"/>
                  </a:cubicBezTo>
                  <a:cubicBezTo>
                    <a:pt x="647" y="1084"/>
                    <a:pt x="614" y="1070"/>
                    <a:pt x="582" y="1051"/>
                  </a:cubicBezTo>
                  <a:cubicBezTo>
                    <a:pt x="560" y="1038"/>
                    <a:pt x="538" y="1022"/>
                    <a:pt x="512" y="1018"/>
                  </a:cubicBezTo>
                  <a:cubicBezTo>
                    <a:pt x="508" y="1018"/>
                    <a:pt x="502" y="1016"/>
                    <a:pt x="496" y="1016"/>
                  </a:cubicBezTo>
                  <a:cubicBezTo>
                    <a:pt x="462" y="1016"/>
                    <a:pt x="427" y="1034"/>
                    <a:pt x="391" y="1034"/>
                  </a:cubicBezTo>
                  <a:lnTo>
                    <a:pt x="379" y="1034"/>
                  </a:lnTo>
                  <a:cubicBezTo>
                    <a:pt x="349" y="1029"/>
                    <a:pt x="322" y="1011"/>
                    <a:pt x="301" y="986"/>
                  </a:cubicBezTo>
                  <a:cubicBezTo>
                    <a:pt x="281" y="962"/>
                    <a:pt x="268" y="933"/>
                    <a:pt x="255" y="905"/>
                  </a:cubicBezTo>
                  <a:cubicBezTo>
                    <a:pt x="231" y="853"/>
                    <a:pt x="207" y="801"/>
                    <a:pt x="197" y="746"/>
                  </a:cubicBezTo>
                  <a:cubicBezTo>
                    <a:pt x="193" y="730"/>
                    <a:pt x="192" y="713"/>
                    <a:pt x="186" y="699"/>
                  </a:cubicBezTo>
                  <a:cubicBezTo>
                    <a:pt x="179" y="683"/>
                    <a:pt x="168" y="670"/>
                    <a:pt x="160" y="655"/>
                  </a:cubicBezTo>
                  <a:cubicBezTo>
                    <a:pt x="126" y="602"/>
                    <a:pt x="125" y="545"/>
                    <a:pt x="111" y="488"/>
                  </a:cubicBezTo>
                  <a:cubicBezTo>
                    <a:pt x="109" y="479"/>
                    <a:pt x="115" y="464"/>
                    <a:pt x="122" y="459"/>
                  </a:cubicBezTo>
                  <a:cubicBezTo>
                    <a:pt x="138" y="443"/>
                    <a:pt x="148" y="428"/>
                    <a:pt x="150" y="404"/>
                  </a:cubicBezTo>
                  <a:cubicBezTo>
                    <a:pt x="153" y="344"/>
                    <a:pt x="160" y="284"/>
                    <a:pt x="167" y="226"/>
                  </a:cubicBezTo>
                  <a:cubicBezTo>
                    <a:pt x="170" y="204"/>
                    <a:pt x="173" y="183"/>
                    <a:pt x="181" y="162"/>
                  </a:cubicBezTo>
                  <a:cubicBezTo>
                    <a:pt x="194" y="132"/>
                    <a:pt x="216" y="102"/>
                    <a:pt x="251" y="102"/>
                  </a:cubicBezTo>
                  <a:close/>
                  <a:moveTo>
                    <a:pt x="251" y="1"/>
                  </a:moveTo>
                  <a:cubicBezTo>
                    <a:pt x="218" y="1"/>
                    <a:pt x="135" y="12"/>
                    <a:pt x="87" y="123"/>
                  </a:cubicBezTo>
                  <a:cubicBezTo>
                    <a:pt x="77" y="149"/>
                    <a:pt x="70" y="178"/>
                    <a:pt x="66" y="214"/>
                  </a:cubicBezTo>
                  <a:cubicBezTo>
                    <a:pt x="60" y="269"/>
                    <a:pt x="53" y="329"/>
                    <a:pt x="48" y="388"/>
                  </a:cubicBezTo>
                  <a:cubicBezTo>
                    <a:pt x="21" y="417"/>
                    <a:pt x="1" y="463"/>
                    <a:pt x="12" y="509"/>
                  </a:cubicBezTo>
                  <a:cubicBezTo>
                    <a:pt x="15" y="527"/>
                    <a:pt x="18" y="541"/>
                    <a:pt x="21" y="554"/>
                  </a:cubicBezTo>
                  <a:cubicBezTo>
                    <a:pt x="30" y="602"/>
                    <a:pt x="40" y="655"/>
                    <a:pt x="74" y="709"/>
                  </a:cubicBezTo>
                  <a:lnTo>
                    <a:pt x="83" y="722"/>
                  </a:lnTo>
                  <a:cubicBezTo>
                    <a:pt x="86" y="727"/>
                    <a:pt x="90" y="733"/>
                    <a:pt x="92" y="736"/>
                  </a:cubicBezTo>
                  <a:cubicBezTo>
                    <a:pt x="93" y="739"/>
                    <a:pt x="95" y="748"/>
                    <a:pt x="95" y="753"/>
                  </a:cubicBezTo>
                  <a:lnTo>
                    <a:pt x="98" y="765"/>
                  </a:lnTo>
                  <a:cubicBezTo>
                    <a:pt x="111" y="833"/>
                    <a:pt x="138" y="894"/>
                    <a:pt x="163" y="947"/>
                  </a:cubicBezTo>
                  <a:cubicBezTo>
                    <a:pt x="177" y="977"/>
                    <a:pt x="194" y="1016"/>
                    <a:pt x="223" y="1050"/>
                  </a:cubicBezTo>
                  <a:cubicBezTo>
                    <a:pt x="262" y="1097"/>
                    <a:pt x="314" y="1128"/>
                    <a:pt x="368" y="1134"/>
                  </a:cubicBezTo>
                  <a:cubicBezTo>
                    <a:pt x="375" y="1135"/>
                    <a:pt x="384" y="1135"/>
                    <a:pt x="391" y="1135"/>
                  </a:cubicBezTo>
                  <a:cubicBezTo>
                    <a:pt x="421" y="1135"/>
                    <a:pt x="447" y="1129"/>
                    <a:pt x="468" y="1123"/>
                  </a:cubicBezTo>
                  <a:cubicBezTo>
                    <a:pt x="478" y="1121"/>
                    <a:pt x="491" y="1118"/>
                    <a:pt x="496" y="1118"/>
                  </a:cubicBezTo>
                  <a:cubicBezTo>
                    <a:pt x="499" y="1119"/>
                    <a:pt x="511" y="1126"/>
                    <a:pt x="520" y="1131"/>
                  </a:cubicBezTo>
                  <a:lnTo>
                    <a:pt x="531" y="1138"/>
                  </a:lnTo>
                  <a:cubicBezTo>
                    <a:pt x="569" y="1161"/>
                    <a:pt x="611" y="1180"/>
                    <a:pt x="654" y="1193"/>
                  </a:cubicBezTo>
                  <a:cubicBezTo>
                    <a:pt x="673" y="1199"/>
                    <a:pt x="692" y="1201"/>
                    <a:pt x="709" y="1201"/>
                  </a:cubicBezTo>
                  <a:cubicBezTo>
                    <a:pt x="749" y="1201"/>
                    <a:pt x="786" y="1186"/>
                    <a:pt x="810" y="1158"/>
                  </a:cubicBezTo>
                  <a:cubicBezTo>
                    <a:pt x="839" y="1125"/>
                    <a:pt x="845" y="1087"/>
                    <a:pt x="846" y="1071"/>
                  </a:cubicBezTo>
                  <a:cubicBezTo>
                    <a:pt x="848" y="1066"/>
                    <a:pt x="848" y="1058"/>
                    <a:pt x="849" y="1051"/>
                  </a:cubicBezTo>
                  <a:cubicBezTo>
                    <a:pt x="858" y="1002"/>
                    <a:pt x="874" y="911"/>
                    <a:pt x="807" y="847"/>
                  </a:cubicBezTo>
                  <a:lnTo>
                    <a:pt x="796" y="836"/>
                  </a:lnTo>
                  <a:cubicBezTo>
                    <a:pt x="794" y="836"/>
                    <a:pt x="791" y="834"/>
                    <a:pt x="790" y="833"/>
                  </a:cubicBezTo>
                  <a:cubicBezTo>
                    <a:pt x="781" y="758"/>
                    <a:pt x="735" y="704"/>
                    <a:pt x="653" y="673"/>
                  </a:cubicBezTo>
                  <a:cubicBezTo>
                    <a:pt x="651" y="671"/>
                    <a:pt x="650" y="670"/>
                    <a:pt x="647" y="668"/>
                  </a:cubicBezTo>
                  <a:cubicBezTo>
                    <a:pt x="640" y="661"/>
                    <a:pt x="628" y="651"/>
                    <a:pt x="614" y="642"/>
                  </a:cubicBezTo>
                  <a:cubicBezTo>
                    <a:pt x="590" y="628"/>
                    <a:pt x="566" y="619"/>
                    <a:pt x="540" y="616"/>
                  </a:cubicBezTo>
                  <a:cubicBezTo>
                    <a:pt x="538" y="609"/>
                    <a:pt x="535" y="603"/>
                    <a:pt x="533" y="596"/>
                  </a:cubicBezTo>
                  <a:cubicBezTo>
                    <a:pt x="522" y="574"/>
                    <a:pt x="508" y="560"/>
                    <a:pt x="492" y="550"/>
                  </a:cubicBezTo>
                  <a:cubicBezTo>
                    <a:pt x="498" y="542"/>
                    <a:pt x="505" y="535"/>
                    <a:pt x="511" y="525"/>
                  </a:cubicBezTo>
                  <a:cubicBezTo>
                    <a:pt x="598" y="392"/>
                    <a:pt x="573" y="287"/>
                    <a:pt x="537" y="222"/>
                  </a:cubicBezTo>
                  <a:cubicBezTo>
                    <a:pt x="524" y="197"/>
                    <a:pt x="522" y="183"/>
                    <a:pt x="525" y="164"/>
                  </a:cubicBezTo>
                  <a:cubicBezTo>
                    <a:pt x="533" y="129"/>
                    <a:pt x="522" y="93"/>
                    <a:pt x="501" y="66"/>
                  </a:cubicBezTo>
                  <a:cubicBezTo>
                    <a:pt x="476" y="37"/>
                    <a:pt x="439" y="19"/>
                    <a:pt x="397" y="19"/>
                  </a:cubicBezTo>
                  <a:cubicBezTo>
                    <a:pt x="394" y="19"/>
                    <a:pt x="390" y="19"/>
                    <a:pt x="385" y="21"/>
                  </a:cubicBezTo>
                  <a:lnTo>
                    <a:pt x="362" y="21"/>
                  </a:lnTo>
                  <a:cubicBezTo>
                    <a:pt x="345" y="21"/>
                    <a:pt x="332" y="19"/>
                    <a:pt x="320" y="14"/>
                  </a:cubicBezTo>
                  <a:cubicBezTo>
                    <a:pt x="297" y="5"/>
                    <a:pt x="274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1891482" y="1359131"/>
              <a:ext cx="20324" cy="25306"/>
            </a:xfrm>
            <a:custGeom>
              <a:avLst/>
              <a:gdLst/>
              <a:ahLst/>
              <a:cxnLst/>
              <a:rect l="l" t="t" r="r" b="b"/>
              <a:pathLst>
                <a:path w="514" h="640" extrusionOk="0">
                  <a:moveTo>
                    <a:pt x="463" y="66"/>
                  </a:moveTo>
                  <a:cubicBezTo>
                    <a:pt x="411" y="76"/>
                    <a:pt x="356" y="83"/>
                    <a:pt x="305" y="99"/>
                  </a:cubicBezTo>
                  <a:cubicBezTo>
                    <a:pt x="256" y="114"/>
                    <a:pt x="220" y="99"/>
                    <a:pt x="185" y="72"/>
                  </a:cubicBezTo>
                  <a:cubicBezTo>
                    <a:pt x="159" y="50"/>
                    <a:pt x="136" y="28"/>
                    <a:pt x="109" y="11"/>
                  </a:cubicBezTo>
                  <a:cubicBezTo>
                    <a:pt x="97" y="4"/>
                    <a:pt x="78" y="1"/>
                    <a:pt x="64" y="1"/>
                  </a:cubicBezTo>
                  <a:cubicBezTo>
                    <a:pt x="48" y="1"/>
                    <a:pt x="29" y="27"/>
                    <a:pt x="28" y="49"/>
                  </a:cubicBezTo>
                  <a:cubicBezTo>
                    <a:pt x="26" y="59"/>
                    <a:pt x="25" y="70"/>
                    <a:pt x="25" y="80"/>
                  </a:cubicBezTo>
                  <a:cubicBezTo>
                    <a:pt x="19" y="177"/>
                    <a:pt x="38" y="275"/>
                    <a:pt x="2" y="369"/>
                  </a:cubicBezTo>
                  <a:cubicBezTo>
                    <a:pt x="0" y="375"/>
                    <a:pt x="2" y="381"/>
                    <a:pt x="2" y="411"/>
                  </a:cubicBezTo>
                  <a:cubicBezTo>
                    <a:pt x="7" y="440"/>
                    <a:pt x="19" y="492"/>
                    <a:pt x="28" y="546"/>
                  </a:cubicBezTo>
                  <a:cubicBezTo>
                    <a:pt x="36" y="605"/>
                    <a:pt x="77" y="625"/>
                    <a:pt x="127" y="637"/>
                  </a:cubicBezTo>
                  <a:cubicBezTo>
                    <a:pt x="138" y="638"/>
                    <a:pt x="151" y="640"/>
                    <a:pt x="158" y="634"/>
                  </a:cubicBezTo>
                  <a:cubicBezTo>
                    <a:pt x="179" y="619"/>
                    <a:pt x="203" y="604"/>
                    <a:pt x="220" y="583"/>
                  </a:cubicBezTo>
                  <a:cubicBezTo>
                    <a:pt x="245" y="554"/>
                    <a:pt x="271" y="549"/>
                    <a:pt x="307" y="553"/>
                  </a:cubicBezTo>
                  <a:cubicBezTo>
                    <a:pt x="328" y="556"/>
                    <a:pt x="349" y="543"/>
                    <a:pt x="356" y="520"/>
                  </a:cubicBezTo>
                  <a:cubicBezTo>
                    <a:pt x="376" y="453"/>
                    <a:pt x="393" y="385"/>
                    <a:pt x="448" y="335"/>
                  </a:cubicBezTo>
                  <a:cubicBezTo>
                    <a:pt x="456" y="329"/>
                    <a:pt x="457" y="316"/>
                    <a:pt x="460" y="304"/>
                  </a:cubicBezTo>
                  <a:cubicBezTo>
                    <a:pt x="476" y="254"/>
                    <a:pt x="490" y="202"/>
                    <a:pt x="505" y="150"/>
                  </a:cubicBezTo>
                  <a:cubicBezTo>
                    <a:pt x="506" y="138"/>
                    <a:pt x="508" y="128"/>
                    <a:pt x="509" y="116"/>
                  </a:cubicBezTo>
                  <a:cubicBezTo>
                    <a:pt x="513" y="88"/>
                    <a:pt x="490" y="60"/>
                    <a:pt x="463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1887489" y="1355138"/>
              <a:ext cx="28350" cy="33253"/>
            </a:xfrm>
            <a:custGeom>
              <a:avLst/>
              <a:gdLst/>
              <a:ahLst/>
              <a:cxnLst/>
              <a:rect l="l" t="t" r="r" b="b"/>
              <a:pathLst>
                <a:path w="717" h="841" extrusionOk="0">
                  <a:moveTo>
                    <a:pt x="165" y="102"/>
                  </a:moveTo>
                  <a:cubicBezTo>
                    <a:pt x="179" y="102"/>
                    <a:pt x="198" y="105"/>
                    <a:pt x="210" y="112"/>
                  </a:cubicBezTo>
                  <a:cubicBezTo>
                    <a:pt x="237" y="129"/>
                    <a:pt x="260" y="151"/>
                    <a:pt x="286" y="171"/>
                  </a:cubicBezTo>
                  <a:cubicBezTo>
                    <a:pt x="312" y="193"/>
                    <a:pt x="338" y="206"/>
                    <a:pt x="369" y="206"/>
                  </a:cubicBezTo>
                  <a:cubicBezTo>
                    <a:pt x="380" y="206"/>
                    <a:pt x="393" y="203"/>
                    <a:pt x="406" y="200"/>
                  </a:cubicBezTo>
                  <a:cubicBezTo>
                    <a:pt x="457" y="184"/>
                    <a:pt x="512" y="177"/>
                    <a:pt x="564" y="167"/>
                  </a:cubicBezTo>
                  <a:lnTo>
                    <a:pt x="571" y="167"/>
                  </a:lnTo>
                  <a:cubicBezTo>
                    <a:pt x="596" y="167"/>
                    <a:pt x="614" y="191"/>
                    <a:pt x="610" y="217"/>
                  </a:cubicBezTo>
                  <a:cubicBezTo>
                    <a:pt x="609" y="229"/>
                    <a:pt x="607" y="239"/>
                    <a:pt x="606" y="251"/>
                  </a:cubicBezTo>
                  <a:cubicBezTo>
                    <a:pt x="591" y="303"/>
                    <a:pt x="577" y="355"/>
                    <a:pt x="561" y="405"/>
                  </a:cubicBezTo>
                  <a:cubicBezTo>
                    <a:pt x="558" y="417"/>
                    <a:pt x="557" y="430"/>
                    <a:pt x="549" y="436"/>
                  </a:cubicBezTo>
                  <a:cubicBezTo>
                    <a:pt x="494" y="486"/>
                    <a:pt x="477" y="554"/>
                    <a:pt x="457" y="621"/>
                  </a:cubicBezTo>
                  <a:cubicBezTo>
                    <a:pt x="451" y="642"/>
                    <a:pt x="434" y="655"/>
                    <a:pt x="413" y="655"/>
                  </a:cubicBezTo>
                  <a:cubicBezTo>
                    <a:pt x="412" y="655"/>
                    <a:pt x="409" y="654"/>
                    <a:pt x="408" y="654"/>
                  </a:cubicBezTo>
                  <a:cubicBezTo>
                    <a:pt x="400" y="652"/>
                    <a:pt x="393" y="652"/>
                    <a:pt x="387" y="652"/>
                  </a:cubicBezTo>
                  <a:cubicBezTo>
                    <a:pt x="361" y="652"/>
                    <a:pt x="340" y="661"/>
                    <a:pt x="321" y="684"/>
                  </a:cubicBezTo>
                  <a:cubicBezTo>
                    <a:pt x="304" y="705"/>
                    <a:pt x="280" y="720"/>
                    <a:pt x="259" y="735"/>
                  </a:cubicBezTo>
                  <a:cubicBezTo>
                    <a:pt x="254" y="738"/>
                    <a:pt x="249" y="739"/>
                    <a:pt x="241" y="739"/>
                  </a:cubicBezTo>
                  <a:cubicBezTo>
                    <a:pt x="237" y="739"/>
                    <a:pt x="233" y="738"/>
                    <a:pt x="228" y="738"/>
                  </a:cubicBezTo>
                  <a:cubicBezTo>
                    <a:pt x="178" y="726"/>
                    <a:pt x="137" y="706"/>
                    <a:pt x="129" y="647"/>
                  </a:cubicBezTo>
                  <a:cubicBezTo>
                    <a:pt x="120" y="593"/>
                    <a:pt x="108" y="541"/>
                    <a:pt x="103" y="512"/>
                  </a:cubicBezTo>
                  <a:cubicBezTo>
                    <a:pt x="103" y="482"/>
                    <a:pt x="101" y="476"/>
                    <a:pt x="103" y="470"/>
                  </a:cubicBezTo>
                  <a:cubicBezTo>
                    <a:pt x="139" y="376"/>
                    <a:pt x="120" y="278"/>
                    <a:pt x="126" y="181"/>
                  </a:cubicBezTo>
                  <a:cubicBezTo>
                    <a:pt x="126" y="171"/>
                    <a:pt x="127" y="160"/>
                    <a:pt x="129" y="150"/>
                  </a:cubicBezTo>
                  <a:cubicBezTo>
                    <a:pt x="130" y="128"/>
                    <a:pt x="149" y="102"/>
                    <a:pt x="163" y="102"/>
                  </a:cubicBezTo>
                  <a:close/>
                  <a:moveTo>
                    <a:pt x="163" y="1"/>
                  </a:moveTo>
                  <a:cubicBezTo>
                    <a:pt x="88" y="1"/>
                    <a:pt x="35" y="73"/>
                    <a:pt x="28" y="139"/>
                  </a:cubicBezTo>
                  <a:lnTo>
                    <a:pt x="26" y="148"/>
                  </a:lnTo>
                  <a:cubicBezTo>
                    <a:pt x="26" y="158"/>
                    <a:pt x="25" y="168"/>
                    <a:pt x="25" y="178"/>
                  </a:cubicBezTo>
                  <a:cubicBezTo>
                    <a:pt x="23" y="210"/>
                    <a:pt x="23" y="242"/>
                    <a:pt x="25" y="272"/>
                  </a:cubicBezTo>
                  <a:cubicBezTo>
                    <a:pt x="26" y="335"/>
                    <a:pt x="26" y="388"/>
                    <a:pt x="9" y="434"/>
                  </a:cubicBezTo>
                  <a:lnTo>
                    <a:pt x="7" y="436"/>
                  </a:lnTo>
                  <a:lnTo>
                    <a:pt x="7" y="439"/>
                  </a:lnTo>
                  <a:cubicBezTo>
                    <a:pt x="0" y="459"/>
                    <a:pt x="0" y="476"/>
                    <a:pt x="2" y="488"/>
                  </a:cubicBezTo>
                  <a:cubicBezTo>
                    <a:pt x="2" y="494"/>
                    <a:pt x="2" y="501"/>
                    <a:pt x="2" y="512"/>
                  </a:cubicBezTo>
                  <a:lnTo>
                    <a:pt x="2" y="522"/>
                  </a:lnTo>
                  <a:lnTo>
                    <a:pt x="3" y="533"/>
                  </a:lnTo>
                  <a:cubicBezTo>
                    <a:pt x="4" y="540"/>
                    <a:pt x="7" y="551"/>
                    <a:pt x="10" y="563"/>
                  </a:cubicBezTo>
                  <a:cubicBezTo>
                    <a:pt x="16" y="590"/>
                    <a:pt x="23" y="626"/>
                    <a:pt x="28" y="663"/>
                  </a:cubicBezTo>
                  <a:cubicBezTo>
                    <a:pt x="38" y="726"/>
                    <a:pt x="77" y="807"/>
                    <a:pt x="207" y="836"/>
                  </a:cubicBezTo>
                  <a:cubicBezTo>
                    <a:pt x="217" y="839"/>
                    <a:pt x="230" y="840"/>
                    <a:pt x="241" y="840"/>
                  </a:cubicBezTo>
                  <a:cubicBezTo>
                    <a:pt x="269" y="840"/>
                    <a:pt x="295" y="833"/>
                    <a:pt x="315" y="819"/>
                  </a:cubicBezTo>
                  <a:cubicBezTo>
                    <a:pt x="341" y="801"/>
                    <a:pt x="369" y="781"/>
                    <a:pt x="393" y="755"/>
                  </a:cubicBezTo>
                  <a:lnTo>
                    <a:pt x="413" y="755"/>
                  </a:lnTo>
                  <a:cubicBezTo>
                    <a:pt x="478" y="755"/>
                    <a:pt x="533" y="713"/>
                    <a:pt x="554" y="651"/>
                  </a:cubicBezTo>
                  <a:lnTo>
                    <a:pt x="559" y="632"/>
                  </a:lnTo>
                  <a:cubicBezTo>
                    <a:pt x="577" y="573"/>
                    <a:pt x="590" y="537"/>
                    <a:pt x="617" y="511"/>
                  </a:cubicBezTo>
                  <a:cubicBezTo>
                    <a:pt x="646" y="483"/>
                    <a:pt x="655" y="452"/>
                    <a:pt x="658" y="436"/>
                  </a:cubicBezTo>
                  <a:cubicBezTo>
                    <a:pt x="674" y="382"/>
                    <a:pt x="688" y="329"/>
                    <a:pt x="702" y="277"/>
                  </a:cubicBezTo>
                  <a:lnTo>
                    <a:pt x="702" y="275"/>
                  </a:lnTo>
                  <a:lnTo>
                    <a:pt x="704" y="272"/>
                  </a:lnTo>
                  <a:cubicBezTo>
                    <a:pt x="705" y="262"/>
                    <a:pt x="707" y="252"/>
                    <a:pt x="708" y="241"/>
                  </a:cubicBezTo>
                  <a:lnTo>
                    <a:pt x="710" y="233"/>
                  </a:lnTo>
                  <a:cubicBezTo>
                    <a:pt x="717" y="193"/>
                    <a:pt x="705" y="148"/>
                    <a:pt x="676" y="115"/>
                  </a:cubicBezTo>
                  <a:cubicBezTo>
                    <a:pt x="650" y="83"/>
                    <a:pt x="611" y="66"/>
                    <a:pt x="571" y="66"/>
                  </a:cubicBezTo>
                  <a:cubicBezTo>
                    <a:pt x="562" y="66"/>
                    <a:pt x="554" y="66"/>
                    <a:pt x="545" y="67"/>
                  </a:cubicBezTo>
                  <a:cubicBezTo>
                    <a:pt x="530" y="70"/>
                    <a:pt x="516" y="73"/>
                    <a:pt x="502" y="76"/>
                  </a:cubicBezTo>
                  <a:cubicBezTo>
                    <a:pt x="461" y="83"/>
                    <a:pt x="419" y="90"/>
                    <a:pt x="376" y="103"/>
                  </a:cubicBezTo>
                  <a:cubicBezTo>
                    <a:pt x="372" y="105"/>
                    <a:pt x="369" y="105"/>
                    <a:pt x="369" y="105"/>
                  </a:cubicBezTo>
                  <a:cubicBezTo>
                    <a:pt x="366" y="105"/>
                    <a:pt x="360" y="102"/>
                    <a:pt x="350" y="93"/>
                  </a:cubicBezTo>
                  <a:cubicBezTo>
                    <a:pt x="343" y="87"/>
                    <a:pt x="337" y="83"/>
                    <a:pt x="330" y="77"/>
                  </a:cubicBezTo>
                  <a:cubicBezTo>
                    <a:pt x="311" y="61"/>
                    <a:pt x="289" y="44"/>
                    <a:pt x="265" y="28"/>
                  </a:cubicBezTo>
                  <a:cubicBezTo>
                    <a:pt x="233" y="6"/>
                    <a:pt x="198" y="2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714472" y="915511"/>
              <a:ext cx="55198" cy="21747"/>
            </a:xfrm>
            <a:custGeom>
              <a:avLst/>
              <a:gdLst/>
              <a:ahLst/>
              <a:cxnLst/>
              <a:rect l="l" t="t" r="r" b="b"/>
              <a:pathLst>
                <a:path w="1396" h="550" extrusionOk="0">
                  <a:moveTo>
                    <a:pt x="1371" y="483"/>
                  </a:moveTo>
                  <a:cubicBezTo>
                    <a:pt x="1390" y="479"/>
                    <a:pt x="1395" y="445"/>
                    <a:pt x="1379" y="428"/>
                  </a:cubicBezTo>
                  <a:cubicBezTo>
                    <a:pt x="1365" y="414"/>
                    <a:pt x="1350" y="395"/>
                    <a:pt x="1332" y="386"/>
                  </a:cubicBezTo>
                  <a:cubicBezTo>
                    <a:pt x="1225" y="337"/>
                    <a:pt x="1119" y="281"/>
                    <a:pt x="1008" y="240"/>
                  </a:cubicBezTo>
                  <a:cubicBezTo>
                    <a:pt x="972" y="229"/>
                    <a:pt x="937" y="213"/>
                    <a:pt x="905" y="192"/>
                  </a:cubicBezTo>
                  <a:cubicBezTo>
                    <a:pt x="868" y="169"/>
                    <a:pt x="830" y="149"/>
                    <a:pt x="788" y="136"/>
                  </a:cubicBezTo>
                  <a:cubicBezTo>
                    <a:pt x="768" y="130"/>
                    <a:pt x="746" y="122"/>
                    <a:pt x="732" y="107"/>
                  </a:cubicBezTo>
                  <a:cubicBezTo>
                    <a:pt x="687" y="59"/>
                    <a:pt x="628" y="46"/>
                    <a:pt x="569" y="46"/>
                  </a:cubicBezTo>
                  <a:cubicBezTo>
                    <a:pt x="522" y="48"/>
                    <a:pt x="485" y="38"/>
                    <a:pt x="444" y="19"/>
                  </a:cubicBezTo>
                  <a:cubicBezTo>
                    <a:pt x="420" y="9"/>
                    <a:pt x="389" y="0"/>
                    <a:pt x="366" y="6"/>
                  </a:cubicBezTo>
                  <a:cubicBezTo>
                    <a:pt x="293" y="26"/>
                    <a:pt x="217" y="31"/>
                    <a:pt x="145" y="62"/>
                  </a:cubicBezTo>
                  <a:cubicBezTo>
                    <a:pt x="76" y="93"/>
                    <a:pt x="44" y="156"/>
                    <a:pt x="1" y="208"/>
                  </a:cubicBezTo>
                  <a:cubicBezTo>
                    <a:pt x="1" y="210"/>
                    <a:pt x="8" y="218"/>
                    <a:pt x="12" y="218"/>
                  </a:cubicBezTo>
                  <a:cubicBezTo>
                    <a:pt x="32" y="217"/>
                    <a:pt x="57" y="221"/>
                    <a:pt x="74" y="213"/>
                  </a:cubicBezTo>
                  <a:cubicBezTo>
                    <a:pt x="150" y="171"/>
                    <a:pt x="239" y="161"/>
                    <a:pt x="310" y="109"/>
                  </a:cubicBezTo>
                  <a:cubicBezTo>
                    <a:pt x="324" y="98"/>
                    <a:pt x="358" y="109"/>
                    <a:pt x="366" y="126"/>
                  </a:cubicBezTo>
                  <a:cubicBezTo>
                    <a:pt x="379" y="152"/>
                    <a:pt x="398" y="169"/>
                    <a:pt x="426" y="175"/>
                  </a:cubicBezTo>
                  <a:cubicBezTo>
                    <a:pt x="463" y="182"/>
                    <a:pt x="501" y="188"/>
                    <a:pt x="538" y="197"/>
                  </a:cubicBezTo>
                  <a:cubicBezTo>
                    <a:pt x="564" y="203"/>
                    <a:pt x="592" y="207"/>
                    <a:pt x="615" y="218"/>
                  </a:cubicBezTo>
                  <a:cubicBezTo>
                    <a:pt x="726" y="281"/>
                    <a:pt x="819" y="250"/>
                    <a:pt x="895" y="373"/>
                  </a:cubicBezTo>
                  <a:cubicBezTo>
                    <a:pt x="968" y="487"/>
                    <a:pt x="995" y="521"/>
                    <a:pt x="1128" y="521"/>
                  </a:cubicBezTo>
                  <a:cubicBezTo>
                    <a:pt x="1196" y="549"/>
                    <a:pt x="1283" y="506"/>
                    <a:pt x="1371" y="4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710123" y="911676"/>
              <a:ext cx="63580" cy="28825"/>
            </a:xfrm>
            <a:custGeom>
              <a:avLst/>
              <a:gdLst/>
              <a:ahLst/>
              <a:cxnLst/>
              <a:rect l="l" t="t" r="r" b="b"/>
              <a:pathLst>
                <a:path w="1608" h="729" extrusionOk="0">
                  <a:moveTo>
                    <a:pt x="492" y="102"/>
                  </a:moveTo>
                  <a:cubicBezTo>
                    <a:pt x="512" y="102"/>
                    <a:pt x="536" y="109"/>
                    <a:pt x="554" y="116"/>
                  </a:cubicBezTo>
                  <a:cubicBezTo>
                    <a:pt x="593" y="133"/>
                    <a:pt x="631" y="143"/>
                    <a:pt x="676" y="143"/>
                  </a:cubicBezTo>
                  <a:lnTo>
                    <a:pt x="684" y="143"/>
                  </a:lnTo>
                  <a:cubicBezTo>
                    <a:pt x="742" y="143"/>
                    <a:pt x="799" y="158"/>
                    <a:pt x="842" y="204"/>
                  </a:cubicBezTo>
                  <a:cubicBezTo>
                    <a:pt x="856" y="219"/>
                    <a:pt x="878" y="227"/>
                    <a:pt x="898" y="233"/>
                  </a:cubicBezTo>
                  <a:cubicBezTo>
                    <a:pt x="940" y="246"/>
                    <a:pt x="978" y="266"/>
                    <a:pt x="1015" y="289"/>
                  </a:cubicBezTo>
                  <a:cubicBezTo>
                    <a:pt x="1047" y="310"/>
                    <a:pt x="1082" y="324"/>
                    <a:pt x="1118" y="337"/>
                  </a:cubicBezTo>
                  <a:cubicBezTo>
                    <a:pt x="1229" y="378"/>
                    <a:pt x="1335" y="434"/>
                    <a:pt x="1442" y="483"/>
                  </a:cubicBezTo>
                  <a:cubicBezTo>
                    <a:pt x="1460" y="492"/>
                    <a:pt x="1475" y="511"/>
                    <a:pt x="1489" y="525"/>
                  </a:cubicBezTo>
                  <a:cubicBezTo>
                    <a:pt x="1505" y="542"/>
                    <a:pt x="1500" y="576"/>
                    <a:pt x="1481" y="580"/>
                  </a:cubicBezTo>
                  <a:cubicBezTo>
                    <a:pt x="1413" y="599"/>
                    <a:pt x="1346" y="628"/>
                    <a:pt x="1289" y="628"/>
                  </a:cubicBezTo>
                  <a:cubicBezTo>
                    <a:pt x="1271" y="628"/>
                    <a:pt x="1254" y="625"/>
                    <a:pt x="1238" y="618"/>
                  </a:cubicBezTo>
                  <a:cubicBezTo>
                    <a:pt x="1105" y="618"/>
                    <a:pt x="1078" y="584"/>
                    <a:pt x="1005" y="470"/>
                  </a:cubicBezTo>
                  <a:cubicBezTo>
                    <a:pt x="929" y="347"/>
                    <a:pt x="836" y="378"/>
                    <a:pt x="725" y="315"/>
                  </a:cubicBezTo>
                  <a:cubicBezTo>
                    <a:pt x="702" y="304"/>
                    <a:pt x="674" y="300"/>
                    <a:pt x="648" y="294"/>
                  </a:cubicBezTo>
                  <a:cubicBezTo>
                    <a:pt x="611" y="285"/>
                    <a:pt x="573" y="279"/>
                    <a:pt x="537" y="272"/>
                  </a:cubicBezTo>
                  <a:cubicBezTo>
                    <a:pt x="508" y="266"/>
                    <a:pt x="489" y="249"/>
                    <a:pt x="476" y="223"/>
                  </a:cubicBezTo>
                  <a:cubicBezTo>
                    <a:pt x="471" y="210"/>
                    <a:pt x="452" y="201"/>
                    <a:pt x="436" y="201"/>
                  </a:cubicBezTo>
                  <a:cubicBezTo>
                    <a:pt x="430" y="201"/>
                    <a:pt x="424" y="203"/>
                    <a:pt x="420" y="206"/>
                  </a:cubicBezTo>
                  <a:cubicBezTo>
                    <a:pt x="349" y="258"/>
                    <a:pt x="260" y="268"/>
                    <a:pt x="184" y="310"/>
                  </a:cubicBezTo>
                  <a:cubicBezTo>
                    <a:pt x="176" y="314"/>
                    <a:pt x="163" y="315"/>
                    <a:pt x="151" y="315"/>
                  </a:cubicBezTo>
                  <a:lnTo>
                    <a:pt x="122" y="315"/>
                  </a:lnTo>
                  <a:cubicBezTo>
                    <a:pt x="118" y="315"/>
                    <a:pt x="111" y="307"/>
                    <a:pt x="111" y="305"/>
                  </a:cubicBezTo>
                  <a:cubicBezTo>
                    <a:pt x="154" y="253"/>
                    <a:pt x="186" y="190"/>
                    <a:pt x="257" y="159"/>
                  </a:cubicBezTo>
                  <a:cubicBezTo>
                    <a:pt x="327" y="128"/>
                    <a:pt x="403" y="123"/>
                    <a:pt x="476" y="103"/>
                  </a:cubicBezTo>
                  <a:cubicBezTo>
                    <a:pt x="481" y="102"/>
                    <a:pt x="486" y="102"/>
                    <a:pt x="492" y="102"/>
                  </a:cubicBezTo>
                  <a:close/>
                  <a:moveTo>
                    <a:pt x="492" y="0"/>
                  </a:moveTo>
                  <a:cubicBezTo>
                    <a:pt x="478" y="0"/>
                    <a:pt x="462" y="2"/>
                    <a:pt x="449" y="6"/>
                  </a:cubicBezTo>
                  <a:cubicBezTo>
                    <a:pt x="426" y="12"/>
                    <a:pt x="401" y="16"/>
                    <a:pt x="375" y="22"/>
                  </a:cubicBezTo>
                  <a:cubicBezTo>
                    <a:pt x="326" y="31"/>
                    <a:pt x="270" y="42"/>
                    <a:pt x="215" y="67"/>
                  </a:cubicBezTo>
                  <a:cubicBezTo>
                    <a:pt x="137" y="102"/>
                    <a:pt x="93" y="161"/>
                    <a:pt x="59" y="207"/>
                  </a:cubicBezTo>
                  <a:cubicBezTo>
                    <a:pt x="50" y="219"/>
                    <a:pt x="41" y="230"/>
                    <a:pt x="33" y="242"/>
                  </a:cubicBezTo>
                  <a:lnTo>
                    <a:pt x="1" y="281"/>
                  </a:lnTo>
                  <a:lnTo>
                    <a:pt x="12" y="330"/>
                  </a:lnTo>
                  <a:cubicBezTo>
                    <a:pt x="22" y="370"/>
                    <a:pt x="67" y="417"/>
                    <a:pt x="121" y="417"/>
                  </a:cubicBezTo>
                  <a:lnTo>
                    <a:pt x="151" y="417"/>
                  </a:lnTo>
                  <a:cubicBezTo>
                    <a:pt x="171" y="417"/>
                    <a:pt x="202" y="415"/>
                    <a:pt x="232" y="398"/>
                  </a:cubicBezTo>
                  <a:cubicBezTo>
                    <a:pt x="258" y="383"/>
                    <a:pt x="290" y="373"/>
                    <a:pt x="322" y="362"/>
                  </a:cubicBezTo>
                  <a:cubicBezTo>
                    <a:pt x="353" y="350"/>
                    <a:pt x="388" y="339"/>
                    <a:pt x="424" y="321"/>
                  </a:cubicBezTo>
                  <a:cubicBezTo>
                    <a:pt x="453" y="352"/>
                    <a:pt x="488" y="365"/>
                    <a:pt x="515" y="370"/>
                  </a:cubicBezTo>
                  <a:cubicBezTo>
                    <a:pt x="531" y="373"/>
                    <a:pt x="547" y="376"/>
                    <a:pt x="563" y="379"/>
                  </a:cubicBezTo>
                  <a:cubicBezTo>
                    <a:pt x="585" y="383"/>
                    <a:pt x="605" y="388"/>
                    <a:pt x="625" y="392"/>
                  </a:cubicBezTo>
                  <a:lnTo>
                    <a:pt x="641" y="395"/>
                  </a:lnTo>
                  <a:cubicBezTo>
                    <a:pt x="653" y="398"/>
                    <a:pt x="670" y="402"/>
                    <a:pt x="676" y="405"/>
                  </a:cubicBezTo>
                  <a:cubicBezTo>
                    <a:pt x="726" y="431"/>
                    <a:pt x="771" y="444"/>
                    <a:pt x="809" y="456"/>
                  </a:cubicBezTo>
                  <a:cubicBezTo>
                    <a:pt x="867" y="472"/>
                    <a:pt x="891" y="477"/>
                    <a:pt x="920" y="524"/>
                  </a:cubicBezTo>
                  <a:cubicBezTo>
                    <a:pt x="995" y="645"/>
                    <a:pt x="1049" y="714"/>
                    <a:pt x="1221" y="719"/>
                  </a:cubicBezTo>
                  <a:cubicBezTo>
                    <a:pt x="1242" y="724"/>
                    <a:pt x="1265" y="729"/>
                    <a:pt x="1289" y="729"/>
                  </a:cubicBezTo>
                  <a:cubicBezTo>
                    <a:pt x="1345" y="729"/>
                    <a:pt x="1397" y="711"/>
                    <a:pt x="1447" y="696"/>
                  </a:cubicBezTo>
                  <a:cubicBezTo>
                    <a:pt x="1468" y="690"/>
                    <a:pt x="1487" y="684"/>
                    <a:pt x="1505" y="678"/>
                  </a:cubicBezTo>
                  <a:cubicBezTo>
                    <a:pt x="1547" y="668"/>
                    <a:pt x="1580" y="635"/>
                    <a:pt x="1593" y="591"/>
                  </a:cubicBezTo>
                  <a:cubicBezTo>
                    <a:pt x="1608" y="544"/>
                    <a:pt x="1596" y="493"/>
                    <a:pt x="1565" y="457"/>
                  </a:cubicBezTo>
                  <a:lnTo>
                    <a:pt x="1557" y="450"/>
                  </a:lnTo>
                  <a:cubicBezTo>
                    <a:pt x="1540" y="431"/>
                    <a:pt x="1518" y="407"/>
                    <a:pt x="1484" y="392"/>
                  </a:cubicBezTo>
                  <a:cubicBezTo>
                    <a:pt x="1450" y="376"/>
                    <a:pt x="1419" y="360"/>
                    <a:pt x="1385" y="344"/>
                  </a:cubicBezTo>
                  <a:cubicBezTo>
                    <a:pt x="1310" y="308"/>
                    <a:pt x="1234" y="272"/>
                    <a:pt x="1151" y="242"/>
                  </a:cubicBezTo>
                  <a:cubicBezTo>
                    <a:pt x="1119" y="232"/>
                    <a:pt x="1092" y="217"/>
                    <a:pt x="1067" y="203"/>
                  </a:cubicBezTo>
                  <a:cubicBezTo>
                    <a:pt x="1030" y="180"/>
                    <a:pt x="984" y="152"/>
                    <a:pt x="927" y="136"/>
                  </a:cubicBezTo>
                  <a:cubicBezTo>
                    <a:pt x="919" y="135"/>
                    <a:pt x="914" y="132"/>
                    <a:pt x="913" y="130"/>
                  </a:cubicBezTo>
                  <a:cubicBezTo>
                    <a:pt x="855" y="73"/>
                    <a:pt x="778" y="42"/>
                    <a:pt x="684" y="42"/>
                  </a:cubicBezTo>
                  <a:lnTo>
                    <a:pt x="677" y="42"/>
                  </a:lnTo>
                  <a:cubicBezTo>
                    <a:pt x="648" y="42"/>
                    <a:pt x="625" y="38"/>
                    <a:pt x="595" y="24"/>
                  </a:cubicBezTo>
                  <a:cubicBezTo>
                    <a:pt x="557" y="8"/>
                    <a:pt x="524" y="0"/>
                    <a:pt x="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1807701" y="989250"/>
              <a:ext cx="25661" cy="24871"/>
            </a:xfrm>
            <a:custGeom>
              <a:avLst/>
              <a:gdLst/>
              <a:ahLst/>
              <a:cxnLst/>
              <a:rect l="l" t="t" r="r" b="b"/>
              <a:pathLst>
                <a:path w="649" h="629" extrusionOk="0">
                  <a:moveTo>
                    <a:pt x="470" y="5"/>
                  </a:moveTo>
                  <a:cubicBezTo>
                    <a:pt x="467" y="8"/>
                    <a:pt x="466" y="15"/>
                    <a:pt x="464" y="21"/>
                  </a:cubicBezTo>
                  <a:cubicBezTo>
                    <a:pt x="456" y="52"/>
                    <a:pt x="453" y="86"/>
                    <a:pt x="436" y="112"/>
                  </a:cubicBezTo>
                  <a:cubicBezTo>
                    <a:pt x="420" y="138"/>
                    <a:pt x="389" y="156"/>
                    <a:pt x="365" y="177"/>
                  </a:cubicBezTo>
                  <a:cubicBezTo>
                    <a:pt x="353" y="187"/>
                    <a:pt x="345" y="202"/>
                    <a:pt x="333" y="212"/>
                  </a:cubicBezTo>
                  <a:cubicBezTo>
                    <a:pt x="321" y="224"/>
                    <a:pt x="307" y="232"/>
                    <a:pt x="295" y="242"/>
                  </a:cubicBezTo>
                  <a:cubicBezTo>
                    <a:pt x="277" y="260"/>
                    <a:pt x="268" y="244"/>
                    <a:pt x="256" y="234"/>
                  </a:cubicBezTo>
                  <a:cubicBezTo>
                    <a:pt x="219" y="195"/>
                    <a:pt x="197" y="179"/>
                    <a:pt x="148" y="231"/>
                  </a:cubicBezTo>
                  <a:cubicBezTo>
                    <a:pt x="121" y="258"/>
                    <a:pt x="90" y="276"/>
                    <a:pt x="55" y="293"/>
                  </a:cubicBezTo>
                  <a:cubicBezTo>
                    <a:pt x="18" y="310"/>
                    <a:pt x="3" y="345"/>
                    <a:pt x="2" y="391"/>
                  </a:cubicBezTo>
                  <a:cubicBezTo>
                    <a:pt x="2" y="391"/>
                    <a:pt x="1" y="397"/>
                    <a:pt x="2" y="401"/>
                  </a:cubicBezTo>
                  <a:cubicBezTo>
                    <a:pt x="5" y="411"/>
                    <a:pt x="6" y="426"/>
                    <a:pt x="14" y="430"/>
                  </a:cubicBezTo>
                  <a:cubicBezTo>
                    <a:pt x="18" y="435"/>
                    <a:pt x="34" y="429"/>
                    <a:pt x="41" y="423"/>
                  </a:cubicBezTo>
                  <a:cubicBezTo>
                    <a:pt x="57" y="410"/>
                    <a:pt x="73" y="394"/>
                    <a:pt x="87" y="380"/>
                  </a:cubicBezTo>
                  <a:cubicBezTo>
                    <a:pt x="135" y="383"/>
                    <a:pt x="183" y="384"/>
                    <a:pt x="230" y="368"/>
                  </a:cubicBezTo>
                  <a:cubicBezTo>
                    <a:pt x="243" y="364"/>
                    <a:pt x="278" y="391"/>
                    <a:pt x="279" y="406"/>
                  </a:cubicBezTo>
                  <a:cubicBezTo>
                    <a:pt x="279" y="426"/>
                    <a:pt x="277" y="448"/>
                    <a:pt x="278" y="469"/>
                  </a:cubicBezTo>
                  <a:cubicBezTo>
                    <a:pt x="281" y="543"/>
                    <a:pt x="321" y="589"/>
                    <a:pt x="391" y="611"/>
                  </a:cubicBezTo>
                  <a:cubicBezTo>
                    <a:pt x="417" y="620"/>
                    <a:pt x="443" y="627"/>
                    <a:pt x="469" y="628"/>
                  </a:cubicBezTo>
                  <a:cubicBezTo>
                    <a:pt x="483" y="628"/>
                    <a:pt x="499" y="617"/>
                    <a:pt x="509" y="607"/>
                  </a:cubicBezTo>
                  <a:cubicBezTo>
                    <a:pt x="525" y="591"/>
                    <a:pt x="530" y="569"/>
                    <a:pt x="525" y="546"/>
                  </a:cubicBezTo>
                  <a:cubicBezTo>
                    <a:pt x="519" y="515"/>
                    <a:pt x="492" y="488"/>
                    <a:pt x="506" y="455"/>
                  </a:cubicBezTo>
                  <a:cubicBezTo>
                    <a:pt x="509" y="446"/>
                    <a:pt x="524" y="437"/>
                    <a:pt x="531" y="439"/>
                  </a:cubicBezTo>
                  <a:cubicBezTo>
                    <a:pt x="540" y="440"/>
                    <a:pt x="547" y="452"/>
                    <a:pt x="554" y="459"/>
                  </a:cubicBezTo>
                  <a:cubicBezTo>
                    <a:pt x="579" y="489"/>
                    <a:pt x="576" y="488"/>
                    <a:pt x="599" y="468"/>
                  </a:cubicBezTo>
                  <a:cubicBezTo>
                    <a:pt x="636" y="436"/>
                    <a:pt x="648" y="401"/>
                    <a:pt x="632" y="354"/>
                  </a:cubicBezTo>
                  <a:cubicBezTo>
                    <a:pt x="616" y="302"/>
                    <a:pt x="600" y="250"/>
                    <a:pt x="592" y="196"/>
                  </a:cubicBezTo>
                  <a:cubicBezTo>
                    <a:pt x="587" y="163"/>
                    <a:pt x="579" y="134"/>
                    <a:pt x="553" y="111"/>
                  </a:cubicBezTo>
                  <a:cubicBezTo>
                    <a:pt x="525" y="86"/>
                    <a:pt x="498" y="59"/>
                    <a:pt x="488" y="20"/>
                  </a:cubicBezTo>
                  <a:cubicBezTo>
                    <a:pt x="485" y="7"/>
                    <a:pt x="477" y="1"/>
                    <a:pt x="470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1803708" y="985375"/>
              <a:ext cx="33925" cy="32739"/>
            </a:xfrm>
            <a:custGeom>
              <a:avLst/>
              <a:gdLst/>
              <a:ahLst/>
              <a:cxnLst/>
              <a:rect l="l" t="t" r="r" b="b"/>
              <a:pathLst>
                <a:path w="858" h="828" extrusionOk="0">
                  <a:moveTo>
                    <a:pt x="577" y="102"/>
                  </a:moveTo>
                  <a:cubicBezTo>
                    <a:pt x="581" y="102"/>
                    <a:pt x="587" y="108"/>
                    <a:pt x="589" y="118"/>
                  </a:cubicBezTo>
                  <a:cubicBezTo>
                    <a:pt x="599" y="157"/>
                    <a:pt x="626" y="184"/>
                    <a:pt x="654" y="209"/>
                  </a:cubicBezTo>
                  <a:cubicBezTo>
                    <a:pt x="680" y="232"/>
                    <a:pt x="688" y="261"/>
                    <a:pt x="693" y="294"/>
                  </a:cubicBezTo>
                  <a:cubicBezTo>
                    <a:pt x="701" y="348"/>
                    <a:pt x="717" y="400"/>
                    <a:pt x="733" y="452"/>
                  </a:cubicBezTo>
                  <a:cubicBezTo>
                    <a:pt x="749" y="499"/>
                    <a:pt x="737" y="534"/>
                    <a:pt x="700" y="566"/>
                  </a:cubicBezTo>
                  <a:cubicBezTo>
                    <a:pt x="690" y="576"/>
                    <a:pt x="684" y="580"/>
                    <a:pt x="680" y="580"/>
                  </a:cubicBezTo>
                  <a:cubicBezTo>
                    <a:pt x="674" y="580"/>
                    <a:pt x="668" y="574"/>
                    <a:pt x="655" y="557"/>
                  </a:cubicBezTo>
                  <a:cubicBezTo>
                    <a:pt x="648" y="550"/>
                    <a:pt x="641" y="538"/>
                    <a:pt x="632" y="537"/>
                  </a:cubicBezTo>
                  <a:lnTo>
                    <a:pt x="631" y="537"/>
                  </a:lnTo>
                  <a:cubicBezTo>
                    <a:pt x="623" y="537"/>
                    <a:pt x="610" y="546"/>
                    <a:pt x="607" y="553"/>
                  </a:cubicBezTo>
                  <a:cubicBezTo>
                    <a:pt x="593" y="586"/>
                    <a:pt x="620" y="613"/>
                    <a:pt x="626" y="644"/>
                  </a:cubicBezTo>
                  <a:cubicBezTo>
                    <a:pt x="631" y="667"/>
                    <a:pt x="626" y="689"/>
                    <a:pt x="610" y="705"/>
                  </a:cubicBezTo>
                  <a:cubicBezTo>
                    <a:pt x="600" y="715"/>
                    <a:pt x="584" y="726"/>
                    <a:pt x="571" y="726"/>
                  </a:cubicBezTo>
                  <a:lnTo>
                    <a:pt x="570" y="726"/>
                  </a:lnTo>
                  <a:cubicBezTo>
                    <a:pt x="544" y="725"/>
                    <a:pt x="518" y="718"/>
                    <a:pt x="492" y="709"/>
                  </a:cubicBezTo>
                  <a:cubicBezTo>
                    <a:pt x="422" y="687"/>
                    <a:pt x="382" y="641"/>
                    <a:pt x="379" y="567"/>
                  </a:cubicBezTo>
                  <a:cubicBezTo>
                    <a:pt x="378" y="546"/>
                    <a:pt x="380" y="524"/>
                    <a:pt x="380" y="504"/>
                  </a:cubicBezTo>
                  <a:cubicBezTo>
                    <a:pt x="379" y="491"/>
                    <a:pt x="350" y="466"/>
                    <a:pt x="334" y="466"/>
                  </a:cubicBezTo>
                  <a:lnTo>
                    <a:pt x="331" y="466"/>
                  </a:lnTo>
                  <a:cubicBezTo>
                    <a:pt x="301" y="476"/>
                    <a:pt x="269" y="479"/>
                    <a:pt x="237" y="479"/>
                  </a:cubicBezTo>
                  <a:cubicBezTo>
                    <a:pt x="222" y="479"/>
                    <a:pt x="206" y="479"/>
                    <a:pt x="188" y="478"/>
                  </a:cubicBezTo>
                  <a:cubicBezTo>
                    <a:pt x="174" y="492"/>
                    <a:pt x="158" y="508"/>
                    <a:pt x="142" y="521"/>
                  </a:cubicBezTo>
                  <a:cubicBezTo>
                    <a:pt x="136" y="525"/>
                    <a:pt x="126" y="530"/>
                    <a:pt x="119" y="530"/>
                  </a:cubicBezTo>
                  <a:cubicBezTo>
                    <a:pt x="117" y="530"/>
                    <a:pt x="115" y="530"/>
                    <a:pt x="115" y="528"/>
                  </a:cubicBezTo>
                  <a:cubicBezTo>
                    <a:pt x="107" y="524"/>
                    <a:pt x="106" y="509"/>
                    <a:pt x="103" y="499"/>
                  </a:cubicBezTo>
                  <a:cubicBezTo>
                    <a:pt x="102" y="495"/>
                    <a:pt x="103" y="489"/>
                    <a:pt x="103" y="489"/>
                  </a:cubicBezTo>
                  <a:cubicBezTo>
                    <a:pt x="104" y="443"/>
                    <a:pt x="119" y="408"/>
                    <a:pt x="156" y="391"/>
                  </a:cubicBezTo>
                  <a:cubicBezTo>
                    <a:pt x="191" y="374"/>
                    <a:pt x="222" y="356"/>
                    <a:pt x="249" y="329"/>
                  </a:cubicBezTo>
                  <a:cubicBezTo>
                    <a:pt x="271" y="304"/>
                    <a:pt x="287" y="296"/>
                    <a:pt x="302" y="296"/>
                  </a:cubicBezTo>
                  <a:cubicBezTo>
                    <a:pt x="320" y="296"/>
                    <a:pt x="336" y="310"/>
                    <a:pt x="357" y="332"/>
                  </a:cubicBezTo>
                  <a:cubicBezTo>
                    <a:pt x="365" y="339"/>
                    <a:pt x="372" y="348"/>
                    <a:pt x="380" y="348"/>
                  </a:cubicBezTo>
                  <a:cubicBezTo>
                    <a:pt x="385" y="348"/>
                    <a:pt x="391" y="346"/>
                    <a:pt x="396" y="340"/>
                  </a:cubicBezTo>
                  <a:cubicBezTo>
                    <a:pt x="408" y="330"/>
                    <a:pt x="422" y="322"/>
                    <a:pt x="434" y="310"/>
                  </a:cubicBezTo>
                  <a:cubicBezTo>
                    <a:pt x="446" y="300"/>
                    <a:pt x="454" y="285"/>
                    <a:pt x="466" y="275"/>
                  </a:cubicBezTo>
                  <a:cubicBezTo>
                    <a:pt x="490" y="254"/>
                    <a:pt x="521" y="236"/>
                    <a:pt x="537" y="210"/>
                  </a:cubicBezTo>
                  <a:cubicBezTo>
                    <a:pt x="554" y="184"/>
                    <a:pt x="557" y="150"/>
                    <a:pt x="565" y="118"/>
                  </a:cubicBezTo>
                  <a:cubicBezTo>
                    <a:pt x="567" y="113"/>
                    <a:pt x="568" y="106"/>
                    <a:pt x="571" y="103"/>
                  </a:cubicBezTo>
                  <a:cubicBezTo>
                    <a:pt x="573" y="102"/>
                    <a:pt x="576" y="102"/>
                    <a:pt x="577" y="102"/>
                  </a:cubicBezTo>
                  <a:close/>
                  <a:moveTo>
                    <a:pt x="577" y="1"/>
                  </a:moveTo>
                  <a:cubicBezTo>
                    <a:pt x="554" y="1"/>
                    <a:pt x="532" y="8"/>
                    <a:pt x="513" y="21"/>
                  </a:cubicBezTo>
                  <a:lnTo>
                    <a:pt x="511" y="22"/>
                  </a:lnTo>
                  <a:lnTo>
                    <a:pt x="509" y="25"/>
                  </a:lnTo>
                  <a:cubicBezTo>
                    <a:pt x="479" y="48"/>
                    <a:pt x="472" y="79"/>
                    <a:pt x="469" y="90"/>
                  </a:cubicBezTo>
                  <a:cubicBezTo>
                    <a:pt x="464" y="102"/>
                    <a:pt x="461" y="115"/>
                    <a:pt x="460" y="126"/>
                  </a:cubicBezTo>
                  <a:cubicBezTo>
                    <a:pt x="457" y="137"/>
                    <a:pt x="454" y="152"/>
                    <a:pt x="451" y="157"/>
                  </a:cubicBezTo>
                  <a:cubicBezTo>
                    <a:pt x="450" y="160"/>
                    <a:pt x="438" y="167"/>
                    <a:pt x="431" y="173"/>
                  </a:cubicBezTo>
                  <a:cubicBezTo>
                    <a:pt x="420" y="181"/>
                    <a:pt x="408" y="190"/>
                    <a:pt x="398" y="200"/>
                  </a:cubicBezTo>
                  <a:cubicBezTo>
                    <a:pt x="392" y="206"/>
                    <a:pt x="386" y="212"/>
                    <a:pt x="380" y="219"/>
                  </a:cubicBezTo>
                  <a:cubicBezTo>
                    <a:pt x="359" y="204"/>
                    <a:pt x="333" y="194"/>
                    <a:pt x="302" y="194"/>
                  </a:cubicBezTo>
                  <a:cubicBezTo>
                    <a:pt x="243" y="194"/>
                    <a:pt x="201" y="231"/>
                    <a:pt x="175" y="258"/>
                  </a:cubicBezTo>
                  <a:cubicBezTo>
                    <a:pt x="159" y="275"/>
                    <a:pt x="141" y="287"/>
                    <a:pt x="113" y="300"/>
                  </a:cubicBezTo>
                  <a:cubicBezTo>
                    <a:pt x="65" y="322"/>
                    <a:pt x="8" y="371"/>
                    <a:pt x="2" y="479"/>
                  </a:cubicBezTo>
                  <a:cubicBezTo>
                    <a:pt x="0" y="498"/>
                    <a:pt x="3" y="515"/>
                    <a:pt x="5" y="524"/>
                  </a:cubicBezTo>
                  <a:cubicBezTo>
                    <a:pt x="9" y="544"/>
                    <a:pt x="18" y="582"/>
                    <a:pt x="54" y="609"/>
                  </a:cubicBezTo>
                  <a:cubicBezTo>
                    <a:pt x="73" y="624"/>
                    <a:pt x="96" y="631"/>
                    <a:pt x="119" y="631"/>
                  </a:cubicBezTo>
                  <a:cubicBezTo>
                    <a:pt x="152" y="631"/>
                    <a:pt x="184" y="616"/>
                    <a:pt x="203" y="602"/>
                  </a:cubicBezTo>
                  <a:cubicBezTo>
                    <a:pt x="213" y="595"/>
                    <a:pt x="220" y="587"/>
                    <a:pt x="227" y="580"/>
                  </a:cubicBezTo>
                  <a:lnTo>
                    <a:pt x="237" y="580"/>
                  </a:lnTo>
                  <a:cubicBezTo>
                    <a:pt x="252" y="580"/>
                    <a:pt x="265" y="580"/>
                    <a:pt x="278" y="579"/>
                  </a:cubicBezTo>
                  <a:cubicBezTo>
                    <a:pt x="287" y="690"/>
                    <a:pt x="353" y="772"/>
                    <a:pt x="461" y="806"/>
                  </a:cubicBezTo>
                  <a:cubicBezTo>
                    <a:pt x="492" y="816"/>
                    <a:pt x="528" y="826"/>
                    <a:pt x="567" y="827"/>
                  </a:cubicBezTo>
                  <a:lnTo>
                    <a:pt x="571" y="827"/>
                  </a:lnTo>
                  <a:cubicBezTo>
                    <a:pt x="626" y="827"/>
                    <a:pt x="668" y="791"/>
                    <a:pt x="683" y="775"/>
                  </a:cubicBezTo>
                  <a:cubicBezTo>
                    <a:pt x="711" y="745"/>
                    <a:pt x="726" y="709"/>
                    <a:pt x="729" y="670"/>
                  </a:cubicBezTo>
                  <a:cubicBezTo>
                    <a:pt x="743" y="663"/>
                    <a:pt x="755" y="653"/>
                    <a:pt x="762" y="647"/>
                  </a:cubicBezTo>
                  <a:lnTo>
                    <a:pt x="765" y="644"/>
                  </a:lnTo>
                  <a:cubicBezTo>
                    <a:pt x="834" y="585"/>
                    <a:pt x="857" y="505"/>
                    <a:pt x="830" y="420"/>
                  </a:cubicBezTo>
                  <a:cubicBezTo>
                    <a:pt x="816" y="378"/>
                    <a:pt x="801" y="327"/>
                    <a:pt x="794" y="278"/>
                  </a:cubicBezTo>
                  <a:cubicBezTo>
                    <a:pt x="787" y="235"/>
                    <a:pt x="772" y="180"/>
                    <a:pt x="722" y="135"/>
                  </a:cubicBezTo>
                  <a:cubicBezTo>
                    <a:pt x="709" y="122"/>
                    <a:pt x="690" y="106"/>
                    <a:pt x="687" y="95"/>
                  </a:cubicBezTo>
                  <a:cubicBezTo>
                    <a:pt x="672" y="30"/>
                    <a:pt x="620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771565" y="942595"/>
              <a:ext cx="32027" cy="14472"/>
            </a:xfrm>
            <a:custGeom>
              <a:avLst/>
              <a:gdLst/>
              <a:ahLst/>
              <a:cxnLst/>
              <a:rect l="l" t="t" r="r" b="b"/>
              <a:pathLst>
                <a:path w="810" h="366" extrusionOk="0">
                  <a:moveTo>
                    <a:pt x="63" y="298"/>
                  </a:moveTo>
                  <a:cubicBezTo>
                    <a:pt x="94" y="297"/>
                    <a:pt x="126" y="291"/>
                    <a:pt x="159" y="291"/>
                  </a:cubicBezTo>
                  <a:cubicBezTo>
                    <a:pt x="197" y="292"/>
                    <a:pt x="235" y="297"/>
                    <a:pt x="271" y="304"/>
                  </a:cubicBezTo>
                  <a:cubicBezTo>
                    <a:pt x="305" y="310"/>
                    <a:pt x="318" y="346"/>
                    <a:pt x="347" y="362"/>
                  </a:cubicBezTo>
                  <a:cubicBezTo>
                    <a:pt x="355" y="366"/>
                    <a:pt x="368" y="364"/>
                    <a:pt x="376" y="362"/>
                  </a:cubicBezTo>
                  <a:cubicBezTo>
                    <a:pt x="386" y="357"/>
                    <a:pt x="395" y="349"/>
                    <a:pt x="401" y="341"/>
                  </a:cubicBezTo>
                  <a:cubicBezTo>
                    <a:pt x="427" y="301"/>
                    <a:pt x="460" y="281"/>
                    <a:pt x="509" y="288"/>
                  </a:cubicBezTo>
                  <a:cubicBezTo>
                    <a:pt x="525" y="291"/>
                    <a:pt x="544" y="289"/>
                    <a:pt x="557" y="284"/>
                  </a:cubicBezTo>
                  <a:cubicBezTo>
                    <a:pt x="619" y="249"/>
                    <a:pt x="681" y="253"/>
                    <a:pt x="745" y="271"/>
                  </a:cubicBezTo>
                  <a:cubicBezTo>
                    <a:pt x="756" y="268"/>
                    <a:pt x="769" y="269"/>
                    <a:pt x="777" y="263"/>
                  </a:cubicBezTo>
                  <a:cubicBezTo>
                    <a:pt x="790" y="253"/>
                    <a:pt x="801" y="242"/>
                    <a:pt x="807" y="227"/>
                  </a:cubicBezTo>
                  <a:cubicBezTo>
                    <a:pt x="810" y="221"/>
                    <a:pt x="803" y="204"/>
                    <a:pt x="794" y="200"/>
                  </a:cubicBezTo>
                  <a:cubicBezTo>
                    <a:pt x="735" y="164"/>
                    <a:pt x="680" y="120"/>
                    <a:pt x="625" y="77"/>
                  </a:cubicBezTo>
                  <a:cubicBezTo>
                    <a:pt x="609" y="64"/>
                    <a:pt x="587" y="57"/>
                    <a:pt x="567" y="52"/>
                  </a:cubicBezTo>
                  <a:cubicBezTo>
                    <a:pt x="493" y="33"/>
                    <a:pt x="420" y="16"/>
                    <a:pt x="343" y="45"/>
                  </a:cubicBezTo>
                  <a:cubicBezTo>
                    <a:pt x="318" y="55"/>
                    <a:pt x="291" y="44"/>
                    <a:pt x="268" y="28"/>
                  </a:cubicBezTo>
                  <a:cubicBezTo>
                    <a:pt x="258" y="22"/>
                    <a:pt x="250" y="15"/>
                    <a:pt x="240" y="10"/>
                  </a:cubicBezTo>
                  <a:cubicBezTo>
                    <a:pt x="220" y="0"/>
                    <a:pt x="194" y="12"/>
                    <a:pt x="174" y="41"/>
                  </a:cubicBezTo>
                  <a:cubicBezTo>
                    <a:pt x="164" y="57"/>
                    <a:pt x="164" y="74"/>
                    <a:pt x="178" y="84"/>
                  </a:cubicBezTo>
                  <a:cubicBezTo>
                    <a:pt x="217" y="107"/>
                    <a:pt x="214" y="148"/>
                    <a:pt x="224" y="182"/>
                  </a:cubicBezTo>
                  <a:cubicBezTo>
                    <a:pt x="230" y="201"/>
                    <a:pt x="224" y="207"/>
                    <a:pt x="196" y="194"/>
                  </a:cubicBezTo>
                  <a:cubicBezTo>
                    <a:pt x="168" y="182"/>
                    <a:pt x="158" y="204"/>
                    <a:pt x="139" y="208"/>
                  </a:cubicBezTo>
                  <a:cubicBezTo>
                    <a:pt x="99" y="216"/>
                    <a:pt x="55" y="218"/>
                    <a:pt x="13" y="226"/>
                  </a:cubicBezTo>
                  <a:cubicBezTo>
                    <a:pt x="8" y="227"/>
                    <a:pt x="0" y="244"/>
                    <a:pt x="3" y="252"/>
                  </a:cubicBezTo>
                  <a:cubicBezTo>
                    <a:pt x="11" y="281"/>
                    <a:pt x="37" y="299"/>
                    <a:pt x="63" y="2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767216" y="938799"/>
              <a:ext cx="40963" cy="22221"/>
            </a:xfrm>
            <a:custGeom>
              <a:avLst/>
              <a:gdLst/>
              <a:ahLst/>
              <a:cxnLst/>
              <a:rect l="l" t="t" r="r" b="b"/>
              <a:pathLst>
                <a:path w="1036" h="562" extrusionOk="0">
                  <a:moveTo>
                    <a:pt x="336" y="102"/>
                  </a:moveTo>
                  <a:cubicBezTo>
                    <a:pt x="340" y="102"/>
                    <a:pt x="346" y="103"/>
                    <a:pt x="350" y="106"/>
                  </a:cubicBezTo>
                  <a:cubicBezTo>
                    <a:pt x="360" y="111"/>
                    <a:pt x="368" y="118"/>
                    <a:pt x="378" y="124"/>
                  </a:cubicBezTo>
                  <a:cubicBezTo>
                    <a:pt x="395" y="135"/>
                    <a:pt x="414" y="145"/>
                    <a:pt x="434" y="145"/>
                  </a:cubicBezTo>
                  <a:cubicBezTo>
                    <a:pt x="440" y="145"/>
                    <a:pt x="447" y="144"/>
                    <a:pt x="453" y="141"/>
                  </a:cubicBezTo>
                  <a:cubicBezTo>
                    <a:pt x="483" y="131"/>
                    <a:pt x="512" y="127"/>
                    <a:pt x="541" y="127"/>
                  </a:cubicBezTo>
                  <a:cubicBezTo>
                    <a:pt x="586" y="127"/>
                    <a:pt x="631" y="137"/>
                    <a:pt x="677" y="148"/>
                  </a:cubicBezTo>
                  <a:cubicBezTo>
                    <a:pt x="697" y="153"/>
                    <a:pt x="719" y="160"/>
                    <a:pt x="735" y="173"/>
                  </a:cubicBezTo>
                  <a:cubicBezTo>
                    <a:pt x="790" y="216"/>
                    <a:pt x="845" y="260"/>
                    <a:pt x="904" y="296"/>
                  </a:cubicBezTo>
                  <a:cubicBezTo>
                    <a:pt x="913" y="300"/>
                    <a:pt x="920" y="317"/>
                    <a:pt x="917" y="323"/>
                  </a:cubicBezTo>
                  <a:cubicBezTo>
                    <a:pt x="911" y="338"/>
                    <a:pt x="900" y="349"/>
                    <a:pt x="887" y="359"/>
                  </a:cubicBezTo>
                  <a:cubicBezTo>
                    <a:pt x="879" y="365"/>
                    <a:pt x="866" y="364"/>
                    <a:pt x="855" y="367"/>
                  </a:cubicBezTo>
                  <a:cubicBezTo>
                    <a:pt x="826" y="359"/>
                    <a:pt x="797" y="354"/>
                    <a:pt x="768" y="354"/>
                  </a:cubicBezTo>
                  <a:cubicBezTo>
                    <a:pt x="735" y="354"/>
                    <a:pt x="700" y="361"/>
                    <a:pt x="667" y="380"/>
                  </a:cubicBezTo>
                  <a:cubicBezTo>
                    <a:pt x="658" y="384"/>
                    <a:pt x="647" y="385"/>
                    <a:pt x="635" y="385"/>
                  </a:cubicBezTo>
                  <a:cubicBezTo>
                    <a:pt x="631" y="385"/>
                    <a:pt x="625" y="385"/>
                    <a:pt x="619" y="384"/>
                  </a:cubicBezTo>
                  <a:cubicBezTo>
                    <a:pt x="612" y="384"/>
                    <a:pt x="606" y="382"/>
                    <a:pt x="599" y="382"/>
                  </a:cubicBezTo>
                  <a:cubicBezTo>
                    <a:pt x="561" y="382"/>
                    <a:pt x="532" y="403"/>
                    <a:pt x="511" y="436"/>
                  </a:cubicBezTo>
                  <a:cubicBezTo>
                    <a:pt x="505" y="445"/>
                    <a:pt x="496" y="453"/>
                    <a:pt x="486" y="458"/>
                  </a:cubicBezTo>
                  <a:cubicBezTo>
                    <a:pt x="482" y="459"/>
                    <a:pt x="476" y="460"/>
                    <a:pt x="470" y="460"/>
                  </a:cubicBezTo>
                  <a:cubicBezTo>
                    <a:pt x="466" y="460"/>
                    <a:pt x="460" y="459"/>
                    <a:pt x="457" y="458"/>
                  </a:cubicBezTo>
                  <a:cubicBezTo>
                    <a:pt x="428" y="442"/>
                    <a:pt x="415" y="406"/>
                    <a:pt x="381" y="400"/>
                  </a:cubicBezTo>
                  <a:cubicBezTo>
                    <a:pt x="345" y="393"/>
                    <a:pt x="307" y="388"/>
                    <a:pt x="269" y="387"/>
                  </a:cubicBezTo>
                  <a:lnTo>
                    <a:pt x="262" y="387"/>
                  </a:lnTo>
                  <a:cubicBezTo>
                    <a:pt x="232" y="387"/>
                    <a:pt x="203" y="393"/>
                    <a:pt x="173" y="394"/>
                  </a:cubicBezTo>
                  <a:lnTo>
                    <a:pt x="170" y="394"/>
                  </a:lnTo>
                  <a:cubicBezTo>
                    <a:pt x="145" y="394"/>
                    <a:pt x="121" y="375"/>
                    <a:pt x="113" y="348"/>
                  </a:cubicBezTo>
                  <a:cubicBezTo>
                    <a:pt x="110" y="340"/>
                    <a:pt x="118" y="323"/>
                    <a:pt x="123" y="322"/>
                  </a:cubicBezTo>
                  <a:cubicBezTo>
                    <a:pt x="165" y="314"/>
                    <a:pt x="209" y="312"/>
                    <a:pt x="249" y="304"/>
                  </a:cubicBezTo>
                  <a:cubicBezTo>
                    <a:pt x="264" y="301"/>
                    <a:pt x="274" y="287"/>
                    <a:pt x="291" y="287"/>
                  </a:cubicBezTo>
                  <a:cubicBezTo>
                    <a:pt x="295" y="287"/>
                    <a:pt x="300" y="287"/>
                    <a:pt x="306" y="290"/>
                  </a:cubicBezTo>
                  <a:cubicBezTo>
                    <a:pt x="316" y="294"/>
                    <a:pt x="324" y="297"/>
                    <a:pt x="329" y="297"/>
                  </a:cubicBezTo>
                  <a:cubicBezTo>
                    <a:pt x="337" y="297"/>
                    <a:pt x="337" y="290"/>
                    <a:pt x="334" y="278"/>
                  </a:cubicBezTo>
                  <a:cubicBezTo>
                    <a:pt x="324" y="244"/>
                    <a:pt x="327" y="203"/>
                    <a:pt x="288" y="180"/>
                  </a:cubicBezTo>
                  <a:cubicBezTo>
                    <a:pt x="274" y="170"/>
                    <a:pt x="274" y="153"/>
                    <a:pt x="284" y="137"/>
                  </a:cubicBezTo>
                  <a:cubicBezTo>
                    <a:pt x="298" y="115"/>
                    <a:pt x="319" y="102"/>
                    <a:pt x="336" y="102"/>
                  </a:cubicBezTo>
                  <a:close/>
                  <a:moveTo>
                    <a:pt x="336" y="1"/>
                  </a:moveTo>
                  <a:cubicBezTo>
                    <a:pt x="284" y="1"/>
                    <a:pt x="235" y="30"/>
                    <a:pt x="200" y="80"/>
                  </a:cubicBezTo>
                  <a:cubicBezTo>
                    <a:pt x="178" y="112"/>
                    <a:pt x="171" y="150"/>
                    <a:pt x="178" y="184"/>
                  </a:cubicBezTo>
                  <a:cubicBezTo>
                    <a:pt x="180" y="195"/>
                    <a:pt x="183" y="203"/>
                    <a:pt x="187" y="212"/>
                  </a:cubicBezTo>
                  <a:cubicBezTo>
                    <a:pt x="181" y="212"/>
                    <a:pt x="175" y="213"/>
                    <a:pt x="170" y="213"/>
                  </a:cubicBezTo>
                  <a:cubicBezTo>
                    <a:pt x="148" y="216"/>
                    <a:pt x="126" y="219"/>
                    <a:pt x="106" y="222"/>
                  </a:cubicBezTo>
                  <a:cubicBezTo>
                    <a:pt x="77" y="226"/>
                    <a:pt x="51" y="245"/>
                    <a:pt x="32" y="273"/>
                  </a:cubicBezTo>
                  <a:cubicBezTo>
                    <a:pt x="25" y="284"/>
                    <a:pt x="1" y="327"/>
                    <a:pt x="15" y="377"/>
                  </a:cubicBezTo>
                  <a:cubicBezTo>
                    <a:pt x="37" y="446"/>
                    <a:pt x="100" y="495"/>
                    <a:pt x="170" y="495"/>
                  </a:cubicBezTo>
                  <a:lnTo>
                    <a:pt x="175" y="495"/>
                  </a:lnTo>
                  <a:cubicBezTo>
                    <a:pt x="191" y="494"/>
                    <a:pt x="206" y="492"/>
                    <a:pt x="220" y="491"/>
                  </a:cubicBezTo>
                  <a:cubicBezTo>
                    <a:pt x="235" y="489"/>
                    <a:pt x="248" y="488"/>
                    <a:pt x="262" y="488"/>
                  </a:cubicBezTo>
                  <a:lnTo>
                    <a:pt x="267" y="488"/>
                  </a:lnTo>
                  <a:cubicBezTo>
                    <a:pt x="291" y="489"/>
                    <a:pt x="320" y="492"/>
                    <a:pt x="350" y="497"/>
                  </a:cubicBezTo>
                  <a:cubicBezTo>
                    <a:pt x="350" y="498"/>
                    <a:pt x="352" y="498"/>
                    <a:pt x="352" y="499"/>
                  </a:cubicBezTo>
                  <a:cubicBezTo>
                    <a:pt x="365" y="512"/>
                    <a:pt x="382" y="533"/>
                    <a:pt x="410" y="547"/>
                  </a:cubicBezTo>
                  <a:cubicBezTo>
                    <a:pt x="427" y="556"/>
                    <a:pt x="449" y="562"/>
                    <a:pt x="470" y="562"/>
                  </a:cubicBezTo>
                  <a:cubicBezTo>
                    <a:pt x="489" y="562"/>
                    <a:pt x="508" y="557"/>
                    <a:pt x="525" y="550"/>
                  </a:cubicBezTo>
                  <a:cubicBezTo>
                    <a:pt x="561" y="537"/>
                    <a:pt x="584" y="508"/>
                    <a:pt x="595" y="492"/>
                  </a:cubicBezTo>
                  <a:cubicBezTo>
                    <a:pt x="597" y="488"/>
                    <a:pt x="600" y="485"/>
                    <a:pt x="602" y="484"/>
                  </a:cubicBezTo>
                  <a:lnTo>
                    <a:pt x="603" y="484"/>
                  </a:lnTo>
                  <a:cubicBezTo>
                    <a:pt x="615" y="486"/>
                    <a:pt x="625" y="486"/>
                    <a:pt x="635" y="486"/>
                  </a:cubicBezTo>
                  <a:cubicBezTo>
                    <a:pt x="665" y="486"/>
                    <a:pt x="693" y="481"/>
                    <a:pt x="715" y="468"/>
                  </a:cubicBezTo>
                  <a:cubicBezTo>
                    <a:pt x="732" y="459"/>
                    <a:pt x="748" y="455"/>
                    <a:pt x="768" y="455"/>
                  </a:cubicBezTo>
                  <a:cubicBezTo>
                    <a:pt x="785" y="455"/>
                    <a:pt x="806" y="458"/>
                    <a:pt x="830" y="465"/>
                  </a:cubicBezTo>
                  <a:lnTo>
                    <a:pt x="853" y="471"/>
                  </a:lnTo>
                  <a:lnTo>
                    <a:pt x="876" y="465"/>
                  </a:lnTo>
                  <a:cubicBezTo>
                    <a:pt x="891" y="463"/>
                    <a:pt x="920" y="460"/>
                    <a:pt x="947" y="440"/>
                  </a:cubicBezTo>
                  <a:cubicBezTo>
                    <a:pt x="976" y="419"/>
                    <a:pt x="996" y="393"/>
                    <a:pt x="1009" y="365"/>
                  </a:cubicBezTo>
                  <a:cubicBezTo>
                    <a:pt x="1035" y="307"/>
                    <a:pt x="1004" y="238"/>
                    <a:pt x="957" y="210"/>
                  </a:cubicBezTo>
                  <a:cubicBezTo>
                    <a:pt x="904" y="177"/>
                    <a:pt x="853" y="138"/>
                    <a:pt x="800" y="96"/>
                  </a:cubicBezTo>
                  <a:lnTo>
                    <a:pt x="797" y="93"/>
                  </a:lnTo>
                  <a:cubicBezTo>
                    <a:pt x="772" y="75"/>
                    <a:pt x="741" y="60"/>
                    <a:pt x="700" y="50"/>
                  </a:cubicBezTo>
                  <a:cubicBezTo>
                    <a:pt x="652" y="38"/>
                    <a:pt x="599" y="25"/>
                    <a:pt x="541" y="25"/>
                  </a:cubicBezTo>
                  <a:cubicBezTo>
                    <a:pt x="504" y="25"/>
                    <a:pt x="469" y="30"/>
                    <a:pt x="436" y="41"/>
                  </a:cubicBezTo>
                  <a:cubicBezTo>
                    <a:pt x="436" y="41"/>
                    <a:pt x="434" y="40"/>
                    <a:pt x="434" y="40"/>
                  </a:cubicBezTo>
                  <a:lnTo>
                    <a:pt x="428" y="36"/>
                  </a:lnTo>
                  <a:cubicBezTo>
                    <a:pt x="420" y="30"/>
                    <a:pt x="410" y="23"/>
                    <a:pt x="395" y="15"/>
                  </a:cubicBezTo>
                  <a:cubicBezTo>
                    <a:pt x="376" y="7"/>
                    <a:pt x="356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1789118" y="898233"/>
              <a:ext cx="9490" cy="21747"/>
            </a:xfrm>
            <a:custGeom>
              <a:avLst/>
              <a:gdLst/>
              <a:ahLst/>
              <a:cxnLst/>
              <a:rect l="l" t="t" r="r" b="b"/>
              <a:pathLst>
                <a:path w="240" h="550" extrusionOk="0">
                  <a:moveTo>
                    <a:pt x="174" y="4"/>
                  </a:moveTo>
                  <a:cubicBezTo>
                    <a:pt x="166" y="1"/>
                    <a:pt x="150" y="1"/>
                    <a:pt x="144" y="7"/>
                  </a:cubicBezTo>
                  <a:cubicBezTo>
                    <a:pt x="121" y="28"/>
                    <a:pt x="95" y="50"/>
                    <a:pt x="77" y="76"/>
                  </a:cubicBezTo>
                  <a:cubicBezTo>
                    <a:pt x="57" y="108"/>
                    <a:pt x="44" y="144"/>
                    <a:pt x="28" y="179"/>
                  </a:cubicBezTo>
                  <a:cubicBezTo>
                    <a:pt x="10" y="219"/>
                    <a:pt x="1" y="261"/>
                    <a:pt x="4" y="301"/>
                  </a:cubicBezTo>
                  <a:cubicBezTo>
                    <a:pt x="4" y="378"/>
                    <a:pt x="15" y="446"/>
                    <a:pt x="79" y="494"/>
                  </a:cubicBezTo>
                  <a:cubicBezTo>
                    <a:pt x="95" y="507"/>
                    <a:pt x="106" y="525"/>
                    <a:pt x="122" y="541"/>
                  </a:cubicBezTo>
                  <a:cubicBezTo>
                    <a:pt x="132" y="550"/>
                    <a:pt x="143" y="546"/>
                    <a:pt x="147" y="531"/>
                  </a:cubicBezTo>
                  <a:cubicBezTo>
                    <a:pt x="154" y="505"/>
                    <a:pt x="154" y="475"/>
                    <a:pt x="167" y="453"/>
                  </a:cubicBezTo>
                  <a:cubicBezTo>
                    <a:pt x="208" y="391"/>
                    <a:pt x="212" y="322"/>
                    <a:pt x="216" y="251"/>
                  </a:cubicBezTo>
                  <a:cubicBezTo>
                    <a:pt x="218" y="196"/>
                    <a:pt x="228" y="142"/>
                    <a:pt x="235" y="89"/>
                  </a:cubicBezTo>
                  <a:cubicBezTo>
                    <a:pt x="239" y="53"/>
                    <a:pt x="213" y="15"/>
                    <a:pt x="174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1785125" y="894240"/>
              <a:ext cx="17714" cy="29576"/>
            </a:xfrm>
            <a:custGeom>
              <a:avLst/>
              <a:gdLst/>
              <a:ahLst/>
              <a:cxnLst/>
              <a:rect l="l" t="t" r="r" b="b"/>
              <a:pathLst>
                <a:path w="448" h="748" extrusionOk="0">
                  <a:moveTo>
                    <a:pt x="262" y="102"/>
                  </a:moveTo>
                  <a:cubicBezTo>
                    <a:pt x="267" y="102"/>
                    <a:pt x="272" y="103"/>
                    <a:pt x="275" y="105"/>
                  </a:cubicBezTo>
                  <a:cubicBezTo>
                    <a:pt x="314" y="116"/>
                    <a:pt x="340" y="154"/>
                    <a:pt x="336" y="190"/>
                  </a:cubicBezTo>
                  <a:cubicBezTo>
                    <a:pt x="329" y="243"/>
                    <a:pt x="319" y="297"/>
                    <a:pt x="317" y="352"/>
                  </a:cubicBezTo>
                  <a:cubicBezTo>
                    <a:pt x="313" y="423"/>
                    <a:pt x="309" y="492"/>
                    <a:pt x="268" y="554"/>
                  </a:cubicBezTo>
                  <a:cubicBezTo>
                    <a:pt x="255" y="576"/>
                    <a:pt x="255" y="606"/>
                    <a:pt x="248" y="632"/>
                  </a:cubicBezTo>
                  <a:cubicBezTo>
                    <a:pt x="245" y="641"/>
                    <a:pt x="239" y="647"/>
                    <a:pt x="233" y="647"/>
                  </a:cubicBezTo>
                  <a:cubicBezTo>
                    <a:pt x="231" y="647"/>
                    <a:pt x="226" y="645"/>
                    <a:pt x="223" y="642"/>
                  </a:cubicBezTo>
                  <a:cubicBezTo>
                    <a:pt x="207" y="626"/>
                    <a:pt x="196" y="608"/>
                    <a:pt x="180" y="595"/>
                  </a:cubicBezTo>
                  <a:cubicBezTo>
                    <a:pt x="116" y="547"/>
                    <a:pt x="105" y="479"/>
                    <a:pt x="105" y="402"/>
                  </a:cubicBezTo>
                  <a:cubicBezTo>
                    <a:pt x="102" y="362"/>
                    <a:pt x="111" y="320"/>
                    <a:pt x="129" y="280"/>
                  </a:cubicBezTo>
                  <a:cubicBezTo>
                    <a:pt x="145" y="245"/>
                    <a:pt x="158" y="209"/>
                    <a:pt x="178" y="177"/>
                  </a:cubicBezTo>
                  <a:cubicBezTo>
                    <a:pt x="196" y="151"/>
                    <a:pt x="222" y="129"/>
                    <a:pt x="245" y="108"/>
                  </a:cubicBezTo>
                  <a:cubicBezTo>
                    <a:pt x="249" y="103"/>
                    <a:pt x="255" y="102"/>
                    <a:pt x="262" y="102"/>
                  </a:cubicBezTo>
                  <a:close/>
                  <a:moveTo>
                    <a:pt x="262" y="1"/>
                  </a:moveTo>
                  <a:cubicBezTo>
                    <a:pt x="229" y="1"/>
                    <a:pt x="200" y="12"/>
                    <a:pt x="177" y="32"/>
                  </a:cubicBezTo>
                  <a:lnTo>
                    <a:pt x="168" y="41"/>
                  </a:lnTo>
                  <a:cubicBezTo>
                    <a:pt x="144" y="63"/>
                    <a:pt x="116" y="87"/>
                    <a:pt x="93" y="122"/>
                  </a:cubicBezTo>
                  <a:cubicBezTo>
                    <a:pt x="76" y="149"/>
                    <a:pt x="63" y="178"/>
                    <a:pt x="51" y="204"/>
                  </a:cubicBezTo>
                  <a:cubicBezTo>
                    <a:pt x="47" y="214"/>
                    <a:pt x="43" y="225"/>
                    <a:pt x="38" y="236"/>
                  </a:cubicBezTo>
                  <a:cubicBezTo>
                    <a:pt x="12" y="290"/>
                    <a:pt x="1" y="347"/>
                    <a:pt x="4" y="407"/>
                  </a:cubicBezTo>
                  <a:cubicBezTo>
                    <a:pt x="4" y="491"/>
                    <a:pt x="18" y="599"/>
                    <a:pt x="119" y="676"/>
                  </a:cubicBezTo>
                  <a:cubicBezTo>
                    <a:pt x="122" y="678"/>
                    <a:pt x="125" y="683"/>
                    <a:pt x="128" y="686"/>
                  </a:cubicBezTo>
                  <a:cubicBezTo>
                    <a:pt x="137" y="696"/>
                    <a:pt x="144" y="706"/>
                    <a:pt x="154" y="715"/>
                  </a:cubicBezTo>
                  <a:cubicBezTo>
                    <a:pt x="176" y="736"/>
                    <a:pt x="204" y="748"/>
                    <a:pt x="233" y="748"/>
                  </a:cubicBezTo>
                  <a:cubicBezTo>
                    <a:pt x="285" y="748"/>
                    <a:pt x="330" y="712"/>
                    <a:pt x="345" y="660"/>
                  </a:cubicBezTo>
                  <a:cubicBezTo>
                    <a:pt x="349" y="648"/>
                    <a:pt x="352" y="634"/>
                    <a:pt x="353" y="621"/>
                  </a:cubicBezTo>
                  <a:cubicBezTo>
                    <a:pt x="355" y="615"/>
                    <a:pt x="355" y="609"/>
                    <a:pt x="356" y="605"/>
                  </a:cubicBezTo>
                  <a:cubicBezTo>
                    <a:pt x="407" y="522"/>
                    <a:pt x="414" y="437"/>
                    <a:pt x="417" y="356"/>
                  </a:cubicBezTo>
                  <a:cubicBezTo>
                    <a:pt x="420" y="324"/>
                    <a:pt x="424" y="291"/>
                    <a:pt x="428" y="256"/>
                  </a:cubicBezTo>
                  <a:cubicBezTo>
                    <a:pt x="431" y="238"/>
                    <a:pt x="434" y="220"/>
                    <a:pt x="436" y="201"/>
                  </a:cubicBezTo>
                  <a:cubicBezTo>
                    <a:pt x="447" y="118"/>
                    <a:pt x="391" y="34"/>
                    <a:pt x="306" y="8"/>
                  </a:cubicBezTo>
                  <a:cubicBezTo>
                    <a:pt x="293" y="3"/>
                    <a:pt x="277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777971" y="394475"/>
              <a:ext cx="15342" cy="10755"/>
            </a:xfrm>
            <a:custGeom>
              <a:avLst/>
              <a:gdLst/>
              <a:ahLst/>
              <a:cxnLst/>
              <a:rect l="l" t="t" r="r" b="b"/>
              <a:pathLst>
                <a:path w="388" h="272" extrusionOk="0">
                  <a:moveTo>
                    <a:pt x="16" y="111"/>
                  </a:moveTo>
                  <a:cubicBezTo>
                    <a:pt x="58" y="121"/>
                    <a:pt x="99" y="134"/>
                    <a:pt x="123" y="173"/>
                  </a:cubicBezTo>
                  <a:cubicBezTo>
                    <a:pt x="166" y="173"/>
                    <a:pt x="182" y="215"/>
                    <a:pt x="214" y="232"/>
                  </a:cubicBezTo>
                  <a:cubicBezTo>
                    <a:pt x="281" y="271"/>
                    <a:pt x="364" y="238"/>
                    <a:pt x="376" y="164"/>
                  </a:cubicBezTo>
                  <a:cubicBezTo>
                    <a:pt x="379" y="142"/>
                    <a:pt x="380" y="121"/>
                    <a:pt x="382" y="99"/>
                  </a:cubicBezTo>
                  <a:cubicBezTo>
                    <a:pt x="383" y="95"/>
                    <a:pt x="385" y="89"/>
                    <a:pt x="385" y="83"/>
                  </a:cubicBezTo>
                  <a:cubicBezTo>
                    <a:pt x="388" y="31"/>
                    <a:pt x="359" y="1"/>
                    <a:pt x="308" y="9"/>
                  </a:cubicBezTo>
                  <a:cubicBezTo>
                    <a:pt x="260" y="17"/>
                    <a:pt x="214" y="25"/>
                    <a:pt x="165" y="21"/>
                  </a:cubicBezTo>
                  <a:cubicBezTo>
                    <a:pt x="127" y="20"/>
                    <a:pt x="90" y="28"/>
                    <a:pt x="54" y="35"/>
                  </a:cubicBezTo>
                  <a:cubicBezTo>
                    <a:pt x="38" y="38"/>
                    <a:pt x="23" y="47"/>
                    <a:pt x="12" y="57"/>
                  </a:cubicBezTo>
                  <a:cubicBezTo>
                    <a:pt x="5" y="63"/>
                    <a:pt x="0" y="76"/>
                    <a:pt x="2" y="86"/>
                  </a:cubicBezTo>
                  <a:cubicBezTo>
                    <a:pt x="2" y="95"/>
                    <a:pt x="9" y="109"/>
                    <a:pt x="16" y="1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773898" y="390759"/>
              <a:ext cx="23408" cy="17595"/>
            </a:xfrm>
            <a:custGeom>
              <a:avLst/>
              <a:gdLst/>
              <a:ahLst/>
              <a:cxnLst/>
              <a:rect l="l" t="t" r="r" b="b"/>
              <a:pathLst>
                <a:path w="592" h="445" extrusionOk="0">
                  <a:moveTo>
                    <a:pt x="427" y="102"/>
                  </a:moveTo>
                  <a:cubicBezTo>
                    <a:pt x="467" y="102"/>
                    <a:pt x="491" y="131"/>
                    <a:pt x="488" y="177"/>
                  </a:cubicBezTo>
                  <a:cubicBezTo>
                    <a:pt x="488" y="183"/>
                    <a:pt x="486" y="189"/>
                    <a:pt x="485" y="194"/>
                  </a:cubicBezTo>
                  <a:cubicBezTo>
                    <a:pt x="483" y="215"/>
                    <a:pt x="482" y="236"/>
                    <a:pt x="479" y="258"/>
                  </a:cubicBezTo>
                  <a:cubicBezTo>
                    <a:pt x="470" y="310"/>
                    <a:pt x="426" y="343"/>
                    <a:pt x="376" y="343"/>
                  </a:cubicBezTo>
                  <a:cubicBezTo>
                    <a:pt x="358" y="343"/>
                    <a:pt x="336" y="338"/>
                    <a:pt x="317" y="326"/>
                  </a:cubicBezTo>
                  <a:cubicBezTo>
                    <a:pt x="287" y="309"/>
                    <a:pt x="269" y="267"/>
                    <a:pt x="226" y="267"/>
                  </a:cubicBezTo>
                  <a:cubicBezTo>
                    <a:pt x="202" y="228"/>
                    <a:pt x="161" y="215"/>
                    <a:pt x="119" y="205"/>
                  </a:cubicBezTo>
                  <a:cubicBezTo>
                    <a:pt x="112" y="203"/>
                    <a:pt x="105" y="189"/>
                    <a:pt x="105" y="180"/>
                  </a:cubicBezTo>
                  <a:cubicBezTo>
                    <a:pt x="103" y="170"/>
                    <a:pt x="108" y="157"/>
                    <a:pt x="115" y="151"/>
                  </a:cubicBezTo>
                  <a:cubicBezTo>
                    <a:pt x="126" y="141"/>
                    <a:pt x="141" y="132"/>
                    <a:pt x="157" y="129"/>
                  </a:cubicBezTo>
                  <a:cubicBezTo>
                    <a:pt x="189" y="122"/>
                    <a:pt x="222" y="115"/>
                    <a:pt x="255" y="115"/>
                  </a:cubicBezTo>
                  <a:cubicBezTo>
                    <a:pt x="259" y="115"/>
                    <a:pt x="264" y="115"/>
                    <a:pt x="268" y="116"/>
                  </a:cubicBezTo>
                  <a:lnTo>
                    <a:pt x="290" y="116"/>
                  </a:lnTo>
                  <a:cubicBezTo>
                    <a:pt x="330" y="116"/>
                    <a:pt x="371" y="109"/>
                    <a:pt x="411" y="103"/>
                  </a:cubicBezTo>
                  <a:cubicBezTo>
                    <a:pt x="417" y="102"/>
                    <a:pt x="421" y="102"/>
                    <a:pt x="427" y="102"/>
                  </a:cubicBezTo>
                  <a:close/>
                  <a:moveTo>
                    <a:pt x="427" y="1"/>
                  </a:moveTo>
                  <a:cubicBezTo>
                    <a:pt x="417" y="1"/>
                    <a:pt x="405" y="1"/>
                    <a:pt x="394" y="4"/>
                  </a:cubicBezTo>
                  <a:lnTo>
                    <a:pt x="388" y="4"/>
                  </a:lnTo>
                  <a:cubicBezTo>
                    <a:pt x="353" y="10"/>
                    <a:pt x="320" y="15"/>
                    <a:pt x="290" y="15"/>
                  </a:cubicBezTo>
                  <a:lnTo>
                    <a:pt x="274" y="15"/>
                  </a:lnTo>
                  <a:cubicBezTo>
                    <a:pt x="268" y="14"/>
                    <a:pt x="261" y="14"/>
                    <a:pt x="255" y="14"/>
                  </a:cubicBezTo>
                  <a:cubicBezTo>
                    <a:pt x="217" y="14"/>
                    <a:pt x="181" y="21"/>
                    <a:pt x="151" y="27"/>
                  </a:cubicBezTo>
                  <a:lnTo>
                    <a:pt x="138" y="30"/>
                  </a:lnTo>
                  <a:cubicBezTo>
                    <a:pt x="108" y="36"/>
                    <a:pt x="77" y="50"/>
                    <a:pt x="50" y="75"/>
                  </a:cubicBezTo>
                  <a:cubicBezTo>
                    <a:pt x="19" y="101"/>
                    <a:pt x="1" y="145"/>
                    <a:pt x="4" y="187"/>
                  </a:cubicBezTo>
                  <a:cubicBezTo>
                    <a:pt x="8" y="234"/>
                    <a:pt x="38" y="290"/>
                    <a:pt x="96" y="303"/>
                  </a:cubicBezTo>
                  <a:cubicBezTo>
                    <a:pt x="129" y="312"/>
                    <a:pt x="137" y="316"/>
                    <a:pt x="139" y="320"/>
                  </a:cubicBezTo>
                  <a:lnTo>
                    <a:pt x="170" y="368"/>
                  </a:lnTo>
                  <a:lnTo>
                    <a:pt x="212" y="368"/>
                  </a:lnTo>
                  <a:cubicBezTo>
                    <a:pt x="213" y="369"/>
                    <a:pt x="215" y="371"/>
                    <a:pt x="216" y="372"/>
                  </a:cubicBezTo>
                  <a:cubicBezTo>
                    <a:pt x="228" y="384"/>
                    <a:pt x="243" y="401"/>
                    <a:pt x="267" y="414"/>
                  </a:cubicBezTo>
                  <a:cubicBezTo>
                    <a:pt x="300" y="433"/>
                    <a:pt x="339" y="445"/>
                    <a:pt x="376" y="445"/>
                  </a:cubicBezTo>
                  <a:cubicBezTo>
                    <a:pt x="479" y="445"/>
                    <a:pt x="564" y="372"/>
                    <a:pt x="579" y="273"/>
                  </a:cubicBezTo>
                  <a:cubicBezTo>
                    <a:pt x="582" y="255"/>
                    <a:pt x="583" y="238"/>
                    <a:pt x="585" y="221"/>
                  </a:cubicBezTo>
                  <a:lnTo>
                    <a:pt x="586" y="206"/>
                  </a:lnTo>
                  <a:cubicBezTo>
                    <a:pt x="587" y="197"/>
                    <a:pt x="587" y="190"/>
                    <a:pt x="589" y="184"/>
                  </a:cubicBezTo>
                  <a:cubicBezTo>
                    <a:pt x="592" y="115"/>
                    <a:pt x="566" y="73"/>
                    <a:pt x="544" y="49"/>
                  </a:cubicBezTo>
                  <a:cubicBezTo>
                    <a:pt x="514" y="18"/>
                    <a:pt x="47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1823002" y="1150132"/>
              <a:ext cx="19493" cy="10755"/>
            </a:xfrm>
            <a:custGeom>
              <a:avLst/>
              <a:gdLst/>
              <a:ahLst/>
              <a:cxnLst/>
              <a:rect l="l" t="t" r="r" b="b"/>
              <a:pathLst>
                <a:path w="493" h="272" extrusionOk="0">
                  <a:moveTo>
                    <a:pt x="47" y="268"/>
                  </a:moveTo>
                  <a:cubicBezTo>
                    <a:pt x="104" y="250"/>
                    <a:pt x="160" y="233"/>
                    <a:pt x="203" y="188"/>
                  </a:cubicBezTo>
                  <a:cubicBezTo>
                    <a:pt x="249" y="140"/>
                    <a:pt x="304" y="107"/>
                    <a:pt x="374" y="99"/>
                  </a:cubicBezTo>
                  <a:cubicBezTo>
                    <a:pt x="400" y="96"/>
                    <a:pt x="424" y="80"/>
                    <a:pt x="447" y="67"/>
                  </a:cubicBezTo>
                  <a:cubicBezTo>
                    <a:pt x="466" y="57"/>
                    <a:pt x="488" y="49"/>
                    <a:pt x="491" y="23"/>
                  </a:cubicBezTo>
                  <a:cubicBezTo>
                    <a:pt x="492" y="10"/>
                    <a:pt x="469" y="0"/>
                    <a:pt x="439" y="0"/>
                  </a:cubicBezTo>
                  <a:cubicBezTo>
                    <a:pt x="352" y="2"/>
                    <a:pt x="265" y="0"/>
                    <a:pt x="190" y="58"/>
                  </a:cubicBezTo>
                  <a:cubicBezTo>
                    <a:pt x="170" y="74"/>
                    <a:pt x="138" y="73"/>
                    <a:pt x="115" y="86"/>
                  </a:cubicBezTo>
                  <a:cubicBezTo>
                    <a:pt x="92" y="99"/>
                    <a:pt x="69" y="116"/>
                    <a:pt x="53" y="136"/>
                  </a:cubicBezTo>
                  <a:cubicBezTo>
                    <a:pt x="23" y="174"/>
                    <a:pt x="1" y="216"/>
                    <a:pt x="2" y="266"/>
                  </a:cubicBezTo>
                  <a:cubicBezTo>
                    <a:pt x="18" y="268"/>
                    <a:pt x="34" y="272"/>
                    <a:pt x="47" y="2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1819009" y="1146138"/>
              <a:ext cx="27599" cy="18702"/>
            </a:xfrm>
            <a:custGeom>
              <a:avLst/>
              <a:gdLst/>
              <a:ahLst/>
              <a:cxnLst/>
              <a:rect l="l" t="t" r="r" b="b"/>
              <a:pathLst>
                <a:path w="698" h="473" extrusionOk="0">
                  <a:moveTo>
                    <a:pt x="541" y="101"/>
                  </a:moveTo>
                  <a:cubicBezTo>
                    <a:pt x="572" y="101"/>
                    <a:pt x="593" y="111"/>
                    <a:pt x="592" y="124"/>
                  </a:cubicBezTo>
                  <a:cubicBezTo>
                    <a:pt x="589" y="150"/>
                    <a:pt x="567" y="158"/>
                    <a:pt x="548" y="168"/>
                  </a:cubicBezTo>
                  <a:cubicBezTo>
                    <a:pt x="525" y="181"/>
                    <a:pt x="501" y="197"/>
                    <a:pt x="475" y="200"/>
                  </a:cubicBezTo>
                  <a:cubicBezTo>
                    <a:pt x="405" y="208"/>
                    <a:pt x="350" y="241"/>
                    <a:pt x="304" y="289"/>
                  </a:cubicBezTo>
                  <a:cubicBezTo>
                    <a:pt x="261" y="334"/>
                    <a:pt x="205" y="351"/>
                    <a:pt x="148" y="369"/>
                  </a:cubicBezTo>
                  <a:cubicBezTo>
                    <a:pt x="144" y="370"/>
                    <a:pt x="139" y="372"/>
                    <a:pt x="135" y="372"/>
                  </a:cubicBezTo>
                  <a:cubicBezTo>
                    <a:pt x="125" y="372"/>
                    <a:pt x="113" y="369"/>
                    <a:pt x="103" y="367"/>
                  </a:cubicBezTo>
                  <a:cubicBezTo>
                    <a:pt x="102" y="317"/>
                    <a:pt x="124" y="275"/>
                    <a:pt x="154" y="237"/>
                  </a:cubicBezTo>
                  <a:cubicBezTo>
                    <a:pt x="170" y="217"/>
                    <a:pt x="193" y="200"/>
                    <a:pt x="216" y="187"/>
                  </a:cubicBezTo>
                  <a:cubicBezTo>
                    <a:pt x="239" y="174"/>
                    <a:pt x="271" y="175"/>
                    <a:pt x="291" y="159"/>
                  </a:cubicBezTo>
                  <a:cubicBezTo>
                    <a:pt x="366" y="101"/>
                    <a:pt x="453" y="103"/>
                    <a:pt x="540" y="101"/>
                  </a:cubicBezTo>
                  <a:close/>
                  <a:moveTo>
                    <a:pt x="521" y="0"/>
                  </a:moveTo>
                  <a:cubicBezTo>
                    <a:pt x="436" y="2"/>
                    <a:pt x="330" y="4"/>
                    <a:pt x="235" y="74"/>
                  </a:cubicBezTo>
                  <a:cubicBezTo>
                    <a:pt x="232" y="75"/>
                    <a:pt x="229" y="77"/>
                    <a:pt x="226" y="77"/>
                  </a:cubicBezTo>
                  <a:cubicBezTo>
                    <a:pt x="210" y="81"/>
                    <a:pt x="189" y="87"/>
                    <a:pt x="167" y="98"/>
                  </a:cubicBezTo>
                  <a:cubicBezTo>
                    <a:pt x="129" y="119"/>
                    <a:pt x="98" y="145"/>
                    <a:pt x="74" y="174"/>
                  </a:cubicBezTo>
                  <a:cubicBezTo>
                    <a:pt x="24" y="239"/>
                    <a:pt x="1" y="302"/>
                    <a:pt x="2" y="370"/>
                  </a:cubicBezTo>
                  <a:lnTo>
                    <a:pt x="5" y="460"/>
                  </a:lnTo>
                  <a:lnTo>
                    <a:pt x="93" y="468"/>
                  </a:lnTo>
                  <a:lnTo>
                    <a:pt x="100" y="470"/>
                  </a:lnTo>
                  <a:cubicBezTo>
                    <a:pt x="112" y="471"/>
                    <a:pt x="124" y="473"/>
                    <a:pt x="135" y="473"/>
                  </a:cubicBezTo>
                  <a:cubicBezTo>
                    <a:pt x="150" y="473"/>
                    <a:pt x="165" y="470"/>
                    <a:pt x="178" y="465"/>
                  </a:cubicBezTo>
                  <a:lnTo>
                    <a:pt x="184" y="464"/>
                  </a:lnTo>
                  <a:cubicBezTo>
                    <a:pt x="244" y="444"/>
                    <a:pt x="317" y="421"/>
                    <a:pt x="376" y="360"/>
                  </a:cubicBezTo>
                  <a:cubicBezTo>
                    <a:pt x="411" y="324"/>
                    <a:pt x="446" y="305"/>
                    <a:pt x="486" y="299"/>
                  </a:cubicBezTo>
                  <a:cubicBezTo>
                    <a:pt x="528" y="295"/>
                    <a:pt x="563" y="276"/>
                    <a:pt x="589" y="262"/>
                  </a:cubicBezTo>
                  <a:lnTo>
                    <a:pt x="598" y="257"/>
                  </a:lnTo>
                  <a:lnTo>
                    <a:pt x="603" y="254"/>
                  </a:lnTo>
                  <a:cubicBezTo>
                    <a:pt x="625" y="243"/>
                    <a:pt x="683" y="211"/>
                    <a:pt x="693" y="137"/>
                  </a:cubicBezTo>
                  <a:cubicBezTo>
                    <a:pt x="697" y="106"/>
                    <a:pt x="686" y="72"/>
                    <a:pt x="666" y="48"/>
                  </a:cubicBezTo>
                  <a:cubicBezTo>
                    <a:pt x="628" y="6"/>
                    <a:pt x="572" y="0"/>
                    <a:pt x="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1775517" y="1131549"/>
              <a:ext cx="17358" cy="5812"/>
            </a:xfrm>
            <a:custGeom>
              <a:avLst/>
              <a:gdLst/>
              <a:ahLst/>
              <a:cxnLst/>
              <a:rect l="l" t="t" r="r" b="b"/>
              <a:pathLst>
                <a:path w="439" h="147" extrusionOk="0">
                  <a:moveTo>
                    <a:pt x="17" y="105"/>
                  </a:moveTo>
                  <a:cubicBezTo>
                    <a:pt x="47" y="115"/>
                    <a:pt x="78" y="125"/>
                    <a:pt x="109" y="134"/>
                  </a:cubicBezTo>
                  <a:cubicBezTo>
                    <a:pt x="130" y="139"/>
                    <a:pt x="151" y="142"/>
                    <a:pt x="169" y="147"/>
                  </a:cubicBezTo>
                  <a:cubicBezTo>
                    <a:pt x="258" y="135"/>
                    <a:pt x="342" y="119"/>
                    <a:pt x="426" y="96"/>
                  </a:cubicBezTo>
                  <a:cubicBezTo>
                    <a:pt x="437" y="93"/>
                    <a:pt x="439" y="82"/>
                    <a:pt x="430" y="71"/>
                  </a:cubicBezTo>
                  <a:cubicBezTo>
                    <a:pt x="390" y="19"/>
                    <a:pt x="336" y="1"/>
                    <a:pt x="273" y="8"/>
                  </a:cubicBezTo>
                  <a:cubicBezTo>
                    <a:pt x="265" y="9"/>
                    <a:pt x="258" y="21"/>
                    <a:pt x="251" y="28"/>
                  </a:cubicBezTo>
                  <a:cubicBezTo>
                    <a:pt x="245" y="35"/>
                    <a:pt x="241" y="44"/>
                    <a:pt x="236" y="53"/>
                  </a:cubicBezTo>
                  <a:cubicBezTo>
                    <a:pt x="182" y="21"/>
                    <a:pt x="119" y="58"/>
                    <a:pt x="62" y="37"/>
                  </a:cubicBezTo>
                  <a:cubicBezTo>
                    <a:pt x="41" y="29"/>
                    <a:pt x="21" y="42"/>
                    <a:pt x="10" y="64"/>
                  </a:cubicBezTo>
                  <a:cubicBezTo>
                    <a:pt x="1" y="80"/>
                    <a:pt x="4" y="102"/>
                    <a:pt x="17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1771484" y="1127792"/>
              <a:ext cx="25582" cy="13641"/>
            </a:xfrm>
            <a:custGeom>
              <a:avLst/>
              <a:gdLst/>
              <a:ahLst/>
              <a:cxnLst/>
              <a:rect l="l" t="t" r="r" b="b"/>
              <a:pathLst>
                <a:path w="647" h="345" extrusionOk="0">
                  <a:moveTo>
                    <a:pt x="401" y="101"/>
                  </a:moveTo>
                  <a:cubicBezTo>
                    <a:pt x="453" y="101"/>
                    <a:pt x="497" y="122"/>
                    <a:pt x="532" y="166"/>
                  </a:cubicBezTo>
                  <a:cubicBezTo>
                    <a:pt x="541" y="177"/>
                    <a:pt x="539" y="188"/>
                    <a:pt x="528" y="191"/>
                  </a:cubicBezTo>
                  <a:cubicBezTo>
                    <a:pt x="444" y="214"/>
                    <a:pt x="360" y="230"/>
                    <a:pt x="271" y="242"/>
                  </a:cubicBezTo>
                  <a:cubicBezTo>
                    <a:pt x="253" y="237"/>
                    <a:pt x="232" y="234"/>
                    <a:pt x="211" y="229"/>
                  </a:cubicBezTo>
                  <a:cubicBezTo>
                    <a:pt x="180" y="220"/>
                    <a:pt x="149" y="210"/>
                    <a:pt x="119" y="200"/>
                  </a:cubicBezTo>
                  <a:cubicBezTo>
                    <a:pt x="106" y="197"/>
                    <a:pt x="103" y="175"/>
                    <a:pt x="112" y="159"/>
                  </a:cubicBezTo>
                  <a:cubicBezTo>
                    <a:pt x="120" y="142"/>
                    <a:pt x="136" y="130"/>
                    <a:pt x="152" y="130"/>
                  </a:cubicBezTo>
                  <a:cubicBezTo>
                    <a:pt x="156" y="130"/>
                    <a:pt x="161" y="130"/>
                    <a:pt x="164" y="132"/>
                  </a:cubicBezTo>
                  <a:cubicBezTo>
                    <a:pt x="178" y="137"/>
                    <a:pt x="193" y="139"/>
                    <a:pt x="207" y="139"/>
                  </a:cubicBezTo>
                  <a:cubicBezTo>
                    <a:pt x="232" y="139"/>
                    <a:pt x="256" y="135"/>
                    <a:pt x="281" y="135"/>
                  </a:cubicBezTo>
                  <a:cubicBezTo>
                    <a:pt x="299" y="135"/>
                    <a:pt x="320" y="137"/>
                    <a:pt x="338" y="148"/>
                  </a:cubicBezTo>
                  <a:cubicBezTo>
                    <a:pt x="343" y="139"/>
                    <a:pt x="347" y="130"/>
                    <a:pt x="353" y="123"/>
                  </a:cubicBezTo>
                  <a:cubicBezTo>
                    <a:pt x="360" y="114"/>
                    <a:pt x="367" y="104"/>
                    <a:pt x="375" y="103"/>
                  </a:cubicBezTo>
                  <a:cubicBezTo>
                    <a:pt x="383" y="103"/>
                    <a:pt x="392" y="101"/>
                    <a:pt x="401" y="101"/>
                  </a:cubicBezTo>
                  <a:close/>
                  <a:moveTo>
                    <a:pt x="401" y="0"/>
                  </a:moveTo>
                  <a:cubicBezTo>
                    <a:pt x="389" y="0"/>
                    <a:pt x="376" y="2"/>
                    <a:pt x="363" y="3"/>
                  </a:cubicBezTo>
                  <a:cubicBezTo>
                    <a:pt x="334" y="6"/>
                    <a:pt x="312" y="20"/>
                    <a:pt x="298" y="33"/>
                  </a:cubicBezTo>
                  <a:lnTo>
                    <a:pt x="281" y="33"/>
                  </a:lnTo>
                  <a:cubicBezTo>
                    <a:pt x="265" y="33"/>
                    <a:pt x="250" y="33"/>
                    <a:pt x="234" y="35"/>
                  </a:cubicBezTo>
                  <a:cubicBezTo>
                    <a:pt x="226" y="36"/>
                    <a:pt x="216" y="38"/>
                    <a:pt x="207" y="38"/>
                  </a:cubicBezTo>
                  <a:cubicBezTo>
                    <a:pt x="201" y="38"/>
                    <a:pt x="198" y="36"/>
                    <a:pt x="198" y="36"/>
                  </a:cubicBezTo>
                  <a:cubicBezTo>
                    <a:pt x="184" y="32"/>
                    <a:pt x="168" y="29"/>
                    <a:pt x="152" y="29"/>
                  </a:cubicBezTo>
                  <a:cubicBezTo>
                    <a:pt x="100" y="29"/>
                    <a:pt x="51" y="59"/>
                    <a:pt x="23" y="110"/>
                  </a:cubicBezTo>
                  <a:cubicBezTo>
                    <a:pt x="3" y="145"/>
                    <a:pt x="0" y="190"/>
                    <a:pt x="15" y="227"/>
                  </a:cubicBezTo>
                  <a:cubicBezTo>
                    <a:pt x="28" y="260"/>
                    <a:pt x="55" y="286"/>
                    <a:pt x="90" y="296"/>
                  </a:cubicBezTo>
                  <a:lnTo>
                    <a:pt x="107" y="302"/>
                  </a:lnTo>
                  <a:cubicBezTo>
                    <a:pt x="133" y="311"/>
                    <a:pt x="158" y="320"/>
                    <a:pt x="184" y="327"/>
                  </a:cubicBezTo>
                  <a:cubicBezTo>
                    <a:pt x="201" y="331"/>
                    <a:pt x="217" y="334"/>
                    <a:pt x="233" y="337"/>
                  </a:cubicBezTo>
                  <a:cubicBezTo>
                    <a:pt x="239" y="338"/>
                    <a:pt x="245" y="338"/>
                    <a:pt x="250" y="340"/>
                  </a:cubicBezTo>
                  <a:lnTo>
                    <a:pt x="266" y="344"/>
                  </a:lnTo>
                  <a:lnTo>
                    <a:pt x="284" y="341"/>
                  </a:lnTo>
                  <a:cubicBezTo>
                    <a:pt x="382" y="330"/>
                    <a:pt x="470" y="312"/>
                    <a:pt x="554" y="289"/>
                  </a:cubicBezTo>
                  <a:cubicBezTo>
                    <a:pt x="591" y="279"/>
                    <a:pt x="622" y="252"/>
                    <a:pt x="633" y="216"/>
                  </a:cubicBezTo>
                  <a:cubicBezTo>
                    <a:pt x="646" y="178"/>
                    <a:pt x="638" y="136"/>
                    <a:pt x="612" y="103"/>
                  </a:cubicBezTo>
                  <a:cubicBezTo>
                    <a:pt x="558" y="36"/>
                    <a:pt x="486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1806831" y="1139338"/>
              <a:ext cx="17437" cy="4587"/>
            </a:xfrm>
            <a:custGeom>
              <a:avLst/>
              <a:gdLst/>
              <a:ahLst/>
              <a:cxnLst/>
              <a:rect l="l" t="t" r="r" b="b"/>
              <a:pathLst>
                <a:path w="441" h="116" extrusionOk="0">
                  <a:moveTo>
                    <a:pt x="372" y="84"/>
                  </a:moveTo>
                  <a:cubicBezTo>
                    <a:pt x="387" y="81"/>
                    <a:pt x="401" y="69"/>
                    <a:pt x="414" y="61"/>
                  </a:cubicBezTo>
                  <a:cubicBezTo>
                    <a:pt x="423" y="54"/>
                    <a:pt x="429" y="45"/>
                    <a:pt x="434" y="35"/>
                  </a:cubicBezTo>
                  <a:cubicBezTo>
                    <a:pt x="440" y="23"/>
                    <a:pt x="439" y="15"/>
                    <a:pt x="429" y="7"/>
                  </a:cubicBezTo>
                  <a:cubicBezTo>
                    <a:pt x="423" y="6"/>
                    <a:pt x="419" y="0"/>
                    <a:pt x="414" y="0"/>
                  </a:cubicBezTo>
                  <a:cubicBezTo>
                    <a:pt x="369" y="13"/>
                    <a:pt x="326" y="39"/>
                    <a:pt x="274" y="29"/>
                  </a:cubicBezTo>
                  <a:cubicBezTo>
                    <a:pt x="226" y="19"/>
                    <a:pt x="179" y="13"/>
                    <a:pt x="131" y="6"/>
                  </a:cubicBezTo>
                  <a:cubicBezTo>
                    <a:pt x="125" y="6"/>
                    <a:pt x="119" y="3"/>
                    <a:pt x="114" y="3"/>
                  </a:cubicBezTo>
                  <a:cubicBezTo>
                    <a:pt x="75" y="2"/>
                    <a:pt x="38" y="12"/>
                    <a:pt x="11" y="41"/>
                  </a:cubicBezTo>
                  <a:cubicBezTo>
                    <a:pt x="5" y="48"/>
                    <a:pt x="1" y="61"/>
                    <a:pt x="2" y="69"/>
                  </a:cubicBezTo>
                  <a:cubicBezTo>
                    <a:pt x="4" y="78"/>
                    <a:pt x="12" y="91"/>
                    <a:pt x="20" y="93"/>
                  </a:cubicBezTo>
                  <a:cubicBezTo>
                    <a:pt x="62" y="103"/>
                    <a:pt x="105" y="109"/>
                    <a:pt x="145" y="116"/>
                  </a:cubicBezTo>
                  <a:cubicBezTo>
                    <a:pt x="222" y="106"/>
                    <a:pt x="297" y="96"/>
                    <a:pt x="372" y="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1802680" y="1135305"/>
              <a:ext cx="26136" cy="12692"/>
            </a:xfrm>
            <a:custGeom>
              <a:avLst/>
              <a:gdLst/>
              <a:ahLst/>
              <a:cxnLst/>
              <a:rect l="l" t="t" r="r" b="b"/>
              <a:pathLst>
                <a:path w="661" h="321" extrusionOk="0">
                  <a:moveTo>
                    <a:pt x="521" y="102"/>
                  </a:moveTo>
                  <a:cubicBezTo>
                    <a:pt x="524" y="102"/>
                    <a:pt x="529" y="108"/>
                    <a:pt x="534" y="109"/>
                  </a:cubicBezTo>
                  <a:cubicBezTo>
                    <a:pt x="544" y="117"/>
                    <a:pt x="545" y="125"/>
                    <a:pt x="539" y="137"/>
                  </a:cubicBezTo>
                  <a:cubicBezTo>
                    <a:pt x="534" y="147"/>
                    <a:pt x="528" y="156"/>
                    <a:pt x="519" y="163"/>
                  </a:cubicBezTo>
                  <a:cubicBezTo>
                    <a:pt x="506" y="171"/>
                    <a:pt x="492" y="183"/>
                    <a:pt x="477" y="186"/>
                  </a:cubicBezTo>
                  <a:cubicBezTo>
                    <a:pt x="402" y="198"/>
                    <a:pt x="327" y="208"/>
                    <a:pt x="250" y="218"/>
                  </a:cubicBezTo>
                  <a:cubicBezTo>
                    <a:pt x="210" y="211"/>
                    <a:pt x="167" y="205"/>
                    <a:pt x="125" y="195"/>
                  </a:cubicBezTo>
                  <a:cubicBezTo>
                    <a:pt x="117" y="193"/>
                    <a:pt x="109" y="180"/>
                    <a:pt x="107" y="171"/>
                  </a:cubicBezTo>
                  <a:cubicBezTo>
                    <a:pt x="106" y="163"/>
                    <a:pt x="110" y="150"/>
                    <a:pt x="116" y="143"/>
                  </a:cubicBezTo>
                  <a:cubicBezTo>
                    <a:pt x="142" y="117"/>
                    <a:pt x="174" y="105"/>
                    <a:pt x="210" y="105"/>
                  </a:cubicBezTo>
                  <a:lnTo>
                    <a:pt x="219" y="105"/>
                  </a:lnTo>
                  <a:cubicBezTo>
                    <a:pt x="224" y="105"/>
                    <a:pt x="230" y="108"/>
                    <a:pt x="236" y="108"/>
                  </a:cubicBezTo>
                  <a:cubicBezTo>
                    <a:pt x="284" y="115"/>
                    <a:pt x="331" y="121"/>
                    <a:pt x="379" y="131"/>
                  </a:cubicBezTo>
                  <a:cubicBezTo>
                    <a:pt x="388" y="132"/>
                    <a:pt x="396" y="132"/>
                    <a:pt x="404" y="132"/>
                  </a:cubicBezTo>
                  <a:cubicBezTo>
                    <a:pt x="446" y="132"/>
                    <a:pt x="482" y="114"/>
                    <a:pt x="519" y="102"/>
                  </a:cubicBezTo>
                  <a:close/>
                  <a:moveTo>
                    <a:pt x="509" y="1"/>
                  </a:moveTo>
                  <a:lnTo>
                    <a:pt x="496" y="4"/>
                  </a:lnTo>
                  <a:cubicBezTo>
                    <a:pt x="479" y="10"/>
                    <a:pt x="464" y="14"/>
                    <a:pt x="450" y="20"/>
                  </a:cubicBezTo>
                  <a:cubicBezTo>
                    <a:pt x="433" y="26"/>
                    <a:pt x="415" y="31"/>
                    <a:pt x="404" y="31"/>
                  </a:cubicBezTo>
                  <a:lnTo>
                    <a:pt x="399" y="31"/>
                  </a:lnTo>
                  <a:cubicBezTo>
                    <a:pt x="363" y="24"/>
                    <a:pt x="327" y="20"/>
                    <a:pt x="292" y="14"/>
                  </a:cubicBezTo>
                  <a:cubicBezTo>
                    <a:pt x="278" y="13"/>
                    <a:pt x="265" y="11"/>
                    <a:pt x="250" y="8"/>
                  </a:cubicBezTo>
                  <a:cubicBezTo>
                    <a:pt x="245" y="7"/>
                    <a:pt x="236" y="5"/>
                    <a:pt x="229" y="4"/>
                  </a:cubicBezTo>
                  <a:lnTo>
                    <a:pt x="210" y="4"/>
                  </a:lnTo>
                  <a:cubicBezTo>
                    <a:pt x="143" y="4"/>
                    <a:pt x="86" y="28"/>
                    <a:pt x="44" y="73"/>
                  </a:cubicBezTo>
                  <a:cubicBezTo>
                    <a:pt x="15" y="104"/>
                    <a:pt x="0" y="148"/>
                    <a:pt x="8" y="187"/>
                  </a:cubicBezTo>
                  <a:cubicBezTo>
                    <a:pt x="13" y="229"/>
                    <a:pt x="48" y="280"/>
                    <a:pt x="102" y="293"/>
                  </a:cubicBezTo>
                  <a:cubicBezTo>
                    <a:pt x="135" y="300"/>
                    <a:pt x="168" y="306"/>
                    <a:pt x="200" y="312"/>
                  </a:cubicBezTo>
                  <a:lnTo>
                    <a:pt x="233" y="317"/>
                  </a:lnTo>
                  <a:lnTo>
                    <a:pt x="249" y="320"/>
                  </a:lnTo>
                  <a:lnTo>
                    <a:pt x="265" y="319"/>
                  </a:lnTo>
                  <a:lnTo>
                    <a:pt x="327" y="310"/>
                  </a:lnTo>
                  <a:cubicBezTo>
                    <a:pt x="383" y="302"/>
                    <a:pt x="438" y="294"/>
                    <a:pt x="493" y="286"/>
                  </a:cubicBezTo>
                  <a:cubicBezTo>
                    <a:pt x="532" y="278"/>
                    <a:pt x="561" y="257"/>
                    <a:pt x="578" y="244"/>
                  </a:cubicBezTo>
                  <a:cubicBezTo>
                    <a:pt x="603" y="226"/>
                    <a:pt x="616" y="205"/>
                    <a:pt x="623" y="193"/>
                  </a:cubicBezTo>
                  <a:cubicBezTo>
                    <a:pt x="661" y="131"/>
                    <a:pt x="645" y="60"/>
                    <a:pt x="587" y="24"/>
                  </a:cubicBezTo>
                  <a:cubicBezTo>
                    <a:pt x="577" y="17"/>
                    <a:pt x="554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98183" y="399694"/>
              <a:ext cx="64213" cy="54091"/>
            </a:xfrm>
            <a:custGeom>
              <a:avLst/>
              <a:gdLst/>
              <a:ahLst/>
              <a:cxnLst/>
              <a:rect l="l" t="t" r="r" b="b"/>
              <a:pathLst>
                <a:path w="1624" h="1368" extrusionOk="0">
                  <a:moveTo>
                    <a:pt x="323" y="1013"/>
                  </a:moveTo>
                  <a:cubicBezTo>
                    <a:pt x="281" y="980"/>
                    <a:pt x="296" y="937"/>
                    <a:pt x="327" y="901"/>
                  </a:cubicBezTo>
                  <a:cubicBezTo>
                    <a:pt x="345" y="880"/>
                    <a:pt x="382" y="821"/>
                    <a:pt x="320" y="826"/>
                  </a:cubicBezTo>
                  <a:cubicBezTo>
                    <a:pt x="296" y="827"/>
                    <a:pt x="271" y="827"/>
                    <a:pt x="246" y="820"/>
                  </a:cubicBezTo>
                  <a:cubicBezTo>
                    <a:pt x="223" y="814"/>
                    <a:pt x="200" y="799"/>
                    <a:pt x="189" y="778"/>
                  </a:cubicBezTo>
                  <a:cubicBezTo>
                    <a:pt x="173" y="752"/>
                    <a:pt x="177" y="716"/>
                    <a:pt x="197" y="693"/>
                  </a:cubicBezTo>
                  <a:cubicBezTo>
                    <a:pt x="207" y="681"/>
                    <a:pt x="220" y="674"/>
                    <a:pt x="231" y="664"/>
                  </a:cubicBezTo>
                  <a:cubicBezTo>
                    <a:pt x="241" y="654"/>
                    <a:pt x="249" y="639"/>
                    <a:pt x="248" y="625"/>
                  </a:cubicBezTo>
                  <a:cubicBezTo>
                    <a:pt x="245" y="604"/>
                    <a:pt x="226" y="593"/>
                    <a:pt x="207" y="586"/>
                  </a:cubicBezTo>
                  <a:cubicBezTo>
                    <a:pt x="180" y="573"/>
                    <a:pt x="160" y="551"/>
                    <a:pt x="134" y="536"/>
                  </a:cubicBezTo>
                  <a:cubicBezTo>
                    <a:pt x="105" y="522"/>
                    <a:pt x="74" y="508"/>
                    <a:pt x="21" y="495"/>
                  </a:cubicBezTo>
                  <a:cubicBezTo>
                    <a:pt x="12" y="493"/>
                    <a:pt x="1" y="480"/>
                    <a:pt x="1" y="473"/>
                  </a:cubicBezTo>
                  <a:cubicBezTo>
                    <a:pt x="5" y="430"/>
                    <a:pt x="12" y="390"/>
                    <a:pt x="56" y="363"/>
                  </a:cubicBezTo>
                  <a:cubicBezTo>
                    <a:pt x="102" y="334"/>
                    <a:pt x="147" y="308"/>
                    <a:pt x="203" y="299"/>
                  </a:cubicBezTo>
                  <a:cubicBezTo>
                    <a:pt x="235" y="295"/>
                    <a:pt x="262" y="272"/>
                    <a:pt x="293" y="263"/>
                  </a:cubicBezTo>
                  <a:cubicBezTo>
                    <a:pt x="437" y="224"/>
                    <a:pt x="537" y="125"/>
                    <a:pt x="668" y="65"/>
                  </a:cubicBezTo>
                  <a:cubicBezTo>
                    <a:pt x="738" y="35"/>
                    <a:pt x="940" y="0"/>
                    <a:pt x="998" y="54"/>
                  </a:cubicBezTo>
                  <a:cubicBezTo>
                    <a:pt x="1070" y="122"/>
                    <a:pt x="1010" y="191"/>
                    <a:pt x="950" y="223"/>
                  </a:cubicBezTo>
                  <a:cubicBezTo>
                    <a:pt x="917" y="242"/>
                    <a:pt x="890" y="281"/>
                    <a:pt x="871" y="312"/>
                  </a:cubicBezTo>
                  <a:cubicBezTo>
                    <a:pt x="848" y="350"/>
                    <a:pt x="833" y="396"/>
                    <a:pt x="842" y="440"/>
                  </a:cubicBezTo>
                  <a:cubicBezTo>
                    <a:pt x="848" y="467"/>
                    <a:pt x="862" y="493"/>
                    <a:pt x="871" y="521"/>
                  </a:cubicBezTo>
                  <a:cubicBezTo>
                    <a:pt x="879" y="551"/>
                    <a:pt x="881" y="584"/>
                    <a:pt x="888" y="615"/>
                  </a:cubicBezTo>
                  <a:cubicBezTo>
                    <a:pt x="901" y="675"/>
                    <a:pt x="975" y="662"/>
                    <a:pt x="985" y="724"/>
                  </a:cubicBezTo>
                  <a:cubicBezTo>
                    <a:pt x="989" y="762"/>
                    <a:pt x="989" y="799"/>
                    <a:pt x="992" y="841"/>
                  </a:cubicBezTo>
                  <a:cubicBezTo>
                    <a:pt x="982" y="883"/>
                    <a:pt x="1012" y="932"/>
                    <a:pt x="984" y="979"/>
                  </a:cubicBezTo>
                  <a:cubicBezTo>
                    <a:pt x="982" y="983"/>
                    <a:pt x="992" y="1000"/>
                    <a:pt x="998" y="1002"/>
                  </a:cubicBezTo>
                  <a:cubicBezTo>
                    <a:pt x="1046" y="1013"/>
                    <a:pt x="1093" y="1024"/>
                    <a:pt x="1141" y="1032"/>
                  </a:cubicBezTo>
                  <a:cubicBezTo>
                    <a:pt x="1160" y="1037"/>
                    <a:pt x="1180" y="1010"/>
                    <a:pt x="1176" y="987"/>
                  </a:cubicBezTo>
                  <a:cubicBezTo>
                    <a:pt x="1173" y="977"/>
                    <a:pt x="1169" y="967"/>
                    <a:pt x="1166" y="957"/>
                  </a:cubicBezTo>
                  <a:cubicBezTo>
                    <a:pt x="1157" y="930"/>
                    <a:pt x="1158" y="904"/>
                    <a:pt x="1186" y="888"/>
                  </a:cubicBezTo>
                  <a:cubicBezTo>
                    <a:pt x="1190" y="885"/>
                    <a:pt x="1195" y="880"/>
                    <a:pt x="1200" y="878"/>
                  </a:cubicBezTo>
                  <a:cubicBezTo>
                    <a:pt x="1225" y="863"/>
                    <a:pt x="1242" y="844"/>
                    <a:pt x="1232" y="813"/>
                  </a:cubicBezTo>
                  <a:cubicBezTo>
                    <a:pt x="1228" y="797"/>
                    <a:pt x="1225" y="781"/>
                    <a:pt x="1222" y="765"/>
                  </a:cubicBezTo>
                  <a:cubicBezTo>
                    <a:pt x="1219" y="737"/>
                    <a:pt x="1225" y="710"/>
                    <a:pt x="1249" y="693"/>
                  </a:cubicBezTo>
                  <a:cubicBezTo>
                    <a:pt x="1293" y="659"/>
                    <a:pt x="1336" y="628"/>
                    <a:pt x="1380" y="596"/>
                  </a:cubicBezTo>
                  <a:cubicBezTo>
                    <a:pt x="1401" y="581"/>
                    <a:pt x="1423" y="583"/>
                    <a:pt x="1439" y="599"/>
                  </a:cubicBezTo>
                  <a:cubicBezTo>
                    <a:pt x="1452" y="610"/>
                    <a:pt x="1459" y="626"/>
                    <a:pt x="1452" y="642"/>
                  </a:cubicBezTo>
                  <a:cubicBezTo>
                    <a:pt x="1429" y="687"/>
                    <a:pt x="1420" y="733"/>
                    <a:pt x="1423" y="784"/>
                  </a:cubicBezTo>
                  <a:cubicBezTo>
                    <a:pt x="1423" y="805"/>
                    <a:pt x="1416" y="827"/>
                    <a:pt x="1401" y="843"/>
                  </a:cubicBezTo>
                  <a:cubicBezTo>
                    <a:pt x="1374" y="870"/>
                    <a:pt x="1391" y="891"/>
                    <a:pt x="1408" y="912"/>
                  </a:cubicBezTo>
                  <a:cubicBezTo>
                    <a:pt x="1394" y="957"/>
                    <a:pt x="1437" y="966"/>
                    <a:pt x="1456" y="987"/>
                  </a:cubicBezTo>
                  <a:cubicBezTo>
                    <a:pt x="1465" y="997"/>
                    <a:pt x="1473" y="992"/>
                    <a:pt x="1482" y="980"/>
                  </a:cubicBezTo>
                  <a:cubicBezTo>
                    <a:pt x="1492" y="960"/>
                    <a:pt x="1510" y="945"/>
                    <a:pt x="1531" y="941"/>
                  </a:cubicBezTo>
                  <a:cubicBezTo>
                    <a:pt x="1541" y="940"/>
                    <a:pt x="1554" y="940"/>
                    <a:pt x="1563" y="945"/>
                  </a:cubicBezTo>
                  <a:cubicBezTo>
                    <a:pt x="1606" y="974"/>
                    <a:pt x="1624" y="1031"/>
                    <a:pt x="1601" y="1073"/>
                  </a:cubicBezTo>
                  <a:cubicBezTo>
                    <a:pt x="1592" y="1091"/>
                    <a:pt x="1582" y="1115"/>
                    <a:pt x="1567" y="1128"/>
                  </a:cubicBezTo>
                  <a:cubicBezTo>
                    <a:pt x="1514" y="1174"/>
                    <a:pt x="1469" y="1229"/>
                    <a:pt x="1419" y="1276"/>
                  </a:cubicBezTo>
                  <a:cubicBezTo>
                    <a:pt x="1395" y="1301"/>
                    <a:pt x="1368" y="1317"/>
                    <a:pt x="1335" y="1321"/>
                  </a:cubicBezTo>
                  <a:cubicBezTo>
                    <a:pt x="1313" y="1324"/>
                    <a:pt x="1291" y="1328"/>
                    <a:pt x="1270" y="1333"/>
                  </a:cubicBezTo>
                  <a:cubicBezTo>
                    <a:pt x="1242" y="1339"/>
                    <a:pt x="1218" y="1334"/>
                    <a:pt x="1192" y="1321"/>
                  </a:cubicBezTo>
                  <a:cubicBezTo>
                    <a:pt x="1158" y="1305"/>
                    <a:pt x="1122" y="1292"/>
                    <a:pt x="1088" y="1281"/>
                  </a:cubicBezTo>
                  <a:cubicBezTo>
                    <a:pt x="1077" y="1276"/>
                    <a:pt x="1064" y="1274"/>
                    <a:pt x="1056" y="1276"/>
                  </a:cubicBezTo>
                  <a:cubicBezTo>
                    <a:pt x="1010" y="1294"/>
                    <a:pt x="960" y="1292"/>
                    <a:pt x="911" y="1298"/>
                  </a:cubicBezTo>
                  <a:cubicBezTo>
                    <a:pt x="891" y="1301"/>
                    <a:pt x="871" y="1311"/>
                    <a:pt x="853" y="1323"/>
                  </a:cubicBezTo>
                  <a:cubicBezTo>
                    <a:pt x="800" y="1356"/>
                    <a:pt x="744" y="1367"/>
                    <a:pt x="681" y="1362"/>
                  </a:cubicBezTo>
                  <a:cubicBezTo>
                    <a:pt x="650" y="1357"/>
                    <a:pt x="616" y="1362"/>
                    <a:pt x="585" y="1359"/>
                  </a:cubicBezTo>
                  <a:cubicBezTo>
                    <a:pt x="563" y="1356"/>
                    <a:pt x="543" y="1347"/>
                    <a:pt x="524" y="1339"/>
                  </a:cubicBezTo>
                  <a:cubicBezTo>
                    <a:pt x="446" y="1301"/>
                    <a:pt x="501" y="1204"/>
                    <a:pt x="463" y="1135"/>
                  </a:cubicBezTo>
                  <a:cubicBezTo>
                    <a:pt x="434" y="1084"/>
                    <a:pt x="365" y="1047"/>
                    <a:pt x="323" y="10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696087" y="398706"/>
              <a:ext cx="68562" cy="56898"/>
            </a:xfrm>
            <a:custGeom>
              <a:avLst/>
              <a:gdLst/>
              <a:ahLst/>
              <a:cxnLst/>
              <a:rect l="l" t="t" r="r" b="b"/>
              <a:pathLst>
                <a:path w="1734" h="1439" extrusionOk="0">
                  <a:moveTo>
                    <a:pt x="941" y="102"/>
                  </a:moveTo>
                  <a:cubicBezTo>
                    <a:pt x="976" y="102"/>
                    <a:pt x="1005" y="106"/>
                    <a:pt x="1016" y="116"/>
                  </a:cubicBezTo>
                  <a:cubicBezTo>
                    <a:pt x="1028" y="128"/>
                    <a:pt x="1034" y="138"/>
                    <a:pt x="1032" y="147"/>
                  </a:cubicBezTo>
                  <a:cubicBezTo>
                    <a:pt x="1031" y="164"/>
                    <a:pt x="1008" y="187"/>
                    <a:pt x="979" y="204"/>
                  </a:cubicBezTo>
                  <a:cubicBezTo>
                    <a:pt x="944" y="223"/>
                    <a:pt x="912" y="258"/>
                    <a:pt x="880" y="310"/>
                  </a:cubicBezTo>
                  <a:cubicBezTo>
                    <a:pt x="847" y="365"/>
                    <a:pt x="836" y="423"/>
                    <a:pt x="846" y="475"/>
                  </a:cubicBezTo>
                  <a:cubicBezTo>
                    <a:pt x="850" y="495"/>
                    <a:pt x="857" y="514"/>
                    <a:pt x="865" y="530"/>
                  </a:cubicBezTo>
                  <a:cubicBezTo>
                    <a:pt x="867" y="540"/>
                    <a:pt x="872" y="550"/>
                    <a:pt x="875" y="560"/>
                  </a:cubicBezTo>
                  <a:cubicBezTo>
                    <a:pt x="879" y="574"/>
                    <a:pt x="882" y="590"/>
                    <a:pt x="883" y="605"/>
                  </a:cubicBezTo>
                  <a:cubicBezTo>
                    <a:pt x="886" y="621"/>
                    <a:pt x="888" y="637"/>
                    <a:pt x="892" y="651"/>
                  </a:cubicBezTo>
                  <a:cubicBezTo>
                    <a:pt x="904" y="702"/>
                    <a:pt x="940" y="723"/>
                    <a:pt x="964" y="736"/>
                  </a:cubicBezTo>
                  <a:cubicBezTo>
                    <a:pt x="986" y="749"/>
                    <a:pt x="987" y="751"/>
                    <a:pt x="987" y="757"/>
                  </a:cubicBezTo>
                  <a:cubicBezTo>
                    <a:pt x="990" y="780"/>
                    <a:pt x="992" y="804"/>
                    <a:pt x="993" y="829"/>
                  </a:cubicBezTo>
                  <a:cubicBezTo>
                    <a:pt x="993" y="840"/>
                    <a:pt x="993" y="852"/>
                    <a:pt x="995" y="862"/>
                  </a:cubicBezTo>
                  <a:cubicBezTo>
                    <a:pt x="990" y="887"/>
                    <a:pt x="993" y="908"/>
                    <a:pt x="996" y="927"/>
                  </a:cubicBezTo>
                  <a:cubicBezTo>
                    <a:pt x="999" y="952"/>
                    <a:pt x="1000" y="966"/>
                    <a:pt x="995" y="976"/>
                  </a:cubicBezTo>
                  <a:lnTo>
                    <a:pt x="982" y="1004"/>
                  </a:lnTo>
                  <a:lnTo>
                    <a:pt x="990" y="1028"/>
                  </a:lnTo>
                  <a:cubicBezTo>
                    <a:pt x="993" y="1034"/>
                    <a:pt x="1008" y="1067"/>
                    <a:pt x="1039" y="1076"/>
                  </a:cubicBezTo>
                  <a:cubicBezTo>
                    <a:pt x="1087" y="1088"/>
                    <a:pt x="1136" y="1098"/>
                    <a:pt x="1184" y="1108"/>
                  </a:cubicBezTo>
                  <a:cubicBezTo>
                    <a:pt x="1188" y="1108"/>
                    <a:pt x="1192" y="1109"/>
                    <a:pt x="1197" y="1109"/>
                  </a:cubicBezTo>
                  <a:cubicBezTo>
                    <a:pt x="1217" y="1109"/>
                    <a:pt x="1238" y="1100"/>
                    <a:pt x="1253" y="1085"/>
                  </a:cubicBezTo>
                  <a:cubicBezTo>
                    <a:pt x="1275" y="1063"/>
                    <a:pt x="1284" y="1031"/>
                    <a:pt x="1278" y="1002"/>
                  </a:cubicBezTo>
                  <a:cubicBezTo>
                    <a:pt x="1276" y="994"/>
                    <a:pt x="1274" y="983"/>
                    <a:pt x="1269" y="975"/>
                  </a:cubicBezTo>
                  <a:lnTo>
                    <a:pt x="1266" y="966"/>
                  </a:lnTo>
                  <a:cubicBezTo>
                    <a:pt x="1264" y="959"/>
                    <a:pt x="1265" y="956"/>
                    <a:pt x="1265" y="956"/>
                  </a:cubicBezTo>
                  <a:lnTo>
                    <a:pt x="1265" y="956"/>
                  </a:lnTo>
                  <a:cubicBezTo>
                    <a:pt x="1265" y="956"/>
                    <a:pt x="1265" y="956"/>
                    <a:pt x="1265" y="956"/>
                  </a:cubicBezTo>
                  <a:cubicBezTo>
                    <a:pt x="1269" y="953"/>
                    <a:pt x="1272" y="952"/>
                    <a:pt x="1279" y="946"/>
                  </a:cubicBezTo>
                  <a:cubicBezTo>
                    <a:pt x="1343" y="908"/>
                    <a:pt x="1344" y="858"/>
                    <a:pt x="1334" y="823"/>
                  </a:cubicBezTo>
                  <a:cubicBezTo>
                    <a:pt x="1330" y="810"/>
                    <a:pt x="1327" y="797"/>
                    <a:pt x="1326" y="784"/>
                  </a:cubicBezTo>
                  <a:cubicBezTo>
                    <a:pt x="1324" y="764"/>
                    <a:pt x="1328" y="761"/>
                    <a:pt x="1333" y="758"/>
                  </a:cubicBezTo>
                  <a:cubicBezTo>
                    <a:pt x="1372" y="729"/>
                    <a:pt x="1411" y="699"/>
                    <a:pt x="1448" y="670"/>
                  </a:cubicBezTo>
                  <a:lnTo>
                    <a:pt x="1448" y="670"/>
                  </a:lnTo>
                  <a:cubicBezTo>
                    <a:pt x="1430" y="715"/>
                    <a:pt x="1422" y="761"/>
                    <a:pt x="1425" y="810"/>
                  </a:cubicBezTo>
                  <a:cubicBezTo>
                    <a:pt x="1425" y="820"/>
                    <a:pt x="1422" y="827"/>
                    <a:pt x="1418" y="832"/>
                  </a:cubicBezTo>
                  <a:cubicBezTo>
                    <a:pt x="1373" y="878"/>
                    <a:pt x="1391" y="923"/>
                    <a:pt x="1408" y="950"/>
                  </a:cubicBezTo>
                  <a:cubicBezTo>
                    <a:pt x="1405" y="999"/>
                    <a:pt x="1444" y="1025"/>
                    <a:pt x="1460" y="1037"/>
                  </a:cubicBezTo>
                  <a:cubicBezTo>
                    <a:pt x="1463" y="1040"/>
                    <a:pt x="1469" y="1044"/>
                    <a:pt x="1472" y="1046"/>
                  </a:cubicBezTo>
                  <a:cubicBezTo>
                    <a:pt x="1483" y="1059"/>
                    <a:pt x="1499" y="1068"/>
                    <a:pt x="1516" y="1068"/>
                  </a:cubicBezTo>
                  <a:cubicBezTo>
                    <a:pt x="1518" y="1068"/>
                    <a:pt x="1521" y="1068"/>
                    <a:pt x="1524" y="1067"/>
                  </a:cubicBezTo>
                  <a:cubicBezTo>
                    <a:pt x="1537" y="1067"/>
                    <a:pt x="1560" y="1060"/>
                    <a:pt x="1578" y="1030"/>
                  </a:cubicBezTo>
                  <a:cubicBezTo>
                    <a:pt x="1584" y="1020"/>
                    <a:pt x="1589" y="1018"/>
                    <a:pt x="1593" y="1017"/>
                  </a:cubicBezTo>
                  <a:cubicBezTo>
                    <a:pt x="1612" y="1031"/>
                    <a:pt x="1619" y="1056"/>
                    <a:pt x="1609" y="1075"/>
                  </a:cubicBezTo>
                  <a:lnTo>
                    <a:pt x="1603" y="1086"/>
                  </a:lnTo>
                  <a:cubicBezTo>
                    <a:pt x="1599" y="1096"/>
                    <a:pt x="1591" y="1109"/>
                    <a:pt x="1587" y="1114"/>
                  </a:cubicBezTo>
                  <a:cubicBezTo>
                    <a:pt x="1552" y="1144"/>
                    <a:pt x="1522" y="1177"/>
                    <a:pt x="1492" y="1209"/>
                  </a:cubicBezTo>
                  <a:cubicBezTo>
                    <a:pt x="1474" y="1228"/>
                    <a:pt x="1456" y="1248"/>
                    <a:pt x="1437" y="1267"/>
                  </a:cubicBezTo>
                  <a:cubicBezTo>
                    <a:pt x="1418" y="1284"/>
                    <a:pt x="1401" y="1294"/>
                    <a:pt x="1382" y="1296"/>
                  </a:cubicBezTo>
                  <a:cubicBezTo>
                    <a:pt x="1359" y="1299"/>
                    <a:pt x="1336" y="1303"/>
                    <a:pt x="1313" y="1307"/>
                  </a:cubicBezTo>
                  <a:cubicBezTo>
                    <a:pt x="1307" y="1309"/>
                    <a:pt x="1303" y="1309"/>
                    <a:pt x="1298" y="1309"/>
                  </a:cubicBezTo>
                  <a:cubicBezTo>
                    <a:pt x="1288" y="1309"/>
                    <a:pt x="1279" y="1306"/>
                    <a:pt x="1268" y="1301"/>
                  </a:cubicBezTo>
                  <a:cubicBezTo>
                    <a:pt x="1237" y="1286"/>
                    <a:pt x="1206" y="1275"/>
                    <a:pt x="1175" y="1264"/>
                  </a:cubicBezTo>
                  <a:lnTo>
                    <a:pt x="1156" y="1258"/>
                  </a:lnTo>
                  <a:cubicBezTo>
                    <a:pt x="1142" y="1252"/>
                    <a:pt x="1129" y="1250"/>
                    <a:pt x="1117" y="1250"/>
                  </a:cubicBezTo>
                  <a:cubicBezTo>
                    <a:pt x="1108" y="1250"/>
                    <a:pt x="1100" y="1251"/>
                    <a:pt x="1091" y="1254"/>
                  </a:cubicBezTo>
                  <a:cubicBezTo>
                    <a:pt x="1064" y="1265"/>
                    <a:pt x="1034" y="1267"/>
                    <a:pt x="1000" y="1270"/>
                  </a:cubicBezTo>
                  <a:cubicBezTo>
                    <a:pt x="986" y="1270"/>
                    <a:pt x="973" y="1271"/>
                    <a:pt x="958" y="1273"/>
                  </a:cubicBezTo>
                  <a:cubicBezTo>
                    <a:pt x="934" y="1275"/>
                    <a:pt x="909" y="1286"/>
                    <a:pt x="879" y="1304"/>
                  </a:cubicBezTo>
                  <a:cubicBezTo>
                    <a:pt x="843" y="1326"/>
                    <a:pt x="806" y="1337"/>
                    <a:pt x="763" y="1337"/>
                  </a:cubicBezTo>
                  <a:cubicBezTo>
                    <a:pt x="756" y="1337"/>
                    <a:pt x="748" y="1337"/>
                    <a:pt x="740" y="1336"/>
                  </a:cubicBezTo>
                  <a:cubicBezTo>
                    <a:pt x="727" y="1335"/>
                    <a:pt x="714" y="1335"/>
                    <a:pt x="703" y="1335"/>
                  </a:cubicBezTo>
                  <a:lnTo>
                    <a:pt x="687" y="1335"/>
                  </a:lnTo>
                  <a:cubicBezTo>
                    <a:pt x="672" y="1335"/>
                    <a:pt x="658" y="1335"/>
                    <a:pt x="643" y="1333"/>
                  </a:cubicBezTo>
                  <a:cubicBezTo>
                    <a:pt x="628" y="1332"/>
                    <a:pt x="610" y="1323"/>
                    <a:pt x="599" y="1317"/>
                  </a:cubicBezTo>
                  <a:cubicBezTo>
                    <a:pt x="586" y="1312"/>
                    <a:pt x="581" y="1304"/>
                    <a:pt x="583" y="1254"/>
                  </a:cubicBezTo>
                  <a:cubicBezTo>
                    <a:pt x="583" y="1219"/>
                    <a:pt x="583" y="1176"/>
                    <a:pt x="560" y="1135"/>
                  </a:cubicBezTo>
                  <a:cubicBezTo>
                    <a:pt x="534" y="1089"/>
                    <a:pt x="486" y="1056"/>
                    <a:pt x="444" y="1025"/>
                  </a:cubicBezTo>
                  <a:cubicBezTo>
                    <a:pt x="431" y="1017"/>
                    <a:pt x="418" y="1008"/>
                    <a:pt x="408" y="999"/>
                  </a:cubicBezTo>
                  <a:cubicBezTo>
                    <a:pt x="404" y="996"/>
                    <a:pt x="401" y="992"/>
                    <a:pt x="401" y="991"/>
                  </a:cubicBezTo>
                  <a:cubicBezTo>
                    <a:pt x="401" y="986"/>
                    <a:pt x="404" y="975"/>
                    <a:pt x="418" y="959"/>
                  </a:cubicBezTo>
                  <a:cubicBezTo>
                    <a:pt x="435" y="939"/>
                    <a:pt x="474" y="887"/>
                    <a:pt x="451" y="839"/>
                  </a:cubicBezTo>
                  <a:cubicBezTo>
                    <a:pt x="443" y="824"/>
                    <a:pt x="424" y="800"/>
                    <a:pt x="378" y="800"/>
                  </a:cubicBezTo>
                  <a:cubicBezTo>
                    <a:pt x="376" y="800"/>
                    <a:pt x="373" y="800"/>
                    <a:pt x="370" y="800"/>
                  </a:cubicBezTo>
                  <a:cubicBezTo>
                    <a:pt x="364" y="800"/>
                    <a:pt x="357" y="801"/>
                    <a:pt x="350" y="801"/>
                  </a:cubicBezTo>
                  <a:cubicBezTo>
                    <a:pt x="338" y="801"/>
                    <a:pt x="325" y="800"/>
                    <a:pt x="314" y="797"/>
                  </a:cubicBezTo>
                  <a:cubicBezTo>
                    <a:pt x="301" y="793"/>
                    <a:pt x="289" y="785"/>
                    <a:pt x="285" y="778"/>
                  </a:cubicBezTo>
                  <a:cubicBezTo>
                    <a:pt x="281" y="770"/>
                    <a:pt x="282" y="757"/>
                    <a:pt x="288" y="751"/>
                  </a:cubicBezTo>
                  <a:cubicBezTo>
                    <a:pt x="292" y="746"/>
                    <a:pt x="297" y="744"/>
                    <a:pt x="301" y="739"/>
                  </a:cubicBezTo>
                  <a:cubicBezTo>
                    <a:pt x="307" y="735"/>
                    <a:pt x="312" y="729"/>
                    <a:pt x="318" y="725"/>
                  </a:cubicBezTo>
                  <a:cubicBezTo>
                    <a:pt x="343" y="700"/>
                    <a:pt x="354" y="671"/>
                    <a:pt x="351" y="642"/>
                  </a:cubicBezTo>
                  <a:cubicBezTo>
                    <a:pt x="347" y="608"/>
                    <a:pt x="323" y="582"/>
                    <a:pt x="281" y="564"/>
                  </a:cubicBezTo>
                  <a:cubicBezTo>
                    <a:pt x="271" y="560"/>
                    <a:pt x="262" y="553"/>
                    <a:pt x="250" y="544"/>
                  </a:cubicBezTo>
                  <a:cubicBezTo>
                    <a:pt x="237" y="534"/>
                    <a:pt x="224" y="525"/>
                    <a:pt x="210" y="517"/>
                  </a:cubicBezTo>
                  <a:cubicBezTo>
                    <a:pt x="185" y="505"/>
                    <a:pt x="156" y="489"/>
                    <a:pt x="107" y="476"/>
                  </a:cubicBezTo>
                  <a:cubicBezTo>
                    <a:pt x="112" y="452"/>
                    <a:pt x="120" y="440"/>
                    <a:pt x="136" y="431"/>
                  </a:cubicBezTo>
                  <a:cubicBezTo>
                    <a:pt x="182" y="402"/>
                    <a:pt x="219" y="381"/>
                    <a:pt x="263" y="375"/>
                  </a:cubicBezTo>
                  <a:cubicBezTo>
                    <a:pt x="289" y="371"/>
                    <a:pt x="310" y="361"/>
                    <a:pt x="328" y="350"/>
                  </a:cubicBezTo>
                  <a:cubicBezTo>
                    <a:pt x="338" y="346"/>
                    <a:pt x="349" y="340"/>
                    <a:pt x="359" y="337"/>
                  </a:cubicBezTo>
                  <a:cubicBezTo>
                    <a:pt x="451" y="313"/>
                    <a:pt x="525" y="265"/>
                    <a:pt x="597" y="220"/>
                  </a:cubicBezTo>
                  <a:cubicBezTo>
                    <a:pt x="645" y="189"/>
                    <a:pt x="691" y="160"/>
                    <a:pt x="742" y="137"/>
                  </a:cubicBezTo>
                  <a:cubicBezTo>
                    <a:pt x="789" y="116"/>
                    <a:pt x="876" y="102"/>
                    <a:pt x="941" y="102"/>
                  </a:cubicBezTo>
                  <a:close/>
                  <a:moveTo>
                    <a:pt x="936" y="1"/>
                  </a:moveTo>
                  <a:cubicBezTo>
                    <a:pt x="843" y="1"/>
                    <a:pt x="740" y="27"/>
                    <a:pt x="701" y="44"/>
                  </a:cubicBezTo>
                  <a:cubicBezTo>
                    <a:pt x="643" y="70"/>
                    <a:pt x="593" y="103"/>
                    <a:pt x="542" y="135"/>
                  </a:cubicBezTo>
                  <a:cubicBezTo>
                    <a:pt x="474" y="178"/>
                    <a:pt x="411" y="219"/>
                    <a:pt x="333" y="241"/>
                  </a:cubicBezTo>
                  <a:cubicBezTo>
                    <a:pt x="315" y="245"/>
                    <a:pt x="299" y="252"/>
                    <a:pt x="284" y="261"/>
                  </a:cubicBezTo>
                  <a:cubicBezTo>
                    <a:pt x="271" y="267"/>
                    <a:pt x="259" y="274"/>
                    <a:pt x="249" y="274"/>
                  </a:cubicBezTo>
                  <a:cubicBezTo>
                    <a:pt x="185" y="284"/>
                    <a:pt x="136" y="311"/>
                    <a:pt x="83" y="345"/>
                  </a:cubicBezTo>
                  <a:cubicBezTo>
                    <a:pt x="13" y="388"/>
                    <a:pt x="8" y="457"/>
                    <a:pt x="3" y="495"/>
                  </a:cubicBezTo>
                  <a:cubicBezTo>
                    <a:pt x="0" y="530"/>
                    <a:pt x="32" y="563"/>
                    <a:pt x="62" y="569"/>
                  </a:cubicBezTo>
                  <a:cubicBezTo>
                    <a:pt x="112" y="580"/>
                    <a:pt x="136" y="593"/>
                    <a:pt x="164" y="608"/>
                  </a:cubicBezTo>
                  <a:cubicBezTo>
                    <a:pt x="172" y="612"/>
                    <a:pt x="181" y="619"/>
                    <a:pt x="190" y="625"/>
                  </a:cubicBezTo>
                  <a:cubicBezTo>
                    <a:pt x="204" y="635"/>
                    <a:pt x="220" y="648"/>
                    <a:pt x="242" y="657"/>
                  </a:cubicBezTo>
                  <a:cubicBezTo>
                    <a:pt x="240" y="658"/>
                    <a:pt x="239" y="660"/>
                    <a:pt x="237" y="660"/>
                  </a:cubicBezTo>
                  <a:cubicBezTo>
                    <a:pt x="229" y="667"/>
                    <a:pt x="220" y="676"/>
                    <a:pt x="213" y="683"/>
                  </a:cubicBezTo>
                  <a:cubicBezTo>
                    <a:pt x="178" y="723"/>
                    <a:pt x="171" y="783"/>
                    <a:pt x="197" y="827"/>
                  </a:cubicBezTo>
                  <a:cubicBezTo>
                    <a:pt x="216" y="859"/>
                    <a:pt x="247" y="882"/>
                    <a:pt x="286" y="894"/>
                  </a:cubicBezTo>
                  <a:cubicBezTo>
                    <a:pt x="302" y="898"/>
                    <a:pt x="318" y="901"/>
                    <a:pt x="334" y="901"/>
                  </a:cubicBezTo>
                  <a:cubicBezTo>
                    <a:pt x="310" y="933"/>
                    <a:pt x="297" y="968"/>
                    <a:pt x="299" y="999"/>
                  </a:cubicBezTo>
                  <a:cubicBezTo>
                    <a:pt x="302" y="1021"/>
                    <a:pt x="311" y="1051"/>
                    <a:pt x="344" y="1079"/>
                  </a:cubicBezTo>
                  <a:cubicBezTo>
                    <a:pt x="357" y="1088"/>
                    <a:pt x="372" y="1098"/>
                    <a:pt x="386" y="1109"/>
                  </a:cubicBezTo>
                  <a:cubicBezTo>
                    <a:pt x="419" y="1132"/>
                    <a:pt x="457" y="1158"/>
                    <a:pt x="471" y="1184"/>
                  </a:cubicBezTo>
                  <a:cubicBezTo>
                    <a:pt x="482" y="1202"/>
                    <a:pt x="482" y="1226"/>
                    <a:pt x="482" y="1254"/>
                  </a:cubicBezTo>
                  <a:cubicBezTo>
                    <a:pt x="482" y="1301"/>
                    <a:pt x="480" y="1372"/>
                    <a:pt x="554" y="1408"/>
                  </a:cubicBezTo>
                  <a:cubicBezTo>
                    <a:pt x="573" y="1418"/>
                    <a:pt x="602" y="1430"/>
                    <a:pt x="632" y="1434"/>
                  </a:cubicBezTo>
                  <a:cubicBezTo>
                    <a:pt x="651" y="1436"/>
                    <a:pt x="669" y="1436"/>
                    <a:pt x="688" y="1436"/>
                  </a:cubicBezTo>
                  <a:cubicBezTo>
                    <a:pt x="697" y="1436"/>
                    <a:pt x="706" y="1435"/>
                    <a:pt x="716" y="1435"/>
                  </a:cubicBezTo>
                  <a:cubicBezTo>
                    <a:pt x="720" y="1435"/>
                    <a:pt x="725" y="1435"/>
                    <a:pt x="730" y="1436"/>
                  </a:cubicBezTo>
                  <a:cubicBezTo>
                    <a:pt x="742" y="1437"/>
                    <a:pt x="755" y="1439"/>
                    <a:pt x="766" y="1439"/>
                  </a:cubicBezTo>
                  <a:cubicBezTo>
                    <a:pt x="827" y="1439"/>
                    <a:pt x="882" y="1423"/>
                    <a:pt x="932" y="1390"/>
                  </a:cubicBezTo>
                  <a:cubicBezTo>
                    <a:pt x="953" y="1378"/>
                    <a:pt x="964" y="1374"/>
                    <a:pt x="970" y="1374"/>
                  </a:cubicBezTo>
                  <a:cubicBezTo>
                    <a:pt x="983" y="1372"/>
                    <a:pt x="995" y="1371"/>
                    <a:pt x="1008" y="1369"/>
                  </a:cubicBezTo>
                  <a:cubicBezTo>
                    <a:pt x="1044" y="1368"/>
                    <a:pt x="1081" y="1365"/>
                    <a:pt x="1120" y="1352"/>
                  </a:cubicBezTo>
                  <a:lnTo>
                    <a:pt x="1123" y="1352"/>
                  </a:lnTo>
                  <a:lnTo>
                    <a:pt x="1142" y="1359"/>
                  </a:lnTo>
                  <a:cubicBezTo>
                    <a:pt x="1171" y="1369"/>
                    <a:pt x="1198" y="1379"/>
                    <a:pt x="1223" y="1391"/>
                  </a:cubicBezTo>
                  <a:cubicBezTo>
                    <a:pt x="1248" y="1404"/>
                    <a:pt x="1273" y="1410"/>
                    <a:pt x="1299" y="1410"/>
                  </a:cubicBezTo>
                  <a:cubicBezTo>
                    <a:pt x="1310" y="1410"/>
                    <a:pt x="1321" y="1409"/>
                    <a:pt x="1333" y="1407"/>
                  </a:cubicBezTo>
                  <a:cubicBezTo>
                    <a:pt x="1353" y="1403"/>
                    <a:pt x="1373" y="1398"/>
                    <a:pt x="1393" y="1395"/>
                  </a:cubicBezTo>
                  <a:cubicBezTo>
                    <a:pt x="1435" y="1391"/>
                    <a:pt x="1473" y="1372"/>
                    <a:pt x="1508" y="1338"/>
                  </a:cubicBezTo>
                  <a:cubicBezTo>
                    <a:pt x="1528" y="1319"/>
                    <a:pt x="1547" y="1299"/>
                    <a:pt x="1565" y="1277"/>
                  </a:cubicBezTo>
                  <a:cubicBezTo>
                    <a:pt x="1596" y="1246"/>
                    <a:pt x="1622" y="1218"/>
                    <a:pt x="1652" y="1190"/>
                  </a:cubicBezTo>
                  <a:cubicBezTo>
                    <a:pt x="1674" y="1173"/>
                    <a:pt x="1685" y="1150"/>
                    <a:pt x="1694" y="1131"/>
                  </a:cubicBezTo>
                  <a:lnTo>
                    <a:pt x="1700" y="1121"/>
                  </a:lnTo>
                  <a:cubicBezTo>
                    <a:pt x="1733" y="1056"/>
                    <a:pt x="1709" y="970"/>
                    <a:pt x="1644" y="929"/>
                  </a:cubicBezTo>
                  <a:cubicBezTo>
                    <a:pt x="1627" y="918"/>
                    <a:pt x="1609" y="915"/>
                    <a:pt x="1595" y="915"/>
                  </a:cubicBezTo>
                  <a:cubicBezTo>
                    <a:pt x="1587" y="915"/>
                    <a:pt x="1580" y="916"/>
                    <a:pt x="1576" y="917"/>
                  </a:cubicBezTo>
                  <a:cubicBezTo>
                    <a:pt x="1551" y="921"/>
                    <a:pt x="1529" y="933"/>
                    <a:pt x="1512" y="950"/>
                  </a:cubicBezTo>
                  <a:cubicBezTo>
                    <a:pt x="1512" y="950"/>
                    <a:pt x="1511" y="949"/>
                    <a:pt x="1511" y="949"/>
                  </a:cubicBezTo>
                  <a:lnTo>
                    <a:pt x="1516" y="927"/>
                  </a:lnTo>
                  <a:lnTo>
                    <a:pt x="1500" y="907"/>
                  </a:lnTo>
                  <a:cubicBezTo>
                    <a:pt x="1499" y="904"/>
                    <a:pt x="1496" y="901"/>
                    <a:pt x="1495" y="898"/>
                  </a:cubicBezTo>
                  <a:cubicBezTo>
                    <a:pt x="1516" y="874"/>
                    <a:pt x="1528" y="840"/>
                    <a:pt x="1526" y="806"/>
                  </a:cubicBezTo>
                  <a:cubicBezTo>
                    <a:pt x="1524" y="764"/>
                    <a:pt x="1532" y="726"/>
                    <a:pt x="1550" y="690"/>
                  </a:cubicBezTo>
                  <a:cubicBezTo>
                    <a:pt x="1567" y="655"/>
                    <a:pt x="1558" y="616"/>
                    <a:pt x="1528" y="587"/>
                  </a:cubicBezTo>
                  <a:cubicBezTo>
                    <a:pt x="1509" y="570"/>
                    <a:pt x="1486" y="560"/>
                    <a:pt x="1463" y="560"/>
                  </a:cubicBezTo>
                  <a:cubicBezTo>
                    <a:pt x="1443" y="560"/>
                    <a:pt x="1422" y="567"/>
                    <a:pt x="1404" y="580"/>
                  </a:cubicBezTo>
                  <a:cubicBezTo>
                    <a:pt x="1359" y="612"/>
                    <a:pt x="1315" y="644"/>
                    <a:pt x="1272" y="677"/>
                  </a:cubicBezTo>
                  <a:cubicBezTo>
                    <a:pt x="1246" y="696"/>
                    <a:pt x="1219" y="732"/>
                    <a:pt x="1226" y="796"/>
                  </a:cubicBezTo>
                  <a:cubicBezTo>
                    <a:pt x="1227" y="814"/>
                    <a:pt x="1232" y="833"/>
                    <a:pt x="1239" y="851"/>
                  </a:cubicBezTo>
                  <a:cubicBezTo>
                    <a:pt x="1239" y="851"/>
                    <a:pt x="1236" y="853"/>
                    <a:pt x="1227" y="859"/>
                  </a:cubicBezTo>
                  <a:cubicBezTo>
                    <a:pt x="1223" y="862"/>
                    <a:pt x="1220" y="864"/>
                    <a:pt x="1213" y="869"/>
                  </a:cubicBezTo>
                  <a:cubicBezTo>
                    <a:pt x="1193" y="882"/>
                    <a:pt x="1145" y="920"/>
                    <a:pt x="1171" y="998"/>
                  </a:cubicBezTo>
                  <a:lnTo>
                    <a:pt x="1172" y="1002"/>
                  </a:lnTo>
                  <a:cubicBezTo>
                    <a:pt x="1146" y="996"/>
                    <a:pt x="1122" y="991"/>
                    <a:pt x="1097" y="986"/>
                  </a:cubicBezTo>
                  <a:cubicBezTo>
                    <a:pt x="1103" y="959"/>
                    <a:pt x="1099" y="934"/>
                    <a:pt x="1096" y="914"/>
                  </a:cubicBezTo>
                  <a:cubicBezTo>
                    <a:pt x="1094" y="900"/>
                    <a:pt x="1093" y="887"/>
                    <a:pt x="1094" y="878"/>
                  </a:cubicBezTo>
                  <a:lnTo>
                    <a:pt x="1096" y="871"/>
                  </a:lnTo>
                  <a:lnTo>
                    <a:pt x="1094" y="826"/>
                  </a:lnTo>
                  <a:cubicBezTo>
                    <a:pt x="1093" y="797"/>
                    <a:pt x="1091" y="770"/>
                    <a:pt x="1087" y="742"/>
                  </a:cubicBezTo>
                  <a:cubicBezTo>
                    <a:pt x="1080" y="686"/>
                    <a:pt x="1039" y="663"/>
                    <a:pt x="1015" y="650"/>
                  </a:cubicBezTo>
                  <a:cubicBezTo>
                    <a:pt x="995" y="638"/>
                    <a:pt x="992" y="635"/>
                    <a:pt x="990" y="628"/>
                  </a:cubicBezTo>
                  <a:cubicBezTo>
                    <a:pt x="987" y="616"/>
                    <a:pt x="986" y="603"/>
                    <a:pt x="983" y="592"/>
                  </a:cubicBezTo>
                  <a:cubicBezTo>
                    <a:pt x="980" y="572"/>
                    <a:pt x="977" y="551"/>
                    <a:pt x="971" y="531"/>
                  </a:cubicBezTo>
                  <a:cubicBezTo>
                    <a:pt x="969" y="518"/>
                    <a:pt x="963" y="505"/>
                    <a:pt x="958" y="492"/>
                  </a:cubicBezTo>
                  <a:cubicBezTo>
                    <a:pt x="953" y="479"/>
                    <a:pt x="947" y="468"/>
                    <a:pt x="945" y="455"/>
                  </a:cubicBezTo>
                  <a:cubicBezTo>
                    <a:pt x="937" y="418"/>
                    <a:pt x="956" y="382"/>
                    <a:pt x="966" y="363"/>
                  </a:cubicBezTo>
                  <a:cubicBezTo>
                    <a:pt x="996" y="316"/>
                    <a:pt x="1018" y="298"/>
                    <a:pt x="1028" y="293"/>
                  </a:cubicBezTo>
                  <a:cubicBezTo>
                    <a:pt x="1087" y="259"/>
                    <a:pt x="1126" y="210"/>
                    <a:pt x="1133" y="160"/>
                  </a:cubicBezTo>
                  <a:cubicBezTo>
                    <a:pt x="1136" y="131"/>
                    <a:pt x="1132" y="86"/>
                    <a:pt x="1084" y="43"/>
                  </a:cubicBezTo>
                  <a:cubicBezTo>
                    <a:pt x="1052" y="12"/>
                    <a:pt x="99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746024" y="386488"/>
              <a:ext cx="19810" cy="15618"/>
            </a:xfrm>
            <a:custGeom>
              <a:avLst/>
              <a:gdLst/>
              <a:ahLst/>
              <a:cxnLst/>
              <a:rect l="l" t="t" r="r" b="b"/>
              <a:pathLst>
                <a:path w="501" h="395" extrusionOk="0">
                  <a:moveTo>
                    <a:pt x="81" y="155"/>
                  </a:moveTo>
                  <a:cubicBezTo>
                    <a:pt x="80" y="157"/>
                    <a:pt x="78" y="157"/>
                    <a:pt x="77" y="158"/>
                  </a:cubicBezTo>
                  <a:lnTo>
                    <a:pt x="81" y="155"/>
                  </a:lnTo>
                  <a:cubicBezTo>
                    <a:pt x="74" y="175"/>
                    <a:pt x="70" y="196"/>
                    <a:pt x="61" y="216"/>
                  </a:cubicBezTo>
                  <a:cubicBezTo>
                    <a:pt x="51" y="243"/>
                    <a:pt x="52" y="269"/>
                    <a:pt x="70" y="292"/>
                  </a:cubicBezTo>
                  <a:cubicBezTo>
                    <a:pt x="86" y="314"/>
                    <a:pt x="102" y="336"/>
                    <a:pt x="117" y="357"/>
                  </a:cubicBezTo>
                  <a:cubicBezTo>
                    <a:pt x="130" y="376"/>
                    <a:pt x="151" y="383"/>
                    <a:pt x="172" y="388"/>
                  </a:cubicBezTo>
                  <a:cubicBezTo>
                    <a:pt x="194" y="391"/>
                    <a:pt x="216" y="394"/>
                    <a:pt x="236" y="394"/>
                  </a:cubicBezTo>
                  <a:cubicBezTo>
                    <a:pt x="276" y="395"/>
                    <a:pt x="310" y="381"/>
                    <a:pt x="337" y="350"/>
                  </a:cubicBezTo>
                  <a:cubicBezTo>
                    <a:pt x="360" y="326"/>
                    <a:pt x="378" y="301"/>
                    <a:pt x="382" y="266"/>
                  </a:cubicBezTo>
                  <a:cubicBezTo>
                    <a:pt x="386" y="242"/>
                    <a:pt x="404" y="232"/>
                    <a:pt x="422" y="222"/>
                  </a:cubicBezTo>
                  <a:cubicBezTo>
                    <a:pt x="446" y="209"/>
                    <a:pt x="469" y="196"/>
                    <a:pt x="490" y="181"/>
                  </a:cubicBezTo>
                  <a:cubicBezTo>
                    <a:pt x="500" y="174"/>
                    <a:pt x="500" y="161"/>
                    <a:pt x="492" y="151"/>
                  </a:cubicBezTo>
                  <a:cubicBezTo>
                    <a:pt x="486" y="142"/>
                    <a:pt x="480" y="131"/>
                    <a:pt x="472" y="128"/>
                  </a:cubicBezTo>
                  <a:cubicBezTo>
                    <a:pt x="405" y="105"/>
                    <a:pt x="336" y="93"/>
                    <a:pt x="265" y="87"/>
                  </a:cubicBezTo>
                  <a:cubicBezTo>
                    <a:pt x="210" y="83"/>
                    <a:pt x="158" y="94"/>
                    <a:pt x="112" y="125"/>
                  </a:cubicBezTo>
                  <a:lnTo>
                    <a:pt x="115" y="120"/>
                  </a:lnTo>
                  <a:cubicBezTo>
                    <a:pt x="113" y="122"/>
                    <a:pt x="112" y="123"/>
                    <a:pt x="112" y="125"/>
                  </a:cubicBezTo>
                  <a:cubicBezTo>
                    <a:pt x="109" y="93"/>
                    <a:pt x="107" y="63"/>
                    <a:pt x="104" y="31"/>
                  </a:cubicBezTo>
                  <a:cubicBezTo>
                    <a:pt x="102" y="13"/>
                    <a:pt x="73" y="0"/>
                    <a:pt x="54" y="5"/>
                  </a:cubicBezTo>
                  <a:cubicBezTo>
                    <a:pt x="31" y="11"/>
                    <a:pt x="16" y="25"/>
                    <a:pt x="9" y="45"/>
                  </a:cubicBezTo>
                  <a:cubicBezTo>
                    <a:pt x="0" y="71"/>
                    <a:pt x="2" y="97"/>
                    <a:pt x="15" y="122"/>
                  </a:cubicBezTo>
                  <a:cubicBezTo>
                    <a:pt x="28" y="146"/>
                    <a:pt x="55" y="151"/>
                    <a:pt x="81" y="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741912" y="382653"/>
              <a:ext cx="27994" cy="23408"/>
            </a:xfrm>
            <a:custGeom>
              <a:avLst/>
              <a:gdLst/>
              <a:ahLst/>
              <a:cxnLst/>
              <a:rect l="l" t="t" r="r" b="b"/>
              <a:pathLst>
                <a:path w="708" h="592" extrusionOk="0">
                  <a:moveTo>
                    <a:pt x="219" y="217"/>
                  </a:moveTo>
                  <a:cubicBezTo>
                    <a:pt x="219" y="219"/>
                    <a:pt x="217" y="219"/>
                    <a:pt x="217" y="219"/>
                  </a:cubicBezTo>
                  <a:lnTo>
                    <a:pt x="219" y="217"/>
                  </a:lnTo>
                  <a:close/>
                  <a:moveTo>
                    <a:pt x="183" y="254"/>
                  </a:moveTo>
                  <a:lnTo>
                    <a:pt x="181" y="255"/>
                  </a:lnTo>
                  <a:cubicBezTo>
                    <a:pt x="182" y="254"/>
                    <a:pt x="182" y="254"/>
                    <a:pt x="183" y="254"/>
                  </a:cubicBezTo>
                  <a:close/>
                  <a:moveTo>
                    <a:pt x="167" y="102"/>
                  </a:moveTo>
                  <a:cubicBezTo>
                    <a:pt x="184" y="102"/>
                    <a:pt x="206" y="113"/>
                    <a:pt x="208" y="128"/>
                  </a:cubicBezTo>
                  <a:cubicBezTo>
                    <a:pt x="211" y="160"/>
                    <a:pt x="213" y="190"/>
                    <a:pt x="216" y="222"/>
                  </a:cubicBezTo>
                  <a:cubicBezTo>
                    <a:pt x="216" y="221"/>
                    <a:pt x="216" y="221"/>
                    <a:pt x="216" y="220"/>
                  </a:cubicBezTo>
                  <a:lnTo>
                    <a:pt x="216" y="220"/>
                  </a:lnTo>
                  <a:lnTo>
                    <a:pt x="216" y="222"/>
                  </a:lnTo>
                  <a:cubicBezTo>
                    <a:pt x="255" y="196"/>
                    <a:pt x="300" y="183"/>
                    <a:pt x="346" y="183"/>
                  </a:cubicBezTo>
                  <a:cubicBezTo>
                    <a:pt x="353" y="183"/>
                    <a:pt x="362" y="184"/>
                    <a:pt x="369" y="184"/>
                  </a:cubicBezTo>
                  <a:cubicBezTo>
                    <a:pt x="440" y="190"/>
                    <a:pt x="509" y="202"/>
                    <a:pt x="576" y="225"/>
                  </a:cubicBezTo>
                  <a:cubicBezTo>
                    <a:pt x="584" y="228"/>
                    <a:pt x="590" y="239"/>
                    <a:pt x="596" y="248"/>
                  </a:cubicBezTo>
                  <a:cubicBezTo>
                    <a:pt x="604" y="258"/>
                    <a:pt x="604" y="271"/>
                    <a:pt x="594" y="278"/>
                  </a:cubicBezTo>
                  <a:cubicBezTo>
                    <a:pt x="573" y="293"/>
                    <a:pt x="550" y="306"/>
                    <a:pt x="526" y="319"/>
                  </a:cubicBezTo>
                  <a:cubicBezTo>
                    <a:pt x="508" y="329"/>
                    <a:pt x="490" y="339"/>
                    <a:pt x="486" y="363"/>
                  </a:cubicBezTo>
                  <a:cubicBezTo>
                    <a:pt x="482" y="398"/>
                    <a:pt x="464" y="423"/>
                    <a:pt x="441" y="447"/>
                  </a:cubicBezTo>
                  <a:cubicBezTo>
                    <a:pt x="415" y="476"/>
                    <a:pt x="382" y="491"/>
                    <a:pt x="344" y="491"/>
                  </a:cubicBezTo>
                  <a:lnTo>
                    <a:pt x="340" y="491"/>
                  </a:lnTo>
                  <a:cubicBezTo>
                    <a:pt x="318" y="491"/>
                    <a:pt x="298" y="488"/>
                    <a:pt x="276" y="485"/>
                  </a:cubicBezTo>
                  <a:cubicBezTo>
                    <a:pt x="255" y="480"/>
                    <a:pt x="234" y="473"/>
                    <a:pt x="221" y="454"/>
                  </a:cubicBezTo>
                  <a:cubicBezTo>
                    <a:pt x="206" y="433"/>
                    <a:pt x="190" y="411"/>
                    <a:pt x="174" y="389"/>
                  </a:cubicBezTo>
                  <a:cubicBezTo>
                    <a:pt x="156" y="366"/>
                    <a:pt x="155" y="340"/>
                    <a:pt x="165" y="313"/>
                  </a:cubicBezTo>
                  <a:cubicBezTo>
                    <a:pt x="174" y="293"/>
                    <a:pt x="178" y="272"/>
                    <a:pt x="185" y="252"/>
                  </a:cubicBezTo>
                  <a:cubicBezTo>
                    <a:pt x="159" y="248"/>
                    <a:pt x="132" y="243"/>
                    <a:pt x="119" y="219"/>
                  </a:cubicBezTo>
                  <a:cubicBezTo>
                    <a:pt x="106" y="194"/>
                    <a:pt x="104" y="168"/>
                    <a:pt x="113" y="142"/>
                  </a:cubicBezTo>
                  <a:cubicBezTo>
                    <a:pt x="120" y="122"/>
                    <a:pt x="135" y="108"/>
                    <a:pt x="158" y="102"/>
                  </a:cubicBezTo>
                  <a:close/>
                  <a:moveTo>
                    <a:pt x="167" y="1"/>
                  </a:moveTo>
                  <a:cubicBezTo>
                    <a:pt x="155" y="1"/>
                    <a:pt x="145" y="2"/>
                    <a:pt x="135" y="4"/>
                  </a:cubicBezTo>
                  <a:cubicBezTo>
                    <a:pt x="80" y="17"/>
                    <a:pt x="36" y="54"/>
                    <a:pt x="18" y="109"/>
                  </a:cubicBezTo>
                  <a:cubicBezTo>
                    <a:pt x="0" y="162"/>
                    <a:pt x="3" y="219"/>
                    <a:pt x="29" y="267"/>
                  </a:cubicBezTo>
                  <a:cubicBezTo>
                    <a:pt x="38" y="284"/>
                    <a:pt x="49" y="297"/>
                    <a:pt x="63" y="308"/>
                  </a:cubicBezTo>
                  <a:cubicBezTo>
                    <a:pt x="51" y="358"/>
                    <a:pt x="61" y="407"/>
                    <a:pt x="91" y="449"/>
                  </a:cubicBezTo>
                  <a:cubicBezTo>
                    <a:pt x="100" y="462"/>
                    <a:pt x="110" y="475"/>
                    <a:pt x="119" y="488"/>
                  </a:cubicBezTo>
                  <a:cubicBezTo>
                    <a:pt x="126" y="496"/>
                    <a:pt x="133" y="505"/>
                    <a:pt x="139" y="514"/>
                  </a:cubicBezTo>
                  <a:cubicBezTo>
                    <a:pt x="168" y="553"/>
                    <a:pt x="208" y="576"/>
                    <a:pt x="260" y="584"/>
                  </a:cubicBezTo>
                  <a:cubicBezTo>
                    <a:pt x="284" y="587"/>
                    <a:pt x="310" y="592"/>
                    <a:pt x="339" y="592"/>
                  </a:cubicBezTo>
                  <a:lnTo>
                    <a:pt x="344" y="592"/>
                  </a:lnTo>
                  <a:cubicBezTo>
                    <a:pt x="411" y="592"/>
                    <a:pt x="470" y="566"/>
                    <a:pt x="515" y="517"/>
                  </a:cubicBezTo>
                  <a:cubicBezTo>
                    <a:pt x="538" y="492"/>
                    <a:pt x="568" y="454"/>
                    <a:pt x="581" y="404"/>
                  </a:cubicBezTo>
                  <a:cubicBezTo>
                    <a:pt x="606" y="391"/>
                    <a:pt x="630" y="376"/>
                    <a:pt x="652" y="360"/>
                  </a:cubicBezTo>
                  <a:cubicBezTo>
                    <a:pt x="680" y="342"/>
                    <a:pt x="697" y="313"/>
                    <a:pt x="701" y="281"/>
                  </a:cubicBezTo>
                  <a:cubicBezTo>
                    <a:pt x="707" y="248"/>
                    <a:pt x="697" y="213"/>
                    <a:pt x="677" y="186"/>
                  </a:cubicBezTo>
                  <a:cubicBezTo>
                    <a:pt x="665" y="170"/>
                    <a:pt x="645" y="142"/>
                    <a:pt x="609" y="129"/>
                  </a:cubicBezTo>
                  <a:cubicBezTo>
                    <a:pt x="539" y="106"/>
                    <a:pt x="463" y="90"/>
                    <a:pt x="378" y="83"/>
                  </a:cubicBezTo>
                  <a:cubicBezTo>
                    <a:pt x="367" y="83"/>
                    <a:pt x="356" y="82"/>
                    <a:pt x="346" y="82"/>
                  </a:cubicBezTo>
                  <a:cubicBezTo>
                    <a:pt x="330" y="82"/>
                    <a:pt x="315" y="83"/>
                    <a:pt x="300" y="84"/>
                  </a:cubicBezTo>
                  <a:cubicBezTo>
                    <a:pt x="279" y="35"/>
                    <a:pt x="22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1011048" y="1227508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8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1038803" y="1227508"/>
              <a:ext cx="31830" cy="15895"/>
            </a:xfrm>
            <a:custGeom>
              <a:avLst/>
              <a:gdLst/>
              <a:ahLst/>
              <a:cxnLst/>
              <a:rect l="l" t="t" r="r" b="b"/>
              <a:pathLst>
                <a:path w="805" h="402" extrusionOk="0">
                  <a:moveTo>
                    <a:pt x="1" y="0"/>
                  </a:moveTo>
                  <a:cubicBezTo>
                    <a:pt x="1" y="223"/>
                    <a:pt x="181" y="402"/>
                    <a:pt x="402" y="402"/>
                  </a:cubicBezTo>
                  <a:cubicBezTo>
                    <a:pt x="624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9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1066599" y="1227508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2" y="0"/>
                  </a:lnTo>
                  <a:cubicBezTo>
                    <a:pt x="702" y="166"/>
                    <a:pt x="568" y="301"/>
                    <a:pt x="402" y="301"/>
                  </a:cubicBezTo>
                  <a:cubicBezTo>
                    <a:pt x="236" y="301"/>
                    <a:pt x="101" y="166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1094355" y="1227508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8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1122110" y="1227508"/>
              <a:ext cx="31830" cy="15895"/>
            </a:xfrm>
            <a:custGeom>
              <a:avLst/>
              <a:gdLst/>
              <a:ahLst/>
              <a:cxnLst/>
              <a:rect l="l" t="t" r="r" b="b"/>
              <a:pathLst>
                <a:path w="805" h="402" extrusionOk="0">
                  <a:moveTo>
                    <a:pt x="1" y="0"/>
                  </a:moveTo>
                  <a:cubicBezTo>
                    <a:pt x="1" y="223"/>
                    <a:pt x="181" y="402"/>
                    <a:pt x="403" y="402"/>
                  </a:cubicBezTo>
                  <a:cubicBezTo>
                    <a:pt x="624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9" y="301"/>
                    <a:pt x="403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1011048" y="1248424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1"/>
                    <a:pt x="181" y="402"/>
                    <a:pt x="402" y="402"/>
                  </a:cubicBezTo>
                  <a:cubicBezTo>
                    <a:pt x="623" y="402"/>
                    <a:pt x="804" y="221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8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1038803" y="1248424"/>
              <a:ext cx="31830" cy="15895"/>
            </a:xfrm>
            <a:custGeom>
              <a:avLst/>
              <a:gdLst/>
              <a:ahLst/>
              <a:cxnLst/>
              <a:rect l="l" t="t" r="r" b="b"/>
              <a:pathLst>
                <a:path w="805" h="402" extrusionOk="0">
                  <a:moveTo>
                    <a:pt x="1" y="0"/>
                  </a:moveTo>
                  <a:cubicBezTo>
                    <a:pt x="1" y="221"/>
                    <a:pt x="181" y="402"/>
                    <a:pt x="402" y="402"/>
                  </a:cubicBezTo>
                  <a:cubicBezTo>
                    <a:pt x="624" y="402"/>
                    <a:pt x="804" y="221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9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1066599" y="1248424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1"/>
                    <a:pt x="181" y="402"/>
                    <a:pt x="402" y="402"/>
                  </a:cubicBezTo>
                  <a:cubicBezTo>
                    <a:pt x="623" y="402"/>
                    <a:pt x="804" y="221"/>
                    <a:pt x="804" y="0"/>
                  </a:cubicBezTo>
                  <a:lnTo>
                    <a:pt x="702" y="0"/>
                  </a:lnTo>
                  <a:cubicBezTo>
                    <a:pt x="702" y="166"/>
                    <a:pt x="568" y="301"/>
                    <a:pt x="402" y="301"/>
                  </a:cubicBezTo>
                  <a:cubicBezTo>
                    <a:pt x="236" y="301"/>
                    <a:pt x="101" y="166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1094355" y="1248424"/>
              <a:ext cx="31790" cy="15895"/>
            </a:xfrm>
            <a:custGeom>
              <a:avLst/>
              <a:gdLst/>
              <a:ahLst/>
              <a:cxnLst/>
              <a:rect l="l" t="t" r="r" b="b"/>
              <a:pathLst>
                <a:path w="804" h="402" extrusionOk="0">
                  <a:moveTo>
                    <a:pt x="0" y="0"/>
                  </a:moveTo>
                  <a:cubicBezTo>
                    <a:pt x="0" y="221"/>
                    <a:pt x="181" y="402"/>
                    <a:pt x="402" y="402"/>
                  </a:cubicBezTo>
                  <a:cubicBezTo>
                    <a:pt x="623" y="402"/>
                    <a:pt x="804" y="221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8" y="301"/>
                    <a:pt x="402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1122110" y="1248424"/>
              <a:ext cx="31830" cy="15895"/>
            </a:xfrm>
            <a:custGeom>
              <a:avLst/>
              <a:gdLst/>
              <a:ahLst/>
              <a:cxnLst/>
              <a:rect l="l" t="t" r="r" b="b"/>
              <a:pathLst>
                <a:path w="805" h="402" extrusionOk="0">
                  <a:moveTo>
                    <a:pt x="1" y="0"/>
                  </a:moveTo>
                  <a:cubicBezTo>
                    <a:pt x="1" y="221"/>
                    <a:pt x="181" y="402"/>
                    <a:pt x="403" y="402"/>
                  </a:cubicBezTo>
                  <a:cubicBezTo>
                    <a:pt x="624" y="402"/>
                    <a:pt x="804" y="221"/>
                    <a:pt x="804" y="0"/>
                  </a:cubicBezTo>
                  <a:lnTo>
                    <a:pt x="703" y="0"/>
                  </a:lnTo>
                  <a:cubicBezTo>
                    <a:pt x="703" y="166"/>
                    <a:pt x="569" y="301"/>
                    <a:pt x="403" y="301"/>
                  </a:cubicBezTo>
                  <a:cubicBezTo>
                    <a:pt x="236" y="301"/>
                    <a:pt x="102" y="166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1011048" y="1269300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8" y="302"/>
                    <a:pt x="402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1038803" y="1269300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2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9" y="302"/>
                    <a:pt x="402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1066599" y="1269300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2" y="1"/>
                  </a:lnTo>
                  <a:cubicBezTo>
                    <a:pt x="702" y="166"/>
                    <a:pt x="568" y="302"/>
                    <a:pt x="402" y="302"/>
                  </a:cubicBezTo>
                  <a:cubicBezTo>
                    <a:pt x="236" y="302"/>
                    <a:pt x="101" y="166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1094355" y="1269300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8" y="302"/>
                    <a:pt x="402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1122110" y="1269300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3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9" y="302"/>
                    <a:pt x="403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1183197" y="465209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3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7"/>
                    <a:pt x="569" y="302"/>
                    <a:pt x="403" y="302"/>
                  </a:cubicBezTo>
                  <a:cubicBezTo>
                    <a:pt x="236" y="302"/>
                    <a:pt x="102" y="167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1210992" y="465209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7"/>
                    <a:pt x="568" y="302"/>
                    <a:pt x="402" y="302"/>
                  </a:cubicBezTo>
                  <a:cubicBezTo>
                    <a:pt x="236" y="302"/>
                    <a:pt x="101" y="167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1238748" y="465209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7"/>
                    <a:pt x="569" y="302"/>
                    <a:pt x="402" y="302"/>
                  </a:cubicBezTo>
                  <a:cubicBezTo>
                    <a:pt x="236" y="302"/>
                    <a:pt x="102" y="167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266503" y="465209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2" y="403"/>
                    <a:pt x="403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7"/>
                    <a:pt x="569" y="302"/>
                    <a:pt x="403" y="302"/>
                  </a:cubicBezTo>
                  <a:cubicBezTo>
                    <a:pt x="236" y="302"/>
                    <a:pt x="102" y="167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1294299" y="465209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7"/>
                    <a:pt x="568" y="302"/>
                    <a:pt x="402" y="302"/>
                  </a:cubicBezTo>
                  <a:cubicBezTo>
                    <a:pt x="236" y="302"/>
                    <a:pt x="101" y="167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183197" y="486125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3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9" y="302"/>
                    <a:pt x="403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210992" y="486125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8" y="302"/>
                    <a:pt x="402" y="302"/>
                  </a:cubicBezTo>
                  <a:cubicBezTo>
                    <a:pt x="236" y="302"/>
                    <a:pt x="101" y="166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238748" y="486125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9" y="302"/>
                    <a:pt x="402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266503" y="486125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1"/>
                  </a:moveTo>
                  <a:cubicBezTo>
                    <a:pt x="1" y="222"/>
                    <a:pt x="182" y="403"/>
                    <a:pt x="403" y="403"/>
                  </a:cubicBezTo>
                  <a:cubicBezTo>
                    <a:pt x="624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9" y="302"/>
                    <a:pt x="403" y="302"/>
                  </a:cubicBezTo>
                  <a:cubicBezTo>
                    <a:pt x="236" y="302"/>
                    <a:pt x="102" y="166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294299" y="486125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1"/>
                  </a:moveTo>
                  <a:cubicBezTo>
                    <a:pt x="0" y="222"/>
                    <a:pt x="181" y="403"/>
                    <a:pt x="402" y="403"/>
                  </a:cubicBezTo>
                  <a:cubicBezTo>
                    <a:pt x="623" y="403"/>
                    <a:pt x="804" y="222"/>
                    <a:pt x="804" y="1"/>
                  </a:cubicBezTo>
                  <a:lnTo>
                    <a:pt x="703" y="1"/>
                  </a:lnTo>
                  <a:cubicBezTo>
                    <a:pt x="703" y="166"/>
                    <a:pt x="568" y="302"/>
                    <a:pt x="402" y="302"/>
                  </a:cubicBezTo>
                  <a:cubicBezTo>
                    <a:pt x="236" y="302"/>
                    <a:pt x="101" y="166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183197" y="507001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cubicBezTo>
                    <a:pt x="1" y="223"/>
                    <a:pt x="181" y="402"/>
                    <a:pt x="403" y="402"/>
                  </a:cubicBezTo>
                  <a:cubicBezTo>
                    <a:pt x="624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7"/>
                    <a:pt x="569" y="301"/>
                    <a:pt x="403" y="301"/>
                  </a:cubicBezTo>
                  <a:cubicBezTo>
                    <a:pt x="236" y="301"/>
                    <a:pt x="102" y="167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210992" y="507001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0"/>
                  </a:moveTo>
                  <a:cubicBezTo>
                    <a:pt x="0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7"/>
                    <a:pt x="568" y="301"/>
                    <a:pt x="402" y="301"/>
                  </a:cubicBezTo>
                  <a:cubicBezTo>
                    <a:pt x="236" y="301"/>
                    <a:pt x="101" y="1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238748" y="507001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cubicBezTo>
                    <a:pt x="1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7"/>
                    <a:pt x="569" y="301"/>
                    <a:pt x="402" y="301"/>
                  </a:cubicBezTo>
                  <a:cubicBezTo>
                    <a:pt x="236" y="301"/>
                    <a:pt x="102" y="167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1266503" y="507001"/>
              <a:ext cx="31830" cy="15935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cubicBezTo>
                    <a:pt x="1" y="223"/>
                    <a:pt x="182" y="402"/>
                    <a:pt x="403" y="402"/>
                  </a:cubicBezTo>
                  <a:cubicBezTo>
                    <a:pt x="624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7"/>
                    <a:pt x="569" y="301"/>
                    <a:pt x="403" y="301"/>
                  </a:cubicBezTo>
                  <a:cubicBezTo>
                    <a:pt x="236" y="301"/>
                    <a:pt x="102" y="167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1294299" y="507001"/>
              <a:ext cx="31790" cy="15935"/>
            </a:xfrm>
            <a:custGeom>
              <a:avLst/>
              <a:gdLst/>
              <a:ahLst/>
              <a:cxnLst/>
              <a:rect l="l" t="t" r="r" b="b"/>
              <a:pathLst>
                <a:path w="804" h="403" extrusionOk="0">
                  <a:moveTo>
                    <a:pt x="0" y="0"/>
                  </a:moveTo>
                  <a:cubicBezTo>
                    <a:pt x="0" y="223"/>
                    <a:pt x="181" y="402"/>
                    <a:pt x="402" y="402"/>
                  </a:cubicBezTo>
                  <a:cubicBezTo>
                    <a:pt x="623" y="402"/>
                    <a:pt x="804" y="223"/>
                    <a:pt x="804" y="0"/>
                  </a:cubicBezTo>
                  <a:lnTo>
                    <a:pt x="703" y="0"/>
                  </a:lnTo>
                  <a:cubicBezTo>
                    <a:pt x="703" y="167"/>
                    <a:pt x="568" y="301"/>
                    <a:pt x="402" y="301"/>
                  </a:cubicBezTo>
                  <a:cubicBezTo>
                    <a:pt x="236" y="301"/>
                    <a:pt x="101" y="1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642115" y="563343"/>
              <a:ext cx="24317" cy="23052"/>
            </a:xfrm>
            <a:custGeom>
              <a:avLst/>
              <a:gdLst/>
              <a:ahLst/>
              <a:cxnLst/>
              <a:rect l="l" t="t" r="r" b="b"/>
              <a:pathLst>
                <a:path w="615" h="583" extrusionOk="0">
                  <a:moveTo>
                    <a:pt x="307" y="0"/>
                  </a:moveTo>
                  <a:lnTo>
                    <a:pt x="0" y="532"/>
                  </a:lnTo>
                  <a:lnTo>
                    <a:pt x="88" y="583"/>
                  </a:lnTo>
                  <a:lnTo>
                    <a:pt x="307" y="203"/>
                  </a:lnTo>
                  <a:lnTo>
                    <a:pt x="526" y="583"/>
                  </a:lnTo>
                  <a:lnTo>
                    <a:pt x="615" y="53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1680349" y="563343"/>
              <a:ext cx="24238" cy="23052"/>
            </a:xfrm>
            <a:custGeom>
              <a:avLst/>
              <a:gdLst/>
              <a:ahLst/>
              <a:cxnLst/>
              <a:rect l="l" t="t" r="r" b="b"/>
              <a:pathLst>
                <a:path w="613" h="583" extrusionOk="0">
                  <a:moveTo>
                    <a:pt x="307" y="0"/>
                  </a:moveTo>
                  <a:lnTo>
                    <a:pt x="0" y="532"/>
                  </a:lnTo>
                  <a:lnTo>
                    <a:pt x="87" y="583"/>
                  </a:lnTo>
                  <a:lnTo>
                    <a:pt x="307" y="203"/>
                  </a:lnTo>
                  <a:lnTo>
                    <a:pt x="525" y="583"/>
                  </a:lnTo>
                  <a:lnTo>
                    <a:pt x="613" y="53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718503" y="563343"/>
              <a:ext cx="24278" cy="23052"/>
            </a:xfrm>
            <a:custGeom>
              <a:avLst/>
              <a:gdLst/>
              <a:ahLst/>
              <a:cxnLst/>
              <a:rect l="l" t="t" r="r" b="b"/>
              <a:pathLst>
                <a:path w="614" h="583" extrusionOk="0">
                  <a:moveTo>
                    <a:pt x="307" y="0"/>
                  </a:moveTo>
                  <a:lnTo>
                    <a:pt x="1" y="532"/>
                  </a:lnTo>
                  <a:lnTo>
                    <a:pt x="87" y="583"/>
                  </a:lnTo>
                  <a:lnTo>
                    <a:pt x="307" y="203"/>
                  </a:lnTo>
                  <a:lnTo>
                    <a:pt x="527" y="583"/>
                  </a:lnTo>
                  <a:lnTo>
                    <a:pt x="613" y="53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642115" y="596872"/>
              <a:ext cx="24317" cy="23012"/>
            </a:xfrm>
            <a:custGeom>
              <a:avLst/>
              <a:gdLst/>
              <a:ahLst/>
              <a:cxnLst/>
              <a:rect l="l" t="t" r="r" b="b"/>
              <a:pathLst>
                <a:path w="615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8" y="582"/>
                  </a:lnTo>
                  <a:lnTo>
                    <a:pt x="307" y="202"/>
                  </a:lnTo>
                  <a:lnTo>
                    <a:pt x="526" y="582"/>
                  </a:lnTo>
                  <a:lnTo>
                    <a:pt x="615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1680349" y="596872"/>
              <a:ext cx="24238" cy="23012"/>
            </a:xfrm>
            <a:custGeom>
              <a:avLst/>
              <a:gdLst/>
              <a:ahLst/>
              <a:cxnLst/>
              <a:rect l="l" t="t" r="r" b="b"/>
              <a:pathLst>
                <a:path w="613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7" y="582"/>
                  </a:lnTo>
                  <a:lnTo>
                    <a:pt x="307" y="202"/>
                  </a:lnTo>
                  <a:lnTo>
                    <a:pt x="525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718503" y="596872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1"/>
                  </a:moveTo>
                  <a:lnTo>
                    <a:pt x="1" y="531"/>
                  </a:lnTo>
                  <a:lnTo>
                    <a:pt x="87" y="582"/>
                  </a:lnTo>
                  <a:lnTo>
                    <a:pt x="307" y="202"/>
                  </a:lnTo>
                  <a:lnTo>
                    <a:pt x="527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701067" y="581333"/>
              <a:ext cx="24317" cy="23091"/>
            </a:xfrm>
            <a:custGeom>
              <a:avLst/>
              <a:gdLst/>
              <a:ahLst/>
              <a:cxnLst/>
              <a:rect l="l" t="t" r="r" b="b"/>
              <a:pathLst>
                <a:path w="615" h="584" extrusionOk="0">
                  <a:moveTo>
                    <a:pt x="307" y="1"/>
                  </a:moveTo>
                  <a:lnTo>
                    <a:pt x="1" y="532"/>
                  </a:lnTo>
                  <a:lnTo>
                    <a:pt x="89" y="583"/>
                  </a:lnTo>
                  <a:lnTo>
                    <a:pt x="307" y="203"/>
                  </a:lnTo>
                  <a:lnTo>
                    <a:pt x="527" y="583"/>
                  </a:lnTo>
                  <a:lnTo>
                    <a:pt x="615" y="532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659552" y="581333"/>
              <a:ext cx="24238" cy="23091"/>
            </a:xfrm>
            <a:custGeom>
              <a:avLst/>
              <a:gdLst/>
              <a:ahLst/>
              <a:cxnLst/>
              <a:rect l="l" t="t" r="r" b="b"/>
              <a:pathLst>
                <a:path w="613" h="584" extrusionOk="0">
                  <a:moveTo>
                    <a:pt x="307" y="1"/>
                  </a:moveTo>
                  <a:lnTo>
                    <a:pt x="0" y="532"/>
                  </a:lnTo>
                  <a:lnTo>
                    <a:pt x="87" y="583"/>
                  </a:lnTo>
                  <a:lnTo>
                    <a:pt x="307" y="203"/>
                  </a:lnTo>
                  <a:lnTo>
                    <a:pt x="526" y="583"/>
                  </a:lnTo>
                  <a:lnTo>
                    <a:pt x="613" y="532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1556001" y="823347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0"/>
                  </a:moveTo>
                  <a:lnTo>
                    <a:pt x="0" y="530"/>
                  </a:lnTo>
                  <a:lnTo>
                    <a:pt x="87" y="581"/>
                  </a:lnTo>
                  <a:lnTo>
                    <a:pt x="307" y="202"/>
                  </a:lnTo>
                  <a:lnTo>
                    <a:pt x="525" y="581"/>
                  </a:lnTo>
                  <a:lnTo>
                    <a:pt x="613" y="530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1594156" y="823347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0"/>
                  </a:moveTo>
                  <a:lnTo>
                    <a:pt x="1" y="530"/>
                  </a:lnTo>
                  <a:lnTo>
                    <a:pt x="88" y="581"/>
                  </a:lnTo>
                  <a:lnTo>
                    <a:pt x="307" y="202"/>
                  </a:lnTo>
                  <a:lnTo>
                    <a:pt x="527" y="581"/>
                  </a:lnTo>
                  <a:lnTo>
                    <a:pt x="614" y="530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632349" y="823347"/>
              <a:ext cx="24238" cy="23012"/>
            </a:xfrm>
            <a:custGeom>
              <a:avLst/>
              <a:gdLst/>
              <a:ahLst/>
              <a:cxnLst/>
              <a:rect l="l" t="t" r="r" b="b"/>
              <a:pathLst>
                <a:path w="613" h="582" extrusionOk="0">
                  <a:moveTo>
                    <a:pt x="307" y="0"/>
                  </a:moveTo>
                  <a:lnTo>
                    <a:pt x="0" y="530"/>
                  </a:lnTo>
                  <a:lnTo>
                    <a:pt x="88" y="581"/>
                  </a:lnTo>
                  <a:lnTo>
                    <a:pt x="307" y="202"/>
                  </a:lnTo>
                  <a:lnTo>
                    <a:pt x="526" y="581"/>
                  </a:lnTo>
                  <a:lnTo>
                    <a:pt x="613" y="530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556001" y="856797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7" y="582"/>
                  </a:lnTo>
                  <a:lnTo>
                    <a:pt x="307" y="203"/>
                  </a:lnTo>
                  <a:lnTo>
                    <a:pt x="525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594156" y="856797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1"/>
                  </a:moveTo>
                  <a:lnTo>
                    <a:pt x="1" y="531"/>
                  </a:lnTo>
                  <a:lnTo>
                    <a:pt x="88" y="582"/>
                  </a:lnTo>
                  <a:lnTo>
                    <a:pt x="307" y="203"/>
                  </a:lnTo>
                  <a:lnTo>
                    <a:pt x="527" y="582"/>
                  </a:lnTo>
                  <a:lnTo>
                    <a:pt x="614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32349" y="856797"/>
              <a:ext cx="24238" cy="23012"/>
            </a:xfrm>
            <a:custGeom>
              <a:avLst/>
              <a:gdLst/>
              <a:ahLst/>
              <a:cxnLst/>
              <a:rect l="l" t="t" r="r" b="b"/>
              <a:pathLst>
                <a:path w="613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8" y="582"/>
                  </a:lnTo>
                  <a:lnTo>
                    <a:pt x="307" y="203"/>
                  </a:lnTo>
                  <a:lnTo>
                    <a:pt x="526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14953" y="841258"/>
              <a:ext cx="24278" cy="23091"/>
            </a:xfrm>
            <a:custGeom>
              <a:avLst/>
              <a:gdLst/>
              <a:ahLst/>
              <a:cxnLst/>
              <a:rect l="l" t="t" r="r" b="b"/>
              <a:pathLst>
                <a:path w="614" h="584" extrusionOk="0">
                  <a:moveTo>
                    <a:pt x="307" y="1"/>
                  </a:moveTo>
                  <a:lnTo>
                    <a:pt x="1" y="533"/>
                  </a:lnTo>
                  <a:lnTo>
                    <a:pt x="88" y="583"/>
                  </a:lnTo>
                  <a:lnTo>
                    <a:pt x="307" y="203"/>
                  </a:lnTo>
                  <a:lnTo>
                    <a:pt x="525" y="583"/>
                  </a:lnTo>
                  <a:lnTo>
                    <a:pt x="614" y="533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573359" y="841258"/>
              <a:ext cx="24278" cy="23091"/>
            </a:xfrm>
            <a:custGeom>
              <a:avLst/>
              <a:gdLst/>
              <a:ahLst/>
              <a:cxnLst/>
              <a:rect l="l" t="t" r="r" b="b"/>
              <a:pathLst>
                <a:path w="614" h="584" extrusionOk="0">
                  <a:moveTo>
                    <a:pt x="307" y="1"/>
                  </a:moveTo>
                  <a:lnTo>
                    <a:pt x="1" y="533"/>
                  </a:lnTo>
                  <a:lnTo>
                    <a:pt x="89" y="583"/>
                  </a:lnTo>
                  <a:lnTo>
                    <a:pt x="307" y="203"/>
                  </a:lnTo>
                  <a:lnTo>
                    <a:pt x="527" y="583"/>
                  </a:lnTo>
                  <a:lnTo>
                    <a:pt x="614" y="533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620728" y="732014"/>
              <a:ext cx="24238" cy="23012"/>
            </a:xfrm>
            <a:custGeom>
              <a:avLst/>
              <a:gdLst/>
              <a:ahLst/>
              <a:cxnLst/>
              <a:rect l="l" t="t" r="r" b="b"/>
              <a:pathLst>
                <a:path w="613" h="582" extrusionOk="0">
                  <a:moveTo>
                    <a:pt x="306" y="1"/>
                  </a:moveTo>
                  <a:lnTo>
                    <a:pt x="0" y="531"/>
                  </a:lnTo>
                  <a:lnTo>
                    <a:pt x="87" y="582"/>
                  </a:lnTo>
                  <a:lnTo>
                    <a:pt x="306" y="202"/>
                  </a:lnTo>
                  <a:lnTo>
                    <a:pt x="525" y="582"/>
                  </a:lnTo>
                  <a:lnTo>
                    <a:pt x="613" y="531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658882" y="732014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9" y="582"/>
                  </a:lnTo>
                  <a:lnTo>
                    <a:pt x="307" y="202"/>
                  </a:lnTo>
                  <a:lnTo>
                    <a:pt x="527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697036" y="732014"/>
              <a:ext cx="24357" cy="23012"/>
            </a:xfrm>
            <a:custGeom>
              <a:avLst/>
              <a:gdLst/>
              <a:ahLst/>
              <a:cxnLst/>
              <a:rect l="l" t="t" r="r" b="b"/>
              <a:pathLst>
                <a:path w="616" h="582" extrusionOk="0">
                  <a:moveTo>
                    <a:pt x="307" y="1"/>
                  </a:moveTo>
                  <a:lnTo>
                    <a:pt x="1" y="531"/>
                  </a:lnTo>
                  <a:lnTo>
                    <a:pt x="89" y="582"/>
                  </a:lnTo>
                  <a:lnTo>
                    <a:pt x="307" y="202"/>
                  </a:lnTo>
                  <a:lnTo>
                    <a:pt x="527" y="582"/>
                  </a:lnTo>
                  <a:lnTo>
                    <a:pt x="615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620728" y="765503"/>
              <a:ext cx="24238" cy="23012"/>
            </a:xfrm>
            <a:custGeom>
              <a:avLst/>
              <a:gdLst/>
              <a:ahLst/>
              <a:cxnLst/>
              <a:rect l="l" t="t" r="r" b="b"/>
              <a:pathLst>
                <a:path w="613" h="582" extrusionOk="0">
                  <a:moveTo>
                    <a:pt x="306" y="1"/>
                  </a:moveTo>
                  <a:lnTo>
                    <a:pt x="0" y="531"/>
                  </a:lnTo>
                  <a:lnTo>
                    <a:pt x="87" y="582"/>
                  </a:lnTo>
                  <a:lnTo>
                    <a:pt x="306" y="203"/>
                  </a:lnTo>
                  <a:lnTo>
                    <a:pt x="525" y="582"/>
                  </a:lnTo>
                  <a:lnTo>
                    <a:pt x="613" y="531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658882" y="765503"/>
              <a:ext cx="24278" cy="23012"/>
            </a:xfrm>
            <a:custGeom>
              <a:avLst/>
              <a:gdLst/>
              <a:ahLst/>
              <a:cxnLst/>
              <a:rect l="l" t="t" r="r" b="b"/>
              <a:pathLst>
                <a:path w="614" h="582" extrusionOk="0">
                  <a:moveTo>
                    <a:pt x="307" y="1"/>
                  </a:moveTo>
                  <a:lnTo>
                    <a:pt x="0" y="531"/>
                  </a:lnTo>
                  <a:lnTo>
                    <a:pt x="89" y="582"/>
                  </a:lnTo>
                  <a:lnTo>
                    <a:pt x="307" y="203"/>
                  </a:lnTo>
                  <a:lnTo>
                    <a:pt x="527" y="582"/>
                  </a:lnTo>
                  <a:lnTo>
                    <a:pt x="613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697036" y="765503"/>
              <a:ext cx="24357" cy="23012"/>
            </a:xfrm>
            <a:custGeom>
              <a:avLst/>
              <a:gdLst/>
              <a:ahLst/>
              <a:cxnLst/>
              <a:rect l="l" t="t" r="r" b="b"/>
              <a:pathLst>
                <a:path w="616" h="582" extrusionOk="0">
                  <a:moveTo>
                    <a:pt x="307" y="1"/>
                  </a:moveTo>
                  <a:lnTo>
                    <a:pt x="1" y="531"/>
                  </a:lnTo>
                  <a:lnTo>
                    <a:pt x="89" y="582"/>
                  </a:lnTo>
                  <a:lnTo>
                    <a:pt x="307" y="203"/>
                  </a:lnTo>
                  <a:lnTo>
                    <a:pt x="527" y="582"/>
                  </a:lnTo>
                  <a:lnTo>
                    <a:pt x="615" y="531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679679" y="749964"/>
              <a:ext cx="24278" cy="23052"/>
            </a:xfrm>
            <a:custGeom>
              <a:avLst/>
              <a:gdLst/>
              <a:ahLst/>
              <a:cxnLst/>
              <a:rect l="l" t="t" r="r" b="b"/>
              <a:pathLst>
                <a:path w="614" h="583" extrusionOk="0">
                  <a:moveTo>
                    <a:pt x="307" y="0"/>
                  </a:moveTo>
                  <a:lnTo>
                    <a:pt x="1" y="532"/>
                  </a:lnTo>
                  <a:lnTo>
                    <a:pt x="87" y="583"/>
                  </a:lnTo>
                  <a:lnTo>
                    <a:pt x="307" y="203"/>
                  </a:lnTo>
                  <a:lnTo>
                    <a:pt x="527" y="583"/>
                  </a:lnTo>
                  <a:lnTo>
                    <a:pt x="613" y="53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638085" y="749964"/>
              <a:ext cx="24317" cy="23052"/>
            </a:xfrm>
            <a:custGeom>
              <a:avLst/>
              <a:gdLst/>
              <a:ahLst/>
              <a:cxnLst/>
              <a:rect l="l" t="t" r="r" b="b"/>
              <a:pathLst>
                <a:path w="615" h="583" extrusionOk="0">
                  <a:moveTo>
                    <a:pt x="307" y="0"/>
                  </a:moveTo>
                  <a:lnTo>
                    <a:pt x="0" y="532"/>
                  </a:lnTo>
                  <a:lnTo>
                    <a:pt x="89" y="583"/>
                  </a:lnTo>
                  <a:lnTo>
                    <a:pt x="307" y="203"/>
                  </a:lnTo>
                  <a:lnTo>
                    <a:pt x="526" y="583"/>
                  </a:lnTo>
                  <a:lnTo>
                    <a:pt x="615" y="53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328936" y="321962"/>
              <a:ext cx="1752014" cy="1091999"/>
            </a:xfrm>
            <a:custGeom>
              <a:avLst/>
              <a:gdLst/>
              <a:ahLst/>
              <a:cxnLst/>
              <a:rect l="l" t="t" r="r" b="b"/>
              <a:pathLst>
                <a:path w="34023" h="22645" fill="none" extrusionOk="0">
                  <a:moveTo>
                    <a:pt x="34022" y="1"/>
                  </a:moveTo>
                  <a:lnTo>
                    <a:pt x="34022" y="22644"/>
                  </a:lnTo>
                  <a:lnTo>
                    <a:pt x="0" y="226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5" name="Google Shape;1795;p31"/>
          <p:cNvGrpSpPr/>
          <p:nvPr/>
        </p:nvGrpSpPr>
        <p:grpSpPr>
          <a:xfrm>
            <a:off x="218426" y="5435867"/>
            <a:ext cx="1241465" cy="1241399"/>
            <a:chOff x="3767723" y="1346597"/>
            <a:chExt cx="734653" cy="734614"/>
          </a:xfrm>
        </p:grpSpPr>
        <p:sp>
          <p:nvSpPr>
            <p:cNvPr id="1796" name="Google Shape;1796;p31"/>
            <p:cNvSpPr/>
            <p:nvPr/>
          </p:nvSpPr>
          <p:spPr>
            <a:xfrm>
              <a:off x="3767723" y="1346597"/>
              <a:ext cx="734653" cy="734614"/>
            </a:xfrm>
            <a:custGeom>
              <a:avLst/>
              <a:gdLst/>
              <a:ahLst/>
              <a:cxnLst/>
              <a:rect l="l" t="t" r="r" b="b"/>
              <a:pathLst>
                <a:path w="18580" h="18579" extrusionOk="0">
                  <a:moveTo>
                    <a:pt x="9289" y="1"/>
                  </a:moveTo>
                  <a:cubicBezTo>
                    <a:pt x="6827" y="1"/>
                    <a:pt x="4464" y="979"/>
                    <a:pt x="2721" y="2722"/>
                  </a:cubicBezTo>
                  <a:cubicBezTo>
                    <a:pt x="979" y="4463"/>
                    <a:pt x="1" y="6826"/>
                    <a:pt x="1" y="9290"/>
                  </a:cubicBezTo>
                  <a:cubicBezTo>
                    <a:pt x="1" y="11755"/>
                    <a:pt x="979" y="14116"/>
                    <a:pt x="2721" y="15859"/>
                  </a:cubicBezTo>
                  <a:cubicBezTo>
                    <a:pt x="4464" y="17600"/>
                    <a:pt x="6827" y="18579"/>
                    <a:pt x="9289" y="18579"/>
                  </a:cubicBezTo>
                  <a:cubicBezTo>
                    <a:pt x="11753" y="18579"/>
                    <a:pt x="14116" y="17600"/>
                    <a:pt x="15858" y="15859"/>
                  </a:cubicBezTo>
                  <a:cubicBezTo>
                    <a:pt x="17601" y="14116"/>
                    <a:pt x="18579" y="11755"/>
                    <a:pt x="18579" y="9290"/>
                  </a:cubicBezTo>
                  <a:cubicBezTo>
                    <a:pt x="18579" y="6826"/>
                    <a:pt x="17601" y="4463"/>
                    <a:pt x="15858" y="2722"/>
                  </a:cubicBezTo>
                  <a:cubicBezTo>
                    <a:pt x="14116" y="979"/>
                    <a:pt x="11753" y="1"/>
                    <a:pt x="9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97" name="Google Shape;1797;p31"/>
            <p:cNvGrpSpPr/>
            <p:nvPr/>
          </p:nvGrpSpPr>
          <p:grpSpPr>
            <a:xfrm>
              <a:off x="3782946" y="1348653"/>
              <a:ext cx="704286" cy="730739"/>
              <a:chOff x="3782946" y="1348653"/>
              <a:chExt cx="704286" cy="730739"/>
            </a:xfrm>
          </p:grpSpPr>
          <p:sp>
            <p:nvSpPr>
              <p:cNvPr id="1798" name="Google Shape;1798;p31"/>
              <p:cNvSpPr/>
              <p:nvPr/>
            </p:nvSpPr>
            <p:spPr>
              <a:xfrm>
                <a:off x="3930581" y="1348653"/>
                <a:ext cx="409239" cy="730739"/>
              </a:xfrm>
              <a:custGeom>
                <a:avLst/>
                <a:gdLst/>
                <a:ahLst/>
                <a:cxnLst/>
                <a:rect l="l" t="t" r="r" b="b"/>
                <a:pathLst>
                  <a:path w="10350" h="18481" fill="none" extrusionOk="0">
                    <a:moveTo>
                      <a:pt x="7817" y="334"/>
                    </a:moveTo>
                    <a:cubicBezTo>
                      <a:pt x="8944" y="668"/>
                      <a:pt x="9747" y="1929"/>
                      <a:pt x="10048" y="3835"/>
                    </a:cubicBezTo>
                    <a:cubicBezTo>
                      <a:pt x="10350" y="5741"/>
                      <a:pt x="10126" y="8139"/>
                      <a:pt x="9425" y="10502"/>
                    </a:cubicBezTo>
                    <a:cubicBezTo>
                      <a:pt x="8724" y="12863"/>
                      <a:pt x="7604" y="14996"/>
                      <a:pt x="6312" y="16430"/>
                    </a:cubicBezTo>
                    <a:cubicBezTo>
                      <a:pt x="5020" y="17863"/>
                      <a:pt x="3660" y="18481"/>
                      <a:pt x="2533" y="18147"/>
                    </a:cubicBezTo>
                    <a:cubicBezTo>
                      <a:pt x="1406" y="17811"/>
                      <a:pt x="603" y="16553"/>
                      <a:pt x="301" y="14646"/>
                    </a:cubicBezTo>
                    <a:cubicBezTo>
                      <a:pt x="1" y="12740"/>
                      <a:pt x="225" y="10341"/>
                      <a:pt x="926" y="7980"/>
                    </a:cubicBezTo>
                    <a:cubicBezTo>
                      <a:pt x="1627" y="5618"/>
                      <a:pt x="2745" y="3485"/>
                      <a:pt x="4039" y="2051"/>
                    </a:cubicBezTo>
                    <a:cubicBezTo>
                      <a:pt x="5331" y="618"/>
                      <a:pt x="6689" y="1"/>
                      <a:pt x="7817" y="334"/>
                    </a:cubicBezTo>
                    <a:close/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31"/>
              <p:cNvSpPr/>
              <p:nvPr/>
            </p:nvSpPr>
            <p:spPr>
              <a:xfrm>
                <a:off x="3782946" y="1609448"/>
                <a:ext cx="704286" cy="208890"/>
              </a:xfrm>
              <a:custGeom>
                <a:avLst/>
                <a:gdLst/>
                <a:ahLst/>
                <a:cxnLst/>
                <a:rect l="l" t="t" r="r" b="b"/>
                <a:pathLst>
                  <a:path w="17812" h="5283" fill="none" extrusionOk="0">
                    <a:moveTo>
                      <a:pt x="0" y="1"/>
                    </a:moveTo>
                    <a:lnTo>
                      <a:pt x="17811" y="5283"/>
                    </a:lnTo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31"/>
              <p:cNvSpPr/>
              <p:nvPr/>
            </p:nvSpPr>
            <p:spPr>
              <a:xfrm>
                <a:off x="4030573" y="1361741"/>
                <a:ext cx="208969" cy="704326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7813" fill="none" extrusionOk="0">
                    <a:moveTo>
                      <a:pt x="5285" y="1"/>
                    </a:moveTo>
                    <a:lnTo>
                      <a:pt x="1" y="17813"/>
                    </a:lnTo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48507EB-83A3-374F-BBDC-2CF57CF71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63" y="4477810"/>
            <a:ext cx="2968161" cy="2199456"/>
          </a:xfrm>
          <a:prstGeom prst="round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529959D-5DE5-2844-A45F-1E1DCEC0DB11}"/>
              </a:ext>
            </a:extLst>
          </p:cNvPr>
          <p:cNvGrpSpPr/>
          <p:nvPr/>
        </p:nvGrpSpPr>
        <p:grpSpPr>
          <a:xfrm>
            <a:off x="889794" y="580659"/>
            <a:ext cx="8111966" cy="4880799"/>
            <a:chOff x="43543" y="2956211"/>
            <a:chExt cx="9056914" cy="3744685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40FE734F-E5F1-E94E-90DF-61E58EBB8F43}"/>
                </a:ext>
              </a:extLst>
            </p:cNvPr>
            <p:cNvSpPr/>
            <p:nvPr/>
          </p:nvSpPr>
          <p:spPr>
            <a:xfrm>
              <a:off x="43543" y="2956211"/>
              <a:ext cx="9056914" cy="374468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BED48B9-5CD4-8B45-97B0-3DFCD18B0F42}"/>
                </a:ext>
              </a:extLst>
            </p:cNvPr>
            <p:cNvCxnSpPr/>
            <p:nvPr/>
          </p:nvCxnSpPr>
          <p:spPr>
            <a:xfrm>
              <a:off x="879676" y="3856896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F83F96B-5916-5045-8310-CB7CC281A2DD}"/>
                </a:ext>
              </a:extLst>
            </p:cNvPr>
            <p:cNvCxnSpPr/>
            <p:nvPr/>
          </p:nvCxnSpPr>
          <p:spPr>
            <a:xfrm>
              <a:off x="890562" y="4478227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46BBFA1-1F44-A24B-9193-E5B4894ED055}"/>
                </a:ext>
              </a:extLst>
            </p:cNvPr>
            <p:cNvCxnSpPr/>
            <p:nvPr/>
          </p:nvCxnSpPr>
          <p:spPr>
            <a:xfrm>
              <a:off x="897037" y="5087369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7A97F55-6559-744E-8E9A-2A03FAB14E2B}"/>
                </a:ext>
              </a:extLst>
            </p:cNvPr>
            <p:cNvCxnSpPr/>
            <p:nvPr/>
          </p:nvCxnSpPr>
          <p:spPr>
            <a:xfrm>
              <a:off x="897037" y="5723210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8D6FF43-C219-9D4D-8FC9-4A119977D669}"/>
                </a:ext>
              </a:extLst>
            </p:cNvPr>
            <p:cNvCxnSpPr/>
            <p:nvPr/>
          </p:nvCxnSpPr>
          <p:spPr>
            <a:xfrm>
              <a:off x="897037" y="6349468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EC0417FB-4967-AE49-A5FB-48D463BD6654}"/>
              </a:ext>
            </a:extLst>
          </p:cNvPr>
          <p:cNvSpPr txBox="1"/>
          <p:nvPr/>
        </p:nvSpPr>
        <p:spPr>
          <a:xfrm>
            <a:off x="2449902" y="2909275"/>
            <a:ext cx="70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When do people write a postcard?</a:t>
            </a:r>
            <a:endParaRPr lang="en-US" sz="28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0638D00-4828-4140-96C5-EAB73B46B90B}"/>
              </a:ext>
            </a:extLst>
          </p:cNvPr>
          <p:cNvSpPr txBox="1"/>
          <p:nvPr/>
        </p:nvSpPr>
        <p:spPr>
          <a:xfrm>
            <a:off x="2109303" y="2909275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/>
              </a:rPr>
              <a:t>1.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DAE24E3-B227-6D4B-8A83-183CC6A172E0}"/>
              </a:ext>
            </a:extLst>
          </p:cNvPr>
          <p:cNvSpPr txBox="1"/>
          <p:nvPr/>
        </p:nvSpPr>
        <p:spPr>
          <a:xfrm>
            <a:off x="2109303" y="3769195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/>
              </a:rPr>
              <a:t>2.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368E6F9-B06F-3045-A433-5A5913665E28}"/>
              </a:ext>
            </a:extLst>
          </p:cNvPr>
          <p:cNvSpPr txBox="1"/>
          <p:nvPr/>
        </p:nvSpPr>
        <p:spPr>
          <a:xfrm>
            <a:off x="2584133" y="3751278"/>
            <a:ext cx="70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What do they often write on a postcard?</a:t>
            </a:r>
            <a:endParaRPr lang="en-US" sz="28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4239" y="702620"/>
            <a:ext cx="373056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4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Time: 2 minutes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Discuss 2 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6434" y="2367815"/>
            <a:ext cx="6959065" cy="2338939"/>
          </a:xfrm>
          <a:prstGeom prst="cloud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3192031" y="2779365"/>
            <a:ext cx="552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7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55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1851;p32"/>
          <p:cNvGrpSpPr/>
          <p:nvPr/>
        </p:nvGrpSpPr>
        <p:grpSpPr>
          <a:xfrm>
            <a:off x="952316" y="4687665"/>
            <a:ext cx="1157128" cy="2170467"/>
            <a:chOff x="3162425" y="3768925"/>
            <a:chExt cx="678800" cy="1273250"/>
          </a:xfrm>
        </p:grpSpPr>
        <p:sp>
          <p:nvSpPr>
            <p:cNvPr id="1852" name="Google Shape;1852;p32"/>
            <p:cNvSpPr/>
            <p:nvPr/>
          </p:nvSpPr>
          <p:spPr>
            <a:xfrm>
              <a:off x="3225275" y="4343700"/>
              <a:ext cx="128975" cy="313425"/>
            </a:xfrm>
            <a:custGeom>
              <a:avLst/>
              <a:gdLst/>
              <a:ahLst/>
              <a:cxnLst/>
              <a:rect l="l" t="t" r="r" b="b"/>
              <a:pathLst>
                <a:path w="5159" h="12537" extrusionOk="0">
                  <a:moveTo>
                    <a:pt x="5007" y="1"/>
                  </a:moveTo>
                  <a:cubicBezTo>
                    <a:pt x="4974" y="1"/>
                    <a:pt x="4941" y="17"/>
                    <a:pt x="4920" y="56"/>
                  </a:cubicBezTo>
                  <a:cubicBezTo>
                    <a:pt x="4100" y="1581"/>
                    <a:pt x="3350" y="3143"/>
                    <a:pt x="2671" y="4735"/>
                  </a:cubicBezTo>
                  <a:cubicBezTo>
                    <a:pt x="1996" y="6321"/>
                    <a:pt x="1391" y="7936"/>
                    <a:pt x="859" y="9575"/>
                  </a:cubicBezTo>
                  <a:cubicBezTo>
                    <a:pt x="555" y="10508"/>
                    <a:pt x="278" y="11450"/>
                    <a:pt x="22" y="12398"/>
                  </a:cubicBezTo>
                  <a:cubicBezTo>
                    <a:pt x="0" y="12482"/>
                    <a:pt x="69" y="12537"/>
                    <a:pt x="136" y="12537"/>
                  </a:cubicBezTo>
                  <a:cubicBezTo>
                    <a:pt x="179" y="12537"/>
                    <a:pt x="222" y="12513"/>
                    <a:pt x="237" y="12458"/>
                  </a:cubicBezTo>
                  <a:cubicBezTo>
                    <a:pt x="1133" y="9124"/>
                    <a:pt x="2328" y="5870"/>
                    <a:pt x="3807" y="2752"/>
                  </a:cubicBezTo>
                  <a:cubicBezTo>
                    <a:pt x="4220" y="1880"/>
                    <a:pt x="4655" y="1019"/>
                    <a:pt x="5112" y="169"/>
                  </a:cubicBezTo>
                  <a:cubicBezTo>
                    <a:pt x="5159" y="81"/>
                    <a:pt x="5082" y="1"/>
                    <a:pt x="5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697500" y="3947875"/>
              <a:ext cx="54650" cy="48800"/>
            </a:xfrm>
            <a:custGeom>
              <a:avLst/>
              <a:gdLst/>
              <a:ahLst/>
              <a:cxnLst/>
              <a:rect l="l" t="t" r="r" b="b"/>
              <a:pathLst>
                <a:path w="2186" h="1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572"/>
                    <a:pt x="883" y="602"/>
                    <a:pt x="1369" y="629"/>
                  </a:cubicBezTo>
                  <a:cubicBezTo>
                    <a:pt x="1431" y="1057"/>
                    <a:pt x="1467" y="1507"/>
                    <a:pt x="1506" y="1952"/>
                  </a:cubicBezTo>
                  <a:lnTo>
                    <a:pt x="2185" y="1952"/>
                  </a:lnTo>
                  <a:cubicBezTo>
                    <a:pt x="2100" y="1394"/>
                    <a:pt x="2013" y="837"/>
                    <a:pt x="1928" y="280"/>
                  </a:cubicBezTo>
                  <a:cubicBezTo>
                    <a:pt x="1350" y="202"/>
                    <a:pt x="672" y="79"/>
                    <a:pt x="94" y="1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3648800" y="3929750"/>
              <a:ext cx="62625" cy="49075"/>
            </a:xfrm>
            <a:custGeom>
              <a:avLst/>
              <a:gdLst/>
              <a:ahLst/>
              <a:cxnLst/>
              <a:rect l="l" t="t" r="r" b="b"/>
              <a:pathLst>
                <a:path w="2505" h="1963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21"/>
                    <a:pt x="444" y="505"/>
                    <a:pt x="885" y="505"/>
                  </a:cubicBezTo>
                  <a:cubicBezTo>
                    <a:pt x="1075" y="505"/>
                    <a:pt x="1265" y="489"/>
                    <a:pt x="1418" y="479"/>
                  </a:cubicBezTo>
                  <a:cubicBezTo>
                    <a:pt x="1552" y="955"/>
                    <a:pt x="1653" y="1464"/>
                    <a:pt x="1766" y="1963"/>
                  </a:cubicBezTo>
                  <a:lnTo>
                    <a:pt x="2505" y="1963"/>
                  </a:lnTo>
                  <a:cubicBezTo>
                    <a:pt x="2320" y="1323"/>
                    <a:pt x="2135" y="682"/>
                    <a:pt x="1948" y="44"/>
                  </a:cubicBezTo>
                  <a:cubicBezTo>
                    <a:pt x="1341" y="39"/>
                    <a:pt x="623" y="3"/>
                    <a:pt x="16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678100" y="3947875"/>
              <a:ext cx="54650" cy="48800"/>
            </a:xfrm>
            <a:custGeom>
              <a:avLst/>
              <a:gdLst/>
              <a:ahLst/>
              <a:cxnLst/>
              <a:rect l="l" t="t" r="r" b="b"/>
              <a:pathLst>
                <a:path w="2186" h="1952" extrusionOk="0">
                  <a:moveTo>
                    <a:pt x="96" y="1"/>
                  </a:moveTo>
                  <a:lnTo>
                    <a:pt x="96" y="1"/>
                  </a:lnTo>
                  <a:cubicBezTo>
                    <a:pt x="0" y="572"/>
                    <a:pt x="883" y="602"/>
                    <a:pt x="1369" y="629"/>
                  </a:cubicBezTo>
                  <a:cubicBezTo>
                    <a:pt x="1432" y="1057"/>
                    <a:pt x="1467" y="1507"/>
                    <a:pt x="1508" y="1952"/>
                  </a:cubicBezTo>
                  <a:lnTo>
                    <a:pt x="2185" y="1952"/>
                  </a:lnTo>
                  <a:cubicBezTo>
                    <a:pt x="2100" y="1394"/>
                    <a:pt x="2015" y="837"/>
                    <a:pt x="1928" y="280"/>
                  </a:cubicBezTo>
                  <a:cubicBezTo>
                    <a:pt x="1351" y="202"/>
                    <a:pt x="672" y="79"/>
                    <a:pt x="96" y="1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560225" y="4033075"/>
              <a:ext cx="281000" cy="292700"/>
            </a:xfrm>
            <a:custGeom>
              <a:avLst/>
              <a:gdLst/>
              <a:ahLst/>
              <a:cxnLst/>
              <a:rect l="l" t="t" r="r" b="b"/>
              <a:pathLst>
                <a:path w="11240" h="11708" extrusionOk="0">
                  <a:moveTo>
                    <a:pt x="6959" y="0"/>
                  </a:moveTo>
                  <a:cubicBezTo>
                    <a:pt x="6575" y="0"/>
                    <a:pt x="6184" y="67"/>
                    <a:pt x="5829" y="175"/>
                  </a:cubicBezTo>
                  <a:cubicBezTo>
                    <a:pt x="6525" y="3098"/>
                    <a:pt x="6464" y="5341"/>
                    <a:pt x="7159" y="8263"/>
                  </a:cubicBezTo>
                  <a:cubicBezTo>
                    <a:pt x="5405" y="7763"/>
                    <a:pt x="4286" y="7185"/>
                    <a:pt x="2530" y="6686"/>
                  </a:cubicBezTo>
                  <a:cubicBezTo>
                    <a:pt x="2514" y="6681"/>
                    <a:pt x="2496" y="6679"/>
                    <a:pt x="2475" y="6679"/>
                  </a:cubicBezTo>
                  <a:cubicBezTo>
                    <a:pt x="2235" y="6679"/>
                    <a:pt x="1730" y="6984"/>
                    <a:pt x="1586" y="7075"/>
                  </a:cubicBezTo>
                  <a:cubicBezTo>
                    <a:pt x="1313" y="7247"/>
                    <a:pt x="1076" y="7466"/>
                    <a:pt x="874" y="7690"/>
                  </a:cubicBezTo>
                  <a:cubicBezTo>
                    <a:pt x="299" y="8329"/>
                    <a:pt x="1" y="9128"/>
                    <a:pt x="44" y="9916"/>
                  </a:cubicBezTo>
                  <a:cubicBezTo>
                    <a:pt x="47" y="9977"/>
                    <a:pt x="53" y="10039"/>
                    <a:pt x="89" y="10092"/>
                  </a:cubicBezTo>
                  <a:cubicBezTo>
                    <a:pt x="209" y="10273"/>
                    <a:pt x="932" y="10340"/>
                    <a:pt x="1169" y="10394"/>
                  </a:cubicBezTo>
                  <a:cubicBezTo>
                    <a:pt x="1586" y="10491"/>
                    <a:pt x="2007" y="10584"/>
                    <a:pt x="2429" y="10672"/>
                  </a:cubicBezTo>
                  <a:cubicBezTo>
                    <a:pt x="3277" y="10848"/>
                    <a:pt x="4130" y="11006"/>
                    <a:pt x="4990" y="11143"/>
                  </a:cubicBezTo>
                  <a:cubicBezTo>
                    <a:pt x="6682" y="11413"/>
                    <a:pt x="8393" y="11607"/>
                    <a:pt x="10116" y="11705"/>
                  </a:cubicBezTo>
                  <a:cubicBezTo>
                    <a:pt x="10143" y="11707"/>
                    <a:pt x="10170" y="11708"/>
                    <a:pt x="10196" y="11708"/>
                  </a:cubicBezTo>
                  <a:cubicBezTo>
                    <a:pt x="10870" y="11708"/>
                    <a:pt x="11240" y="11201"/>
                    <a:pt x="11191" y="10643"/>
                  </a:cubicBezTo>
                  <a:cubicBezTo>
                    <a:pt x="10817" y="6423"/>
                    <a:pt x="8945" y="3486"/>
                    <a:pt x="7626" y="76"/>
                  </a:cubicBezTo>
                  <a:cubicBezTo>
                    <a:pt x="7412" y="24"/>
                    <a:pt x="7187" y="0"/>
                    <a:pt x="6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243575" y="3768925"/>
              <a:ext cx="354075" cy="442825"/>
            </a:xfrm>
            <a:custGeom>
              <a:avLst/>
              <a:gdLst/>
              <a:ahLst/>
              <a:cxnLst/>
              <a:rect l="l" t="t" r="r" b="b"/>
              <a:pathLst>
                <a:path w="14163" h="17713" extrusionOk="0">
                  <a:moveTo>
                    <a:pt x="8301" y="1"/>
                  </a:moveTo>
                  <a:cubicBezTo>
                    <a:pt x="8266" y="1"/>
                    <a:pt x="8230" y="1"/>
                    <a:pt x="8195" y="2"/>
                  </a:cubicBezTo>
                  <a:cubicBezTo>
                    <a:pt x="8019" y="8"/>
                    <a:pt x="7843" y="25"/>
                    <a:pt x="7671" y="63"/>
                  </a:cubicBezTo>
                  <a:cubicBezTo>
                    <a:pt x="7523" y="93"/>
                    <a:pt x="7312" y="226"/>
                    <a:pt x="7172" y="226"/>
                  </a:cubicBezTo>
                  <a:cubicBezTo>
                    <a:pt x="5834" y="849"/>
                    <a:pt x="4795" y="2105"/>
                    <a:pt x="4566" y="3580"/>
                  </a:cubicBezTo>
                  <a:cubicBezTo>
                    <a:pt x="4491" y="4072"/>
                    <a:pt x="4478" y="4624"/>
                    <a:pt x="4126" y="4975"/>
                  </a:cubicBezTo>
                  <a:cubicBezTo>
                    <a:pt x="3922" y="5179"/>
                    <a:pt x="3637" y="5274"/>
                    <a:pt x="3384" y="5413"/>
                  </a:cubicBezTo>
                  <a:cubicBezTo>
                    <a:pt x="3131" y="5550"/>
                    <a:pt x="2884" y="5771"/>
                    <a:pt x="2865" y="6059"/>
                  </a:cubicBezTo>
                  <a:cubicBezTo>
                    <a:pt x="2841" y="6452"/>
                    <a:pt x="3247" y="6745"/>
                    <a:pt x="3324" y="7134"/>
                  </a:cubicBezTo>
                  <a:cubicBezTo>
                    <a:pt x="3410" y="7576"/>
                    <a:pt x="3050" y="7977"/>
                    <a:pt x="2686" y="8243"/>
                  </a:cubicBezTo>
                  <a:cubicBezTo>
                    <a:pt x="2322" y="8507"/>
                    <a:pt x="1896" y="8759"/>
                    <a:pt x="1748" y="9185"/>
                  </a:cubicBezTo>
                  <a:cubicBezTo>
                    <a:pt x="1466" y="10004"/>
                    <a:pt x="2396" y="10857"/>
                    <a:pt x="2166" y="11692"/>
                  </a:cubicBezTo>
                  <a:cubicBezTo>
                    <a:pt x="1943" y="12505"/>
                    <a:pt x="831" y="12685"/>
                    <a:pt x="343" y="13373"/>
                  </a:cubicBezTo>
                  <a:cubicBezTo>
                    <a:pt x="1" y="13857"/>
                    <a:pt x="33" y="14535"/>
                    <a:pt x="299" y="15064"/>
                  </a:cubicBezTo>
                  <a:cubicBezTo>
                    <a:pt x="565" y="15594"/>
                    <a:pt x="1030" y="15996"/>
                    <a:pt x="1520" y="16331"/>
                  </a:cubicBezTo>
                  <a:cubicBezTo>
                    <a:pt x="2867" y="17251"/>
                    <a:pt x="4497" y="17713"/>
                    <a:pt x="6127" y="17713"/>
                  </a:cubicBezTo>
                  <a:cubicBezTo>
                    <a:pt x="7682" y="17713"/>
                    <a:pt x="9235" y="17293"/>
                    <a:pt x="10542" y="16450"/>
                  </a:cubicBezTo>
                  <a:cubicBezTo>
                    <a:pt x="11178" y="16040"/>
                    <a:pt x="11804" y="15453"/>
                    <a:pt x="11847" y="14697"/>
                  </a:cubicBezTo>
                  <a:cubicBezTo>
                    <a:pt x="11892" y="13902"/>
                    <a:pt x="11287" y="13039"/>
                    <a:pt x="11714" y="12367"/>
                  </a:cubicBezTo>
                  <a:cubicBezTo>
                    <a:pt x="11985" y="11941"/>
                    <a:pt x="12606" y="11753"/>
                    <a:pt x="12704" y="11259"/>
                  </a:cubicBezTo>
                  <a:cubicBezTo>
                    <a:pt x="12816" y="10697"/>
                    <a:pt x="12161" y="10273"/>
                    <a:pt x="12044" y="9711"/>
                  </a:cubicBezTo>
                  <a:cubicBezTo>
                    <a:pt x="11959" y="9299"/>
                    <a:pt x="12181" y="8881"/>
                    <a:pt x="12467" y="8572"/>
                  </a:cubicBezTo>
                  <a:cubicBezTo>
                    <a:pt x="12754" y="8263"/>
                    <a:pt x="13106" y="8020"/>
                    <a:pt x="13375" y="7695"/>
                  </a:cubicBezTo>
                  <a:cubicBezTo>
                    <a:pt x="13829" y="7144"/>
                    <a:pt x="14033" y="6419"/>
                    <a:pt x="14093" y="5719"/>
                  </a:cubicBezTo>
                  <a:cubicBezTo>
                    <a:pt x="14150" y="5062"/>
                    <a:pt x="14163" y="4145"/>
                    <a:pt x="13807" y="3569"/>
                  </a:cubicBezTo>
                  <a:cubicBezTo>
                    <a:pt x="13567" y="3180"/>
                    <a:pt x="13177" y="2913"/>
                    <a:pt x="12905" y="2547"/>
                  </a:cubicBezTo>
                  <a:cubicBezTo>
                    <a:pt x="12638" y="2187"/>
                    <a:pt x="12723" y="1726"/>
                    <a:pt x="12573" y="1326"/>
                  </a:cubicBezTo>
                  <a:cubicBezTo>
                    <a:pt x="12430" y="946"/>
                    <a:pt x="12067" y="762"/>
                    <a:pt x="11688" y="664"/>
                  </a:cubicBezTo>
                  <a:cubicBezTo>
                    <a:pt x="10856" y="447"/>
                    <a:pt x="10008" y="255"/>
                    <a:pt x="9164" y="89"/>
                  </a:cubicBezTo>
                  <a:cubicBezTo>
                    <a:pt x="8881" y="32"/>
                    <a:pt x="8590" y="1"/>
                    <a:pt x="830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260175" y="4070825"/>
              <a:ext cx="380800" cy="517500"/>
            </a:xfrm>
            <a:custGeom>
              <a:avLst/>
              <a:gdLst/>
              <a:ahLst/>
              <a:cxnLst/>
              <a:rect l="l" t="t" r="r" b="b"/>
              <a:pathLst>
                <a:path w="15232" h="20700" extrusionOk="0">
                  <a:moveTo>
                    <a:pt x="5954" y="0"/>
                  </a:moveTo>
                  <a:cubicBezTo>
                    <a:pt x="4551" y="0"/>
                    <a:pt x="3138" y="521"/>
                    <a:pt x="1865" y="1867"/>
                  </a:cubicBezTo>
                  <a:cubicBezTo>
                    <a:pt x="0" y="3836"/>
                    <a:pt x="2100" y="10233"/>
                    <a:pt x="3144" y="13281"/>
                  </a:cubicBezTo>
                  <a:cubicBezTo>
                    <a:pt x="3960" y="15664"/>
                    <a:pt x="3928" y="17468"/>
                    <a:pt x="3550" y="19028"/>
                  </a:cubicBezTo>
                  <a:cubicBezTo>
                    <a:pt x="5893" y="20101"/>
                    <a:pt x="8545" y="20699"/>
                    <a:pt x="11177" y="20699"/>
                  </a:cubicBezTo>
                  <a:cubicBezTo>
                    <a:pt x="12196" y="20699"/>
                    <a:pt x="13212" y="20610"/>
                    <a:pt x="14205" y="20423"/>
                  </a:cubicBezTo>
                  <a:cubicBezTo>
                    <a:pt x="14054" y="16735"/>
                    <a:pt x="13976" y="13450"/>
                    <a:pt x="14033" y="10934"/>
                  </a:cubicBezTo>
                  <a:cubicBezTo>
                    <a:pt x="14078" y="8951"/>
                    <a:pt x="15231" y="8567"/>
                    <a:pt x="14140" y="5491"/>
                  </a:cubicBezTo>
                  <a:cubicBezTo>
                    <a:pt x="13594" y="3948"/>
                    <a:pt x="9815" y="0"/>
                    <a:pt x="5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227950" y="4514250"/>
              <a:ext cx="475975" cy="527925"/>
            </a:xfrm>
            <a:custGeom>
              <a:avLst/>
              <a:gdLst/>
              <a:ahLst/>
              <a:cxnLst/>
              <a:rect l="l" t="t" r="r" b="b"/>
              <a:pathLst>
                <a:path w="19039" h="21117" extrusionOk="0">
                  <a:moveTo>
                    <a:pt x="4993" y="1"/>
                  </a:moveTo>
                  <a:cubicBezTo>
                    <a:pt x="4991" y="41"/>
                    <a:pt x="2365" y="2819"/>
                    <a:pt x="1097" y="7376"/>
                  </a:cubicBezTo>
                  <a:cubicBezTo>
                    <a:pt x="0" y="11314"/>
                    <a:pt x="1307" y="21117"/>
                    <a:pt x="1307" y="21117"/>
                  </a:cubicBezTo>
                  <a:lnTo>
                    <a:pt x="9046" y="21117"/>
                  </a:lnTo>
                  <a:cubicBezTo>
                    <a:pt x="9248" y="20602"/>
                    <a:pt x="9839" y="14184"/>
                    <a:pt x="10070" y="13699"/>
                  </a:cubicBezTo>
                  <a:lnTo>
                    <a:pt x="10524" y="13699"/>
                  </a:lnTo>
                  <a:cubicBezTo>
                    <a:pt x="10591" y="14142"/>
                    <a:pt x="10683" y="20608"/>
                    <a:pt x="10763" y="21117"/>
                  </a:cubicBezTo>
                  <a:lnTo>
                    <a:pt x="18472" y="21117"/>
                  </a:lnTo>
                  <a:cubicBezTo>
                    <a:pt x="18472" y="20393"/>
                    <a:pt x="19038" y="10184"/>
                    <a:pt x="15415" y="1001"/>
                  </a:cubicBezTo>
                  <a:cubicBezTo>
                    <a:pt x="14753" y="1015"/>
                    <a:pt x="14174" y="1022"/>
                    <a:pt x="13657" y="1022"/>
                  </a:cubicBezTo>
                  <a:cubicBezTo>
                    <a:pt x="10123" y="1022"/>
                    <a:pt x="9451" y="699"/>
                    <a:pt x="4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3351975" y="4532800"/>
              <a:ext cx="263200" cy="37125"/>
            </a:xfrm>
            <a:custGeom>
              <a:avLst/>
              <a:gdLst/>
              <a:ahLst/>
              <a:cxnLst/>
              <a:rect l="l" t="t" r="r" b="b"/>
              <a:pathLst>
                <a:path w="10528" h="1485" fill="none" extrusionOk="0">
                  <a:moveTo>
                    <a:pt x="1" y="0"/>
                  </a:moveTo>
                  <a:cubicBezTo>
                    <a:pt x="3382" y="1091"/>
                    <a:pt x="6988" y="1484"/>
                    <a:pt x="10528" y="1146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3550850" y="4545875"/>
              <a:ext cx="15550" cy="172050"/>
            </a:xfrm>
            <a:custGeom>
              <a:avLst/>
              <a:gdLst/>
              <a:ahLst/>
              <a:cxnLst/>
              <a:rect l="l" t="t" r="r" b="b"/>
              <a:pathLst>
                <a:path w="622" h="6882" fill="none" extrusionOk="0">
                  <a:moveTo>
                    <a:pt x="0" y="6881"/>
                  </a:moveTo>
                  <a:cubicBezTo>
                    <a:pt x="552" y="4637"/>
                    <a:pt x="622" y="2274"/>
                    <a:pt x="202" y="0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313125" y="4573375"/>
              <a:ext cx="96025" cy="29275"/>
            </a:xfrm>
            <a:custGeom>
              <a:avLst/>
              <a:gdLst/>
              <a:ahLst/>
              <a:cxnLst/>
              <a:rect l="l" t="t" r="r" b="b"/>
              <a:pathLst>
                <a:path w="3841" h="1171" fill="none" extrusionOk="0">
                  <a:moveTo>
                    <a:pt x="1" y="1171"/>
                  </a:moveTo>
                  <a:cubicBezTo>
                    <a:pt x="1333" y="997"/>
                    <a:pt x="2637" y="600"/>
                    <a:pt x="3841" y="0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597350" y="4580275"/>
              <a:ext cx="27875" cy="10025"/>
            </a:xfrm>
            <a:custGeom>
              <a:avLst/>
              <a:gdLst/>
              <a:ahLst/>
              <a:cxnLst/>
              <a:rect l="l" t="t" r="r" b="b"/>
              <a:pathLst>
                <a:path w="1115" h="401" fill="none" extrusionOk="0">
                  <a:moveTo>
                    <a:pt x="0" y="0"/>
                  </a:moveTo>
                  <a:cubicBezTo>
                    <a:pt x="372" y="133"/>
                    <a:pt x="743" y="268"/>
                    <a:pt x="1114" y="401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3481150" y="4806800"/>
              <a:ext cx="103725" cy="126150"/>
            </a:xfrm>
            <a:custGeom>
              <a:avLst/>
              <a:gdLst/>
              <a:ahLst/>
              <a:cxnLst/>
              <a:rect l="l" t="t" r="r" b="b"/>
              <a:pathLst>
                <a:path w="4149" h="5046" extrusionOk="0">
                  <a:moveTo>
                    <a:pt x="4148" y="1"/>
                  </a:moveTo>
                  <a:cubicBezTo>
                    <a:pt x="2735" y="585"/>
                    <a:pt x="1281" y="1202"/>
                    <a:pt x="0" y="1997"/>
                  </a:cubicBezTo>
                  <a:lnTo>
                    <a:pt x="467" y="1997"/>
                  </a:lnTo>
                  <a:cubicBezTo>
                    <a:pt x="497" y="2192"/>
                    <a:pt x="532" y="3544"/>
                    <a:pt x="570" y="5046"/>
                  </a:cubicBezTo>
                  <a:lnTo>
                    <a:pt x="4148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3515025" y="4150125"/>
              <a:ext cx="68500" cy="386625"/>
            </a:xfrm>
            <a:custGeom>
              <a:avLst/>
              <a:gdLst/>
              <a:ahLst/>
              <a:cxnLst/>
              <a:rect l="l" t="t" r="r" b="b"/>
              <a:pathLst>
                <a:path w="2740" h="15465" fill="none" extrusionOk="0">
                  <a:moveTo>
                    <a:pt x="1" y="1"/>
                  </a:moveTo>
                  <a:cubicBezTo>
                    <a:pt x="2442" y="5007"/>
                    <a:pt x="2740" y="10058"/>
                    <a:pt x="1401" y="1546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364000" y="4424975"/>
              <a:ext cx="156650" cy="83350"/>
            </a:xfrm>
            <a:custGeom>
              <a:avLst/>
              <a:gdLst/>
              <a:ahLst/>
              <a:cxnLst/>
              <a:rect l="l" t="t" r="r" b="b"/>
              <a:pathLst>
                <a:path w="6266" h="3334" fill="none" extrusionOk="0">
                  <a:moveTo>
                    <a:pt x="1" y="1"/>
                  </a:moveTo>
                  <a:cubicBezTo>
                    <a:pt x="1734" y="1653"/>
                    <a:pt x="3926" y="2819"/>
                    <a:pt x="6266" y="333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3383075" y="4489700"/>
              <a:ext cx="198175" cy="43625"/>
            </a:xfrm>
            <a:custGeom>
              <a:avLst/>
              <a:gdLst/>
              <a:ahLst/>
              <a:cxnLst/>
              <a:rect l="l" t="t" r="r" b="b"/>
              <a:pathLst>
                <a:path w="7927" h="1745" fill="none" extrusionOk="0">
                  <a:moveTo>
                    <a:pt x="1" y="0"/>
                  </a:moveTo>
                  <a:cubicBezTo>
                    <a:pt x="2468" y="1158"/>
                    <a:pt x="5201" y="1744"/>
                    <a:pt x="7927" y="170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2"/>
            <p:cNvSpPr/>
            <p:nvPr/>
          </p:nvSpPr>
          <p:spPr>
            <a:xfrm>
              <a:off x="3396575" y="4084550"/>
              <a:ext cx="121125" cy="101700"/>
            </a:xfrm>
            <a:custGeom>
              <a:avLst/>
              <a:gdLst/>
              <a:ahLst/>
              <a:cxnLst/>
              <a:rect l="l" t="t" r="r" b="b"/>
              <a:pathLst>
                <a:path w="4845" h="4068" fill="none" extrusionOk="0">
                  <a:moveTo>
                    <a:pt x="0" y="1"/>
                  </a:moveTo>
                  <a:cubicBezTo>
                    <a:pt x="243" y="390"/>
                    <a:pt x="270" y="869"/>
                    <a:pt x="327" y="1325"/>
                  </a:cubicBezTo>
                  <a:cubicBezTo>
                    <a:pt x="384" y="1780"/>
                    <a:pt x="500" y="2268"/>
                    <a:pt x="857" y="2559"/>
                  </a:cubicBezTo>
                  <a:cubicBezTo>
                    <a:pt x="1033" y="2702"/>
                    <a:pt x="1252" y="2780"/>
                    <a:pt x="1465" y="2857"/>
                  </a:cubicBezTo>
                  <a:cubicBezTo>
                    <a:pt x="2591" y="3261"/>
                    <a:pt x="3717" y="3665"/>
                    <a:pt x="4844" y="4068"/>
                  </a:cubicBezTo>
                </a:path>
              </a:pathLst>
            </a:custGeom>
            <a:noFill/>
            <a:ln w="27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3522300" y="4111000"/>
              <a:ext cx="26975" cy="74250"/>
            </a:xfrm>
            <a:custGeom>
              <a:avLst/>
              <a:gdLst/>
              <a:ahLst/>
              <a:cxnLst/>
              <a:rect l="l" t="t" r="r" b="b"/>
              <a:pathLst>
                <a:path w="1079" h="2970" fill="none" extrusionOk="0">
                  <a:moveTo>
                    <a:pt x="748" y="2969"/>
                  </a:moveTo>
                  <a:cubicBezTo>
                    <a:pt x="859" y="2469"/>
                    <a:pt x="969" y="1968"/>
                    <a:pt x="1078" y="1468"/>
                  </a:cubicBezTo>
                  <a:cubicBezTo>
                    <a:pt x="720" y="979"/>
                    <a:pt x="360" y="489"/>
                    <a:pt x="0" y="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3388025" y="3835700"/>
              <a:ext cx="174075" cy="353350"/>
            </a:xfrm>
            <a:custGeom>
              <a:avLst/>
              <a:gdLst/>
              <a:ahLst/>
              <a:cxnLst/>
              <a:rect l="l" t="t" r="r" b="b"/>
              <a:pathLst>
                <a:path w="6963" h="14134" extrusionOk="0">
                  <a:moveTo>
                    <a:pt x="4143" y="0"/>
                  </a:moveTo>
                  <a:cubicBezTo>
                    <a:pt x="3587" y="0"/>
                    <a:pt x="3030" y="43"/>
                    <a:pt x="2459" y="110"/>
                  </a:cubicBezTo>
                  <a:cubicBezTo>
                    <a:pt x="2157" y="145"/>
                    <a:pt x="1929" y="396"/>
                    <a:pt x="1913" y="701"/>
                  </a:cubicBezTo>
                  <a:cubicBezTo>
                    <a:pt x="1887" y="1237"/>
                    <a:pt x="2056" y="1814"/>
                    <a:pt x="2260" y="1951"/>
                  </a:cubicBezTo>
                  <a:cubicBezTo>
                    <a:pt x="2037" y="2642"/>
                    <a:pt x="1816" y="3307"/>
                    <a:pt x="1563" y="3751"/>
                  </a:cubicBezTo>
                  <a:cubicBezTo>
                    <a:pt x="1410" y="3456"/>
                    <a:pt x="1239" y="3147"/>
                    <a:pt x="953" y="2973"/>
                  </a:cubicBezTo>
                  <a:cubicBezTo>
                    <a:pt x="841" y="2905"/>
                    <a:pt x="705" y="2870"/>
                    <a:pt x="572" y="2870"/>
                  </a:cubicBezTo>
                  <a:cubicBezTo>
                    <a:pt x="367" y="2870"/>
                    <a:pt x="169" y="2954"/>
                    <a:pt x="76" y="3135"/>
                  </a:cubicBezTo>
                  <a:cubicBezTo>
                    <a:pt x="1" y="3279"/>
                    <a:pt x="8" y="3451"/>
                    <a:pt x="28" y="3613"/>
                  </a:cubicBezTo>
                  <a:cubicBezTo>
                    <a:pt x="127" y="4377"/>
                    <a:pt x="766" y="5251"/>
                    <a:pt x="1263" y="5251"/>
                  </a:cubicBezTo>
                  <a:cubicBezTo>
                    <a:pt x="1298" y="5251"/>
                    <a:pt x="1333" y="5247"/>
                    <a:pt x="1367" y="5238"/>
                  </a:cubicBezTo>
                  <a:lnTo>
                    <a:pt x="1367" y="5238"/>
                  </a:lnTo>
                  <a:cubicBezTo>
                    <a:pt x="1453" y="6527"/>
                    <a:pt x="959" y="9432"/>
                    <a:pt x="959" y="9432"/>
                  </a:cubicBezTo>
                  <a:cubicBezTo>
                    <a:pt x="1043" y="9479"/>
                    <a:pt x="1147" y="9526"/>
                    <a:pt x="1264" y="9570"/>
                  </a:cubicBezTo>
                  <a:cubicBezTo>
                    <a:pt x="2383" y="9998"/>
                    <a:pt x="5639" y="14059"/>
                    <a:pt x="5770" y="14133"/>
                  </a:cubicBezTo>
                  <a:cubicBezTo>
                    <a:pt x="5611" y="13347"/>
                    <a:pt x="4452" y="10151"/>
                    <a:pt x="4451" y="9341"/>
                  </a:cubicBezTo>
                  <a:cubicBezTo>
                    <a:pt x="4449" y="8929"/>
                    <a:pt x="4468" y="8514"/>
                    <a:pt x="4507" y="8106"/>
                  </a:cubicBezTo>
                  <a:cubicBezTo>
                    <a:pt x="4513" y="8039"/>
                    <a:pt x="4519" y="7971"/>
                    <a:pt x="4527" y="7903"/>
                  </a:cubicBezTo>
                  <a:cubicBezTo>
                    <a:pt x="4535" y="7835"/>
                    <a:pt x="4542" y="7767"/>
                    <a:pt x="4550" y="7699"/>
                  </a:cubicBezTo>
                  <a:cubicBezTo>
                    <a:pt x="4684" y="7713"/>
                    <a:pt x="4810" y="7721"/>
                    <a:pt x="4929" y="7721"/>
                  </a:cubicBezTo>
                  <a:cubicBezTo>
                    <a:pt x="4981" y="7721"/>
                    <a:pt x="5031" y="7719"/>
                    <a:pt x="5081" y="7716"/>
                  </a:cubicBezTo>
                  <a:cubicBezTo>
                    <a:pt x="5559" y="7689"/>
                    <a:pt x="5935" y="7517"/>
                    <a:pt x="6278" y="7072"/>
                  </a:cubicBezTo>
                  <a:cubicBezTo>
                    <a:pt x="6569" y="6695"/>
                    <a:pt x="6963" y="6309"/>
                    <a:pt x="6957" y="5832"/>
                  </a:cubicBezTo>
                  <a:cubicBezTo>
                    <a:pt x="6937" y="3979"/>
                    <a:pt x="6857" y="2425"/>
                    <a:pt x="6486" y="693"/>
                  </a:cubicBezTo>
                  <a:cubicBezTo>
                    <a:pt x="6431" y="432"/>
                    <a:pt x="6227" y="226"/>
                    <a:pt x="5965" y="174"/>
                  </a:cubicBezTo>
                  <a:cubicBezTo>
                    <a:pt x="5349" y="50"/>
                    <a:pt x="4747" y="0"/>
                    <a:pt x="4143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466700" y="4004450"/>
              <a:ext cx="48350" cy="64825"/>
            </a:xfrm>
            <a:custGeom>
              <a:avLst/>
              <a:gdLst/>
              <a:ahLst/>
              <a:cxnLst/>
              <a:rect l="l" t="t" r="r" b="b"/>
              <a:pathLst>
                <a:path w="1934" h="2593" extrusionOk="0">
                  <a:moveTo>
                    <a:pt x="0" y="1"/>
                  </a:moveTo>
                  <a:lnTo>
                    <a:pt x="0" y="1"/>
                  </a:lnTo>
                  <a:cubicBezTo>
                    <a:pt x="189" y="952"/>
                    <a:pt x="649" y="1867"/>
                    <a:pt x="1304" y="2591"/>
                  </a:cubicBezTo>
                  <a:lnTo>
                    <a:pt x="1305" y="2592"/>
                  </a:lnTo>
                  <a:cubicBezTo>
                    <a:pt x="1305" y="2180"/>
                    <a:pt x="1323" y="1765"/>
                    <a:pt x="1360" y="1356"/>
                  </a:cubicBezTo>
                  <a:cubicBezTo>
                    <a:pt x="1366" y="1289"/>
                    <a:pt x="1373" y="1221"/>
                    <a:pt x="1380" y="1153"/>
                  </a:cubicBezTo>
                  <a:cubicBezTo>
                    <a:pt x="1388" y="1085"/>
                    <a:pt x="1395" y="1017"/>
                    <a:pt x="1403" y="949"/>
                  </a:cubicBezTo>
                  <a:cubicBezTo>
                    <a:pt x="1537" y="963"/>
                    <a:pt x="1663" y="971"/>
                    <a:pt x="1782" y="971"/>
                  </a:cubicBezTo>
                  <a:cubicBezTo>
                    <a:pt x="1834" y="971"/>
                    <a:pt x="1884" y="969"/>
                    <a:pt x="1934" y="966"/>
                  </a:cubicBezTo>
                  <a:cubicBezTo>
                    <a:pt x="1185" y="784"/>
                    <a:pt x="590" y="421"/>
                    <a:pt x="0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3393525" y="3918300"/>
              <a:ext cx="26900" cy="30225"/>
            </a:xfrm>
            <a:custGeom>
              <a:avLst/>
              <a:gdLst/>
              <a:ahLst/>
              <a:cxnLst/>
              <a:rect l="l" t="t" r="r" b="b"/>
              <a:pathLst>
                <a:path w="1076" h="1209" fill="none" extrusionOk="0">
                  <a:moveTo>
                    <a:pt x="905" y="1208"/>
                  </a:moveTo>
                  <a:cubicBezTo>
                    <a:pt x="849" y="1150"/>
                    <a:pt x="803" y="1081"/>
                    <a:pt x="788" y="1003"/>
                  </a:cubicBezTo>
                  <a:cubicBezTo>
                    <a:pt x="774" y="924"/>
                    <a:pt x="797" y="835"/>
                    <a:pt x="858" y="785"/>
                  </a:cubicBezTo>
                  <a:cubicBezTo>
                    <a:pt x="918" y="733"/>
                    <a:pt x="1019" y="730"/>
                    <a:pt x="1076" y="788"/>
                  </a:cubicBezTo>
                  <a:cubicBezTo>
                    <a:pt x="1076" y="484"/>
                    <a:pt x="784" y="120"/>
                    <a:pt x="493" y="38"/>
                  </a:cubicBezTo>
                  <a:cubicBezTo>
                    <a:pt x="353" y="0"/>
                    <a:pt x="190" y="30"/>
                    <a:pt x="95" y="140"/>
                  </a:cubicBezTo>
                  <a:cubicBezTo>
                    <a:pt x="1" y="250"/>
                    <a:pt x="5" y="441"/>
                    <a:pt x="122" y="52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3523625" y="3906450"/>
              <a:ext cx="19100" cy="56350"/>
            </a:xfrm>
            <a:custGeom>
              <a:avLst/>
              <a:gdLst/>
              <a:ahLst/>
              <a:cxnLst/>
              <a:rect l="l" t="t" r="r" b="b"/>
              <a:pathLst>
                <a:path w="764" h="2254" fill="none" extrusionOk="0">
                  <a:moveTo>
                    <a:pt x="1" y="0"/>
                  </a:moveTo>
                  <a:cubicBezTo>
                    <a:pt x="466" y="698"/>
                    <a:pt x="764" y="1555"/>
                    <a:pt x="742" y="1926"/>
                  </a:cubicBezTo>
                  <a:cubicBezTo>
                    <a:pt x="738" y="1993"/>
                    <a:pt x="567" y="2143"/>
                    <a:pt x="197" y="225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3482000" y="3976325"/>
              <a:ext cx="48275" cy="13500"/>
            </a:xfrm>
            <a:custGeom>
              <a:avLst/>
              <a:gdLst/>
              <a:ahLst/>
              <a:cxnLst/>
              <a:rect l="l" t="t" r="r" b="b"/>
              <a:pathLst>
                <a:path w="1931" h="540" fill="none" extrusionOk="0">
                  <a:moveTo>
                    <a:pt x="1930" y="366"/>
                  </a:moveTo>
                  <a:cubicBezTo>
                    <a:pt x="1575" y="528"/>
                    <a:pt x="648" y="539"/>
                    <a:pt x="1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3469500" y="3878500"/>
              <a:ext cx="36950" cy="16075"/>
            </a:xfrm>
            <a:custGeom>
              <a:avLst/>
              <a:gdLst/>
              <a:ahLst/>
              <a:cxnLst/>
              <a:rect l="l" t="t" r="r" b="b"/>
              <a:pathLst>
                <a:path w="1478" h="643" fill="none" extrusionOk="0">
                  <a:moveTo>
                    <a:pt x="1478" y="261"/>
                  </a:moveTo>
                  <a:cubicBezTo>
                    <a:pt x="978" y="1"/>
                    <a:pt x="315" y="171"/>
                    <a:pt x="1" y="64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2"/>
            <p:cNvSpPr/>
            <p:nvPr/>
          </p:nvSpPr>
          <p:spPr>
            <a:xfrm>
              <a:off x="3530250" y="3882925"/>
              <a:ext cx="22650" cy="11650"/>
            </a:xfrm>
            <a:custGeom>
              <a:avLst/>
              <a:gdLst/>
              <a:ahLst/>
              <a:cxnLst/>
              <a:rect l="l" t="t" r="r" b="b"/>
              <a:pathLst>
                <a:path w="906" h="466" fill="none" extrusionOk="0">
                  <a:moveTo>
                    <a:pt x="0" y="166"/>
                  </a:moveTo>
                  <a:cubicBezTo>
                    <a:pt x="324" y="0"/>
                    <a:pt x="745" y="139"/>
                    <a:pt x="905" y="466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2"/>
            <p:cNvSpPr/>
            <p:nvPr/>
          </p:nvSpPr>
          <p:spPr>
            <a:xfrm>
              <a:off x="3490225" y="3904350"/>
              <a:ext cx="375" cy="10100"/>
            </a:xfrm>
            <a:custGeom>
              <a:avLst/>
              <a:gdLst/>
              <a:ahLst/>
              <a:cxnLst/>
              <a:rect l="l" t="t" r="r" b="b"/>
              <a:pathLst>
                <a:path w="15" h="404" fill="none" extrusionOk="0">
                  <a:moveTo>
                    <a:pt x="0" y="0"/>
                  </a:moveTo>
                  <a:cubicBezTo>
                    <a:pt x="4" y="135"/>
                    <a:pt x="10" y="269"/>
                    <a:pt x="14" y="403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2"/>
            <p:cNvSpPr/>
            <p:nvPr/>
          </p:nvSpPr>
          <p:spPr>
            <a:xfrm>
              <a:off x="3542125" y="3908325"/>
              <a:ext cx="425" cy="10100"/>
            </a:xfrm>
            <a:custGeom>
              <a:avLst/>
              <a:gdLst/>
              <a:ahLst/>
              <a:cxnLst/>
              <a:rect l="l" t="t" r="r" b="b"/>
              <a:pathLst>
                <a:path w="17" h="404" fill="none" extrusionOk="0">
                  <a:moveTo>
                    <a:pt x="1" y="0"/>
                  </a:moveTo>
                  <a:cubicBezTo>
                    <a:pt x="7" y="135"/>
                    <a:pt x="11" y="269"/>
                    <a:pt x="17" y="403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2"/>
            <p:cNvSpPr/>
            <p:nvPr/>
          </p:nvSpPr>
          <p:spPr>
            <a:xfrm>
              <a:off x="3372200" y="3812400"/>
              <a:ext cx="131400" cy="128900"/>
            </a:xfrm>
            <a:custGeom>
              <a:avLst/>
              <a:gdLst/>
              <a:ahLst/>
              <a:cxnLst/>
              <a:rect l="l" t="t" r="r" b="b"/>
              <a:pathLst>
                <a:path w="5256" h="5156" extrusionOk="0">
                  <a:moveTo>
                    <a:pt x="3479" y="1"/>
                  </a:moveTo>
                  <a:cubicBezTo>
                    <a:pt x="3086" y="1"/>
                    <a:pt x="2685" y="109"/>
                    <a:pt x="2319" y="291"/>
                  </a:cubicBezTo>
                  <a:cubicBezTo>
                    <a:pt x="1557" y="669"/>
                    <a:pt x="922" y="1298"/>
                    <a:pt x="531" y="2054"/>
                  </a:cubicBezTo>
                  <a:cubicBezTo>
                    <a:pt x="143" y="2811"/>
                    <a:pt x="1" y="3693"/>
                    <a:pt x="135" y="4534"/>
                  </a:cubicBezTo>
                  <a:cubicBezTo>
                    <a:pt x="163" y="4707"/>
                    <a:pt x="208" y="4889"/>
                    <a:pt x="336" y="5011"/>
                  </a:cubicBezTo>
                  <a:cubicBezTo>
                    <a:pt x="451" y="5119"/>
                    <a:pt x="605" y="5155"/>
                    <a:pt x="767" y="5155"/>
                  </a:cubicBezTo>
                  <a:cubicBezTo>
                    <a:pt x="872" y="5155"/>
                    <a:pt x="980" y="5140"/>
                    <a:pt x="1082" y="5119"/>
                  </a:cubicBezTo>
                  <a:cubicBezTo>
                    <a:pt x="2124" y="4912"/>
                    <a:pt x="3095" y="4360"/>
                    <a:pt x="3806" y="3571"/>
                  </a:cubicBezTo>
                  <a:cubicBezTo>
                    <a:pt x="4137" y="3203"/>
                    <a:pt x="4412" y="2785"/>
                    <a:pt x="4621" y="2336"/>
                  </a:cubicBezTo>
                  <a:cubicBezTo>
                    <a:pt x="4871" y="1795"/>
                    <a:pt x="5256" y="945"/>
                    <a:pt x="4717" y="463"/>
                  </a:cubicBezTo>
                  <a:cubicBezTo>
                    <a:pt x="4355" y="138"/>
                    <a:pt x="3922" y="1"/>
                    <a:pt x="3479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2"/>
            <p:cNvSpPr/>
            <p:nvPr/>
          </p:nvSpPr>
          <p:spPr>
            <a:xfrm>
              <a:off x="3362350" y="4016050"/>
              <a:ext cx="271500" cy="418500"/>
            </a:xfrm>
            <a:custGeom>
              <a:avLst/>
              <a:gdLst/>
              <a:ahLst/>
              <a:cxnLst/>
              <a:rect l="l" t="t" r="r" b="b"/>
              <a:pathLst>
                <a:path w="10860" h="16740" extrusionOk="0">
                  <a:moveTo>
                    <a:pt x="10365" y="0"/>
                  </a:moveTo>
                  <a:cubicBezTo>
                    <a:pt x="10309" y="0"/>
                    <a:pt x="10255" y="36"/>
                    <a:pt x="10257" y="108"/>
                  </a:cubicBezTo>
                  <a:cubicBezTo>
                    <a:pt x="10328" y="2696"/>
                    <a:pt x="10400" y="5284"/>
                    <a:pt x="10472" y="7873"/>
                  </a:cubicBezTo>
                  <a:cubicBezTo>
                    <a:pt x="10507" y="9168"/>
                    <a:pt x="10543" y="10461"/>
                    <a:pt x="10579" y="11756"/>
                  </a:cubicBezTo>
                  <a:cubicBezTo>
                    <a:pt x="10597" y="12372"/>
                    <a:pt x="10630" y="12989"/>
                    <a:pt x="10614" y="13606"/>
                  </a:cubicBezTo>
                  <a:cubicBezTo>
                    <a:pt x="10598" y="14180"/>
                    <a:pt x="10530" y="14777"/>
                    <a:pt x="10279" y="15301"/>
                  </a:cubicBezTo>
                  <a:cubicBezTo>
                    <a:pt x="9964" y="15957"/>
                    <a:pt x="9299" y="16515"/>
                    <a:pt x="8582" y="16515"/>
                  </a:cubicBezTo>
                  <a:cubicBezTo>
                    <a:pt x="8369" y="16515"/>
                    <a:pt x="8152" y="16465"/>
                    <a:pt x="7938" y="16355"/>
                  </a:cubicBezTo>
                  <a:cubicBezTo>
                    <a:pt x="7057" y="15901"/>
                    <a:pt x="6667" y="14817"/>
                    <a:pt x="6364" y="13941"/>
                  </a:cubicBezTo>
                  <a:cubicBezTo>
                    <a:pt x="5592" y="11710"/>
                    <a:pt x="5317" y="9328"/>
                    <a:pt x="4426" y="7134"/>
                  </a:cubicBezTo>
                  <a:cubicBezTo>
                    <a:pt x="3709" y="5371"/>
                    <a:pt x="2561" y="3637"/>
                    <a:pt x="815" y="2758"/>
                  </a:cubicBezTo>
                  <a:cubicBezTo>
                    <a:pt x="610" y="2654"/>
                    <a:pt x="398" y="2565"/>
                    <a:pt x="181" y="2488"/>
                  </a:cubicBezTo>
                  <a:cubicBezTo>
                    <a:pt x="167" y="2483"/>
                    <a:pt x="154" y="2481"/>
                    <a:pt x="142" y="2481"/>
                  </a:cubicBezTo>
                  <a:cubicBezTo>
                    <a:pt x="35" y="2481"/>
                    <a:pt x="1" y="2659"/>
                    <a:pt x="122" y="2702"/>
                  </a:cubicBezTo>
                  <a:cubicBezTo>
                    <a:pt x="2041" y="3391"/>
                    <a:pt x="3321" y="5140"/>
                    <a:pt x="4108" y="6948"/>
                  </a:cubicBezTo>
                  <a:cubicBezTo>
                    <a:pt x="5059" y="9139"/>
                    <a:pt x="5333" y="11548"/>
                    <a:pt x="6083" y="13805"/>
                  </a:cubicBezTo>
                  <a:cubicBezTo>
                    <a:pt x="6388" y="14723"/>
                    <a:pt x="6751" y="15771"/>
                    <a:pt x="7555" y="16377"/>
                  </a:cubicBezTo>
                  <a:cubicBezTo>
                    <a:pt x="7861" y="16607"/>
                    <a:pt x="8227" y="16739"/>
                    <a:pt x="8606" y="16739"/>
                  </a:cubicBezTo>
                  <a:cubicBezTo>
                    <a:pt x="8682" y="16739"/>
                    <a:pt x="8757" y="16734"/>
                    <a:pt x="8834" y="16723"/>
                  </a:cubicBezTo>
                  <a:cubicBezTo>
                    <a:pt x="9299" y="16655"/>
                    <a:pt x="9721" y="16391"/>
                    <a:pt x="10037" y="16048"/>
                  </a:cubicBezTo>
                  <a:cubicBezTo>
                    <a:pt x="10822" y="15200"/>
                    <a:pt x="10860" y="13990"/>
                    <a:pt x="10834" y="12899"/>
                  </a:cubicBezTo>
                  <a:cubicBezTo>
                    <a:pt x="10802" y="11593"/>
                    <a:pt x="10761" y="10288"/>
                    <a:pt x="10725" y="8983"/>
                  </a:cubicBezTo>
                  <a:cubicBezTo>
                    <a:pt x="10652" y="6348"/>
                    <a:pt x="10579" y="3714"/>
                    <a:pt x="10506" y="1079"/>
                  </a:cubicBezTo>
                  <a:cubicBezTo>
                    <a:pt x="10497" y="755"/>
                    <a:pt x="10488" y="431"/>
                    <a:pt x="10480" y="108"/>
                  </a:cubicBezTo>
                  <a:cubicBezTo>
                    <a:pt x="10477" y="36"/>
                    <a:pt x="10421" y="0"/>
                    <a:pt x="10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2"/>
            <p:cNvSpPr/>
            <p:nvPr/>
          </p:nvSpPr>
          <p:spPr>
            <a:xfrm>
              <a:off x="3528100" y="4021150"/>
              <a:ext cx="205725" cy="398025"/>
            </a:xfrm>
            <a:custGeom>
              <a:avLst/>
              <a:gdLst/>
              <a:ahLst/>
              <a:cxnLst/>
              <a:rect l="l" t="t" r="r" b="b"/>
              <a:pathLst>
                <a:path w="8229" h="15921" extrusionOk="0">
                  <a:moveTo>
                    <a:pt x="7145" y="1"/>
                  </a:moveTo>
                  <a:cubicBezTo>
                    <a:pt x="7089" y="1"/>
                    <a:pt x="7036" y="36"/>
                    <a:pt x="7041" y="108"/>
                  </a:cubicBezTo>
                  <a:cubicBezTo>
                    <a:pt x="7190" y="2311"/>
                    <a:pt x="7338" y="4515"/>
                    <a:pt x="7487" y="6719"/>
                  </a:cubicBezTo>
                  <a:cubicBezTo>
                    <a:pt x="7636" y="8922"/>
                    <a:pt x="7786" y="11126"/>
                    <a:pt x="7935" y="13330"/>
                  </a:cubicBezTo>
                  <a:cubicBezTo>
                    <a:pt x="7969" y="13825"/>
                    <a:pt x="8025" y="14343"/>
                    <a:pt x="7879" y="14826"/>
                  </a:cubicBezTo>
                  <a:cubicBezTo>
                    <a:pt x="7762" y="15217"/>
                    <a:pt x="7461" y="15600"/>
                    <a:pt x="7042" y="15685"/>
                  </a:cubicBezTo>
                  <a:cubicBezTo>
                    <a:pt x="6992" y="15696"/>
                    <a:pt x="6942" y="15700"/>
                    <a:pt x="6893" y="15700"/>
                  </a:cubicBezTo>
                  <a:cubicBezTo>
                    <a:pt x="6523" y="15700"/>
                    <a:pt x="6212" y="15421"/>
                    <a:pt x="5999" y="15132"/>
                  </a:cubicBezTo>
                  <a:cubicBezTo>
                    <a:pt x="5727" y="14765"/>
                    <a:pt x="5522" y="14340"/>
                    <a:pt x="5330" y="13927"/>
                  </a:cubicBezTo>
                  <a:cubicBezTo>
                    <a:pt x="4500" y="12146"/>
                    <a:pt x="4117" y="10205"/>
                    <a:pt x="3449" y="8365"/>
                  </a:cubicBezTo>
                  <a:cubicBezTo>
                    <a:pt x="2870" y="6771"/>
                    <a:pt x="2058" y="5176"/>
                    <a:pt x="724" y="4082"/>
                  </a:cubicBezTo>
                  <a:cubicBezTo>
                    <a:pt x="559" y="3949"/>
                    <a:pt x="388" y="3823"/>
                    <a:pt x="212" y="3705"/>
                  </a:cubicBezTo>
                  <a:cubicBezTo>
                    <a:pt x="192" y="3692"/>
                    <a:pt x="173" y="3686"/>
                    <a:pt x="154" y="3686"/>
                  </a:cubicBezTo>
                  <a:cubicBezTo>
                    <a:pt x="62" y="3686"/>
                    <a:pt x="1" y="3832"/>
                    <a:pt x="101" y="3898"/>
                  </a:cubicBezTo>
                  <a:cubicBezTo>
                    <a:pt x="1608" y="4900"/>
                    <a:pt x="2523" y="6542"/>
                    <a:pt x="3150" y="8198"/>
                  </a:cubicBezTo>
                  <a:cubicBezTo>
                    <a:pt x="3853" y="10053"/>
                    <a:pt x="4237" y="12018"/>
                    <a:pt x="5045" y="13836"/>
                  </a:cubicBezTo>
                  <a:cubicBezTo>
                    <a:pt x="5240" y="14278"/>
                    <a:pt x="5454" y="14723"/>
                    <a:pt x="5723" y="15126"/>
                  </a:cubicBezTo>
                  <a:cubicBezTo>
                    <a:pt x="5939" y="15450"/>
                    <a:pt x="6224" y="15769"/>
                    <a:pt x="6611" y="15882"/>
                  </a:cubicBezTo>
                  <a:cubicBezTo>
                    <a:pt x="6702" y="15908"/>
                    <a:pt x="6793" y="15921"/>
                    <a:pt x="6883" y="15921"/>
                  </a:cubicBezTo>
                  <a:cubicBezTo>
                    <a:pt x="7179" y="15921"/>
                    <a:pt x="7464" y="15787"/>
                    <a:pt x="7682" y="15577"/>
                  </a:cubicBezTo>
                  <a:cubicBezTo>
                    <a:pt x="8006" y="15263"/>
                    <a:pt x="8145" y="14834"/>
                    <a:pt x="8182" y="14395"/>
                  </a:cubicBezTo>
                  <a:cubicBezTo>
                    <a:pt x="8229" y="13867"/>
                    <a:pt x="8158" y="13328"/>
                    <a:pt x="8122" y="12802"/>
                  </a:cubicBezTo>
                  <a:cubicBezTo>
                    <a:pt x="8084" y="12237"/>
                    <a:pt x="8045" y="11672"/>
                    <a:pt x="8008" y="11107"/>
                  </a:cubicBezTo>
                  <a:cubicBezTo>
                    <a:pt x="7931" y="9978"/>
                    <a:pt x="7854" y="8848"/>
                    <a:pt x="7778" y="7719"/>
                  </a:cubicBezTo>
                  <a:lnTo>
                    <a:pt x="7320" y="941"/>
                  </a:lnTo>
                  <a:cubicBezTo>
                    <a:pt x="7301" y="662"/>
                    <a:pt x="7282" y="385"/>
                    <a:pt x="7263" y="108"/>
                  </a:cubicBezTo>
                  <a:cubicBezTo>
                    <a:pt x="7259" y="37"/>
                    <a:pt x="7200" y="1"/>
                    <a:pt x="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2"/>
            <p:cNvSpPr/>
            <p:nvPr/>
          </p:nvSpPr>
          <p:spPr>
            <a:xfrm>
              <a:off x="3162425" y="4558975"/>
              <a:ext cx="263525" cy="272825"/>
            </a:xfrm>
            <a:custGeom>
              <a:avLst/>
              <a:gdLst/>
              <a:ahLst/>
              <a:cxnLst/>
              <a:rect l="l" t="t" r="r" b="b"/>
              <a:pathLst>
                <a:path w="10541" h="10913" extrusionOk="0">
                  <a:moveTo>
                    <a:pt x="5231" y="0"/>
                  </a:moveTo>
                  <a:cubicBezTo>
                    <a:pt x="3234" y="0"/>
                    <a:pt x="1251" y="941"/>
                    <a:pt x="1" y="2501"/>
                  </a:cubicBezTo>
                  <a:cubicBezTo>
                    <a:pt x="173" y="3941"/>
                    <a:pt x="643" y="5890"/>
                    <a:pt x="933" y="7533"/>
                  </a:cubicBezTo>
                  <a:cubicBezTo>
                    <a:pt x="1078" y="8344"/>
                    <a:pt x="1591" y="9044"/>
                    <a:pt x="2326" y="9414"/>
                  </a:cubicBezTo>
                  <a:cubicBezTo>
                    <a:pt x="3806" y="10158"/>
                    <a:pt x="5165" y="10385"/>
                    <a:pt x="7009" y="10912"/>
                  </a:cubicBezTo>
                  <a:cubicBezTo>
                    <a:pt x="8269" y="10460"/>
                    <a:pt x="9360" y="10024"/>
                    <a:pt x="10541" y="9391"/>
                  </a:cubicBezTo>
                  <a:cubicBezTo>
                    <a:pt x="10313" y="7255"/>
                    <a:pt x="9990" y="5185"/>
                    <a:pt x="9762" y="3049"/>
                  </a:cubicBezTo>
                  <a:cubicBezTo>
                    <a:pt x="9564" y="1209"/>
                    <a:pt x="7445" y="121"/>
                    <a:pt x="5600" y="11"/>
                  </a:cubicBezTo>
                  <a:cubicBezTo>
                    <a:pt x="5477" y="4"/>
                    <a:pt x="5354" y="0"/>
                    <a:pt x="5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2"/>
            <p:cNvSpPr/>
            <p:nvPr/>
          </p:nvSpPr>
          <p:spPr>
            <a:xfrm>
              <a:off x="3317225" y="4658350"/>
              <a:ext cx="21850" cy="172550"/>
            </a:xfrm>
            <a:custGeom>
              <a:avLst/>
              <a:gdLst/>
              <a:ahLst/>
              <a:cxnLst/>
              <a:rect l="l" t="t" r="r" b="b"/>
              <a:pathLst>
                <a:path w="874" h="6902" fill="none" extrusionOk="0">
                  <a:moveTo>
                    <a:pt x="0" y="0"/>
                  </a:moveTo>
                  <a:cubicBezTo>
                    <a:pt x="266" y="2100"/>
                    <a:pt x="607" y="4801"/>
                    <a:pt x="873" y="690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2"/>
            <p:cNvSpPr/>
            <p:nvPr/>
          </p:nvSpPr>
          <p:spPr>
            <a:xfrm>
              <a:off x="3163475" y="4619550"/>
              <a:ext cx="239250" cy="94725"/>
            </a:xfrm>
            <a:custGeom>
              <a:avLst/>
              <a:gdLst/>
              <a:ahLst/>
              <a:cxnLst/>
              <a:rect l="l" t="t" r="r" b="b"/>
              <a:pathLst>
                <a:path w="9570" h="3789" fill="none" extrusionOk="0">
                  <a:moveTo>
                    <a:pt x="1" y="0"/>
                  </a:moveTo>
                  <a:lnTo>
                    <a:pt x="1393" y="2762"/>
                  </a:lnTo>
                  <a:cubicBezTo>
                    <a:pt x="1784" y="3541"/>
                    <a:pt x="2777" y="3788"/>
                    <a:pt x="3490" y="3285"/>
                  </a:cubicBezTo>
                  <a:cubicBezTo>
                    <a:pt x="4412" y="2636"/>
                    <a:pt x="5357" y="1899"/>
                    <a:pt x="6227" y="1431"/>
                  </a:cubicBezTo>
                  <a:cubicBezTo>
                    <a:pt x="7351" y="825"/>
                    <a:pt x="8340" y="522"/>
                    <a:pt x="9570" y="44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2"/>
            <p:cNvSpPr/>
            <p:nvPr/>
          </p:nvSpPr>
          <p:spPr>
            <a:xfrm>
              <a:off x="3363775" y="4163000"/>
              <a:ext cx="222200" cy="524450"/>
            </a:xfrm>
            <a:custGeom>
              <a:avLst/>
              <a:gdLst/>
              <a:ahLst/>
              <a:cxnLst/>
              <a:rect l="l" t="t" r="r" b="b"/>
              <a:pathLst>
                <a:path w="8888" h="20978" extrusionOk="0">
                  <a:moveTo>
                    <a:pt x="8751" y="1"/>
                  </a:moveTo>
                  <a:cubicBezTo>
                    <a:pt x="8707" y="1"/>
                    <a:pt x="8667" y="25"/>
                    <a:pt x="8655" y="81"/>
                  </a:cubicBezTo>
                  <a:cubicBezTo>
                    <a:pt x="8074" y="2970"/>
                    <a:pt x="7274" y="5813"/>
                    <a:pt x="6260" y="8581"/>
                  </a:cubicBezTo>
                  <a:cubicBezTo>
                    <a:pt x="5252" y="11340"/>
                    <a:pt x="4032" y="14020"/>
                    <a:pt x="2617" y="16594"/>
                  </a:cubicBezTo>
                  <a:cubicBezTo>
                    <a:pt x="1824" y="18037"/>
                    <a:pt x="969" y="19444"/>
                    <a:pt x="56" y="20814"/>
                  </a:cubicBezTo>
                  <a:cubicBezTo>
                    <a:pt x="1" y="20898"/>
                    <a:pt x="78" y="20978"/>
                    <a:pt x="156" y="20978"/>
                  </a:cubicBezTo>
                  <a:cubicBezTo>
                    <a:pt x="190" y="20978"/>
                    <a:pt x="224" y="20963"/>
                    <a:pt x="248" y="20927"/>
                  </a:cubicBezTo>
                  <a:cubicBezTo>
                    <a:pt x="1883" y="18475"/>
                    <a:pt x="3330" y="15899"/>
                    <a:pt x="4572" y="13227"/>
                  </a:cubicBezTo>
                  <a:cubicBezTo>
                    <a:pt x="5814" y="10562"/>
                    <a:pt x="6853" y="7803"/>
                    <a:pt x="7678" y="4982"/>
                  </a:cubicBezTo>
                  <a:cubicBezTo>
                    <a:pt x="8145" y="3387"/>
                    <a:pt x="8542" y="1771"/>
                    <a:pt x="8870" y="141"/>
                  </a:cubicBezTo>
                  <a:cubicBezTo>
                    <a:pt x="8887" y="56"/>
                    <a:pt x="8816" y="1"/>
                    <a:pt x="8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2"/>
            <p:cNvSpPr/>
            <p:nvPr/>
          </p:nvSpPr>
          <p:spPr>
            <a:xfrm>
              <a:off x="3354750" y="4414625"/>
              <a:ext cx="64625" cy="99050"/>
            </a:xfrm>
            <a:custGeom>
              <a:avLst/>
              <a:gdLst/>
              <a:ahLst/>
              <a:cxnLst/>
              <a:rect l="l" t="t" r="r" b="b"/>
              <a:pathLst>
                <a:path w="2585" h="3962" extrusionOk="0">
                  <a:moveTo>
                    <a:pt x="1785" y="1"/>
                  </a:moveTo>
                  <a:cubicBezTo>
                    <a:pt x="1777" y="1"/>
                    <a:pt x="1769" y="1"/>
                    <a:pt x="1761" y="1"/>
                  </a:cubicBezTo>
                  <a:lnTo>
                    <a:pt x="1" y="65"/>
                  </a:lnTo>
                  <a:lnTo>
                    <a:pt x="1229" y="3961"/>
                  </a:lnTo>
                  <a:lnTo>
                    <a:pt x="2585" y="3914"/>
                  </a:lnTo>
                  <a:lnTo>
                    <a:pt x="2469" y="662"/>
                  </a:lnTo>
                  <a:cubicBezTo>
                    <a:pt x="2457" y="291"/>
                    <a:pt x="2153" y="1"/>
                    <a:pt x="1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2"/>
            <p:cNvSpPr/>
            <p:nvPr/>
          </p:nvSpPr>
          <p:spPr>
            <a:xfrm>
              <a:off x="3288000" y="4415375"/>
              <a:ext cx="97500" cy="101625"/>
            </a:xfrm>
            <a:custGeom>
              <a:avLst/>
              <a:gdLst/>
              <a:ahLst/>
              <a:cxnLst/>
              <a:rect l="l" t="t" r="r" b="b"/>
              <a:pathLst>
                <a:path w="3900" h="4065" extrusionOk="0">
                  <a:moveTo>
                    <a:pt x="3650" y="0"/>
                  </a:moveTo>
                  <a:cubicBezTo>
                    <a:pt x="3648" y="0"/>
                    <a:pt x="3647" y="0"/>
                    <a:pt x="3645" y="0"/>
                  </a:cubicBezTo>
                  <a:lnTo>
                    <a:pt x="94" y="126"/>
                  </a:lnTo>
                  <a:cubicBezTo>
                    <a:pt x="41" y="127"/>
                    <a:pt x="0" y="172"/>
                    <a:pt x="2" y="224"/>
                  </a:cubicBezTo>
                  <a:lnTo>
                    <a:pt x="136" y="4009"/>
                  </a:lnTo>
                  <a:cubicBezTo>
                    <a:pt x="137" y="4041"/>
                    <a:pt x="163" y="4064"/>
                    <a:pt x="195" y="4064"/>
                  </a:cubicBezTo>
                  <a:lnTo>
                    <a:pt x="3899" y="3931"/>
                  </a:lnTo>
                  <a:lnTo>
                    <a:pt x="3763" y="112"/>
                  </a:lnTo>
                  <a:cubicBezTo>
                    <a:pt x="3762" y="50"/>
                    <a:pt x="3711" y="0"/>
                    <a:pt x="3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2"/>
            <p:cNvSpPr/>
            <p:nvPr/>
          </p:nvSpPr>
          <p:spPr>
            <a:xfrm>
              <a:off x="3346550" y="4419450"/>
              <a:ext cx="23875" cy="11975"/>
            </a:xfrm>
            <a:custGeom>
              <a:avLst/>
              <a:gdLst/>
              <a:ahLst/>
              <a:cxnLst/>
              <a:rect l="l" t="t" r="r" b="b"/>
              <a:pathLst>
                <a:path w="955" h="479" extrusionOk="0">
                  <a:moveTo>
                    <a:pt x="939" y="1"/>
                  </a:moveTo>
                  <a:lnTo>
                    <a:pt x="1" y="34"/>
                  </a:lnTo>
                  <a:lnTo>
                    <a:pt x="17" y="479"/>
                  </a:lnTo>
                  <a:lnTo>
                    <a:pt x="955" y="4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2"/>
            <p:cNvSpPr/>
            <p:nvPr/>
          </p:nvSpPr>
          <p:spPr>
            <a:xfrm>
              <a:off x="3345075" y="4402175"/>
              <a:ext cx="25100" cy="14400"/>
            </a:xfrm>
            <a:custGeom>
              <a:avLst/>
              <a:gdLst/>
              <a:ahLst/>
              <a:cxnLst/>
              <a:rect l="l" t="t" r="r" b="b"/>
              <a:pathLst>
                <a:path w="1004" h="576" extrusionOk="0">
                  <a:moveTo>
                    <a:pt x="444" y="0"/>
                  </a:moveTo>
                  <a:cubicBezTo>
                    <a:pt x="437" y="0"/>
                    <a:pt x="430" y="1"/>
                    <a:pt x="423" y="1"/>
                  </a:cubicBezTo>
                  <a:lnTo>
                    <a:pt x="1" y="15"/>
                  </a:lnTo>
                  <a:lnTo>
                    <a:pt x="21" y="576"/>
                  </a:lnTo>
                  <a:lnTo>
                    <a:pt x="1004" y="541"/>
                  </a:lnTo>
                  <a:cubicBezTo>
                    <a:pt x="992" y="239"/>
                    <a:pt x="744" y="0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2"/>
            <p:cNvSpPr/>
            <p:nvPr/>
          </p:nvSpPr>
          <p:spPr>
            <a:xfrm>
              <a:off x="3327850" y="4402425"/>
              <a:ext cx="18000" cy="14675"/>
            </a:xfrm>
            <a:custGeom>
              <a:avLst/>
              <a:gdLst/>
              <a:ahLst/>
              <a:cxnLst/>
              <a:rect l="l" t="t" r="r" b="b"/>
              <a:pathLst>
                <a:path w="720" h="587" extrusionOk="0">
                  <a:moveTo>
                    <a:pt x="700" y="1"/>
                  </a:moveTo>
                  <a:lnTo>
                    <a:pt x="0" y="27"/>
                  </a:lnTo>
                  <a:lnTo>
                    <a:pt x="19" y="586"/>
                  </a:lnTo>
                  <a:lnTo>
                    <a:pt x="720" y="562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3228275" y="4429900"/>
              <a:ext cx="84700" cy="77175"/>
            </a:xfrm>
            <a:custGeom>
              <a:avLst/>
              <a:gdLst/>
              <a:ahLst/>
              <a:cxnLst/>
              <a:rect l="l" t="t" r="r" b="b"/>
              <a:pathLst>
                <a:path w="3388" h="3087" extrusionOk="0">
                  <a:moveTo>
                    <a:pt x="1694" y="1"/>
                  </a:moveTo>
                  <a:cubicBezTo>
                    <a:pt x="1299" y="1"/>
                    <a:pt x="904" y="151"/>
                    <a:pt x="603" y="453"/>
                  </a:cubicBezTo>
                  <a:cubicBezTo>
                    <a:pt x="0" y="1055"/>
                    <a:pt x="0" y="2032"/>
                    <a:pt x="603" y="2635"/>
                  </a:cubicBezTo>
                  <a:cubicBezTo>
                    <a:pt x="904" y="2936"/>
                    <a:pt x="1299" y="3087"/>
                    <a:pt x="1694" y="3087"/>
                  </a:cubicBezTo>
                  <a:cubicBezTo>
                    <a:pt x="2089" y="3087"/>
                    <a:pt x="2484" y="2936"/>
                    <a:pt x="2785" y="2635"/>
                  </a:cubicBezTo>
                  <a:cubicBezTo>
                    <a:pt x="3388" y="2032"/>
                    <a:pt x="3388" y="1055"/>
                    <a:pt x="2785" y="453"/>
                  </a:cubicBezTo>
                  <a:cubicBezTo>
                    <a:pt x="2484" y="151"/>
                    <a:pt x="2089" y="1"/>
                    <a:pt x="1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3251475" y="4433050"/>
              <a:ext cx="108625" cy="68000"/>
            </a:xfrm>
            <a:custGeom>
              <a:avLst/>
              <a:gdLst/>
              <a:ahLst/>
              <a:cxnLst/>
              <a:rect l="l" t="t" r="r" b="b"/>
              <a:pathLst>
                <a:path w="4345" h="2720" extrusionOk="0">
                  <a:moveTo>
                    <a:pt x="2980" y="1"/>
                  </a:moveTo>
                  <a:cubicBezTo>
                    <a:pt x="2964" y="1"/>
                    <a:pt x="2948" y="1"/>
                    <a:pt x="2932" y="1"/>
                  </a:cubicBezTo>
                  <a:cubicBezTo>
                    <a:pt x="2841" y="4"/>
                    <a:pt x="1133" y="74"/>
                    <a:pt x="1048" y="95"/>
                  </a:cubicBezTo>
                  <a:cubicBezTo>
                    <a:pt x="441" y="240"/>
                    <a:pt x="0" y="796"/>
                    <a:pt x="23" y="1444"/>
                  </a:cubicBezTo>
                  <a:cubicBezTo>
                    <a:pt x="46" y="2091"/>
                    <a:pt x="523" y="2614"/>
                    <a:pt x="1137" y="2717"/>
                  </a:cubicBezTo>
                  <a:cubicBezTo>
                    <a:pt x="1148" y="2719"/>
                    <a:pt x="1183" y="2720"/>
                    <a:pt x="1236" y="2720"/>
                  </a:cubicBezTo>
                  <a:cubicBezTo>
                    <a:pt x="1617" y="2720"/>
                    <a:pt x="2946" y="2679"/>
                    <a:pt x="3028" y="2677"/>
                  </a:cubicBezTo>
                  <a:cubicBezTo>
                    <a:pt x="3766" y="2651"/>
                    <a:pt x="4344" y="2031"/>
                    <a:pt x="4317" y="1292"/>
                  </a:cubicBezTo>
                  <a:cubicBezTo>
                    <a:pt x="4291" y="568"/>
                    <a:pt x="3698" y="1"/>
                    <a:pt x="2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3244225" y="4438975"/>
              <a:ext cx="59900" cy="58775"/>
            </a:xfrm>
            <a:custGeom>
              <a:avLst/>
              <a:gdLst/>
              <a:ahLst/>
              <a:cxnLst/>
              <a:rect l="l" t="t" r="r" b="b"/>
              <a:pathLst>
                <a:path w="2396" h="2351" extrusionOk="0">
                  <a:moveTo>
                    <a:pt x="1200" y="1"/>
                  </a:moveTo>
                  <a:cubicBezTo>
                    <a:pt x="1186" y="1"/>
                    <a:pt x="1171" y="1"/>
                    <a:pt x="1157" y="1"/>
                  </a:cubicBezTo>
                  <a:cubicBezTo>
                    <a:pt x="508" y="25"/>
                    <a:pt x="1" y="569"/>
                    <a:pt x="24" y="1217"/>
                  </a:cubicBezTo>
                  <a:cubicBezTo>
                    <a:pt x="47" y="1852"/>
                    <a:pt x="568" y="2351"/>
                    <a:pt x="1197" y="2351"/>
                  </a:cubicBezTo>
                  <a:cubicBezTo>
                    <a:pt x="1211" y="2351"/>
                    <a:pt x="1225" y="2350"/>
                    <a:pt x="1240" y="2350"/>
                  </a:cubicBezTo>
                  <a:cubicBezTo>
                    <a:pt x="1888" y="2327"/>
                    <a:pt x="2396" y="1782"/>
                    <a:pt x="2373" y="1135"/>
                  </a:cubicBezTo>
                  <a:cubicBezTo>
                    <a:pt x="2350" y="500"/>
                    <a:pt x="1828" y="1"/>
                    <a:pt x="1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3249550" y="4444175"/>
              <a:ext cx="49275" cy="48375"/>
            </a:xfrm>
            <a:custGeom>
              <a:avLst/>
              <a:gdLst/>
              <a:ahLst/>
              <a:cxnLst/>
              <a:rect l="l" t="t" r="r" b="b"/>
              <a:pathLst>
                <a:path w="1971" h="1935" extrusionOk="0">
                  <a:moveTo>
                    <a:pt x="986" y="1"/>
                  </a:moveTo>
                  <a:cubicBezTo>
                    <a:pt x="974" y="1"/>
                    <a:pt x="963" y="1"/>
                    <a:pt x="951" y="2"/>
                  </a:cubicBezTo>
                  <a:cubicBezTo>
                    <a:pt x="418" y="20"/>
                    <a:pt x="0" y="468"/>
                    <a:pt x="19" y="1002"/>
                  </a:cubicBezTo>
                  <a:cubicBezTo>
                    <a:pt x="38" y="1523"/>
                    <a:pt x="467" y="1934"/>
                    <a:pt x="985" y="1934"/>
                  </a:cubicBezTo>
                  <a:cubicBezTo>
                    <a:pt x="996" y="1934"/>
                    <a:pt x="1008" y="1934"/>
                    <a:pt x="1019" y="1934"/>
                  </a:cubicBezTo>
                  <a:cubicBezTo>
                    <a:pt x="1553" y="1915"/>
                    <a:pt x="1970" y="1467"/>
                    <a:pt x="1951" y="934"/>
                  </a:cubicBezTo>
                  <a:cubicBezTo>
                    <a:pt x="1933" y="412"/>
                    <a:pt x="1504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3339875" y="4075850"/>
              <a:ext cx="126875" cy="390100"/>
            </a:xfrm>
            <a:custGeom>
              <a:avLst/>
              <a:gdLst/>
              <a:ahLst/>
              <a:cxnLst/>
              <a:rect l="l" t="t" r="r" b="b"/>
              <a:pathLst>
                <a:path w="5075" h="15604" extrusionOk="0">
                  <a:moveTo>
                    <a:pt x="132" y="0"/>
                  </a:moveTo>
                  <a:cubicBezTo>
                    <a:pt x="1" y="0"/>
                    <a:pt x="6" y="211"/>
                    <a:pt x="144" y="223"/>
                  </a:cubicBezTo>
                  <a:cubicBezTo>
                    <a:pt x="2242" y="426"/>
                    <a:pt x="3800" y="2245"/>
                    <a:pt x="4358" y="4172"/>
                  </a:cubicBezTo>
                  <a:cubicBezTo>
                    <a:pt x="4699" y="5351"/>
                    <a:pt x="4736" y="6595"/>
                    <a:pt x="4628" y="7812"/>
                  </a:cubicBezTo>
                  <a:cubicBezTo>
                    <a:pt x="4517" y="9052"/>
                    <a:pt x="4265" y="10283"/>
                    <a:pt x="3926" y="11480"/>
                  </a:cubicBezTo>
                  <a:cubicBezTo>
                    <a:pt x="3540" y="12844"/>
                    <a:pt x="3021" y="14169"/>
                    <a:pt x="2381" y="15435"/>
                  </a:cubicBezTo>
                  <a:cubicBezTo>
                    <a:pt x="2336" y="15523"/>
                    <a:pt x="2413" y="15604"/>
                    <a:pt x="2487" y="15604"/>
                  </a:cubicBezTo>
                  <a:cubicBezTo>
                    <a:pt x="2520" y="15604"/>
                    <a:pt x="2553" y="15587"/>
                    <a:pt x="2573" y="15547"/>
                  </a:cubicBezTo>
                  <a:cubicBezTo>
                    <a:pt x="3742" y="13239"/>
                    <a:pt x="4533" y="10713"/>
                    <a:pt x="4819" y="8137"/>
                  </a:cubicBezTo>
                  <a:cubicBezTo>
                    <a:pt x="5075" y="5820"/>
                    <a:pt x="4791" y="3301"/>
                    <a:pt x="3126" y="1535"/>
                  </a:cubicBezTo>
                  <a:cubicBezTo>
                    <a:pt x="2339" y="700"/>
                    <a:pt x="1297" y="112"/>
                    <a:pt x="144" y="1"/>
                  </a:cubicBezTo>
                  <a:cubicBezTo>
                    <a:pt x="139" y="0"/>
                    <a:pt x="13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3612800" y="3960525"/>
              <a:ext cx="61150" cy="98475"/>
            </a:xfrm>
            <a:custGeom>
              <a:avLst/>
              <a:gdLst/>
              <a:ahLst/>
              <a:cxnLst/>
              <a:rect l="l" t="t" r="r" b="b"/>
              <a:pathLst>
                <a:path w="2446" h="3939" extrusionOk="0">
                  <a:moveTo>
                    <a:pt x="684" y="1"/>
                  </a:moveTo>
                  <a:cubicBezTo>
                    <a:pt x="307" y="1"/>
                    <a:pt x="1" y="307"/>
                    <a:pt x="1" y="686"/>
                  </a:cubicBezTo>
                  <a:lnTo>
                    <a:pt x="1" y="3939"/>
                  </a:lnTo>
                  <a:lnTo>
                    <a:pt x="1356" y="3939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646700" y="3960525"/>
              <a:ext cx="94150" cy="98475"/>
            </a:xfrm>
            <a:custGeom>
              <a:avLst/>
              <a:gdLst/>
              <a:ahLst/>
              <a:cxnLst/>
              <a:rect l="l" t="t" r="r" b="b"/>
              <a:pathLst>
                <a:path w="3766" h="3939" extrusionOk="0">
                  <a:moveTo>
                    <a:pt x="116" y="1"/>
                  </a:moveTo>
                  <a:cubicBezTo>
                    <a:pt x="52" y="1"/>
                    <a:pt x="0" y="53"/>
                    <a:pt x="0" y="116"/>
                  </a:cubicBezTo>
                  <a:lnTo>
                    <a:pt x="0" y="3939"/>
                  </a:lnTo>
                  <a:lnTo>
                    <a:pt x="3707" y="3939"/>
                  </a:lnTo>
                  <a:cubicBezTo>
                    <a:pt x="3739" y="3939"/>
                    <a:pt x="3765" y="3914"/>
                    <a:pt x="3765" y="3882"/>
                  </a:cubicBezTo>
                  <a:lnTo>
                    <a:pt x="3765" y="96"/>
                  </a:lnTo>
                  <a:cubicBezTo>
                    <a:pt x="3765" y="44"/>
                    <a:pt x="3722" y="1"/>
                    <a:pt x="36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3658575" y="3964175"/>
              <a:ext cx="23475" cy="11200"/>
            </a:xfrm>
            <a:custGeom>
              <a:avLst/>
              <a:gdLst/>
              <a:ahLst/>
              <a:cxnLst/>
              <a:rect l="l" t="t" r="r" b="b"/>
              <a:pathLst>
                <a:path w="939" h="448" extrusionOk="0">
                  <a:moveTo>
                    <a:pt x="1" y="0"/>
                  </a:moveTo>
                  <a:lnTo>
                    <a:pt x="1" y="447"/>
                  </a:lnTo>
                  <a:lnTo>
                    <a:pt x="939" y="447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3658575" y="3946550"/>
              <a:ext cx="24575" cy="14000"/>
            </a:xfrm>
            <a:custGeom>
              <a:avLst/>
              <a:gdLst/>
              <a:ahLst/>
              <a:cxnLst/>
              <a:rect l="l" t="t" r="r" b="b"/>
              <a:pathLst>
                <a:path w="983" h="560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lnTo>
                    <a:pt x="982" y="560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3683125" y="3946550"/>
              <a:ext cx="17525" cy="14000"/>
            </a:xfrm>
            <a:custGeom>
              <a:avLst/>
              <a:gdLst/>
              <a:ahLst/>
              <a:cxnLst/>
              <a:rect l="l" t="t" r="r" b="b"/>
              <a:pathLst>
                <a:path w="70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701" y="560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2"/>
            <p:cNvSpPr/>
            <p:nvPr/>
          </p:nvSpPr>
          <p:spPr>
            <a:xfrm>
              <a:off x="3685925" y="3971175"/>
              <a:ext cx="77175" cy="77175"/>
            </a:xfrm>
            <a:custGeom>
              <a:avLst/>
              <a:gdLst/>
              <a:ahLst/>
              <a:cxnLst/>
              <a:rect l="l" t="t" r="r" b="b"/>
              <a:pathLst>
                <a:path w="3087" h="3087" extrusionOk="0">
                  <a:moveTo>
                    <a:pt x="1544" y="1"/>
                  </a:moveTo>
                  <a:cubicBezTo>
                    <a:pt x="692" y="1"/>
                    <a:pt x="1" y="692"/>
                    <a:pt x="1" y="1544"/>
                  </a:cubicBezTo>
                  <a:cubicBezTo>
                    <a:pt x="1" y="2396"/>
                    <a:pt x="692" y="3086"/>
                    <a:pt x="1544" y="3086"/>
                  </a:cubicBezTo>
                  <a:cubicBezTo>
                    <a:pt x="2395" y="3086"/>
                    <a:pt x="3086" y="2396"/>
                    <a:pt x="3086" y="1544"/>
                  </a:cubicBezTo>
                  <a:cubicBezTo>
                    <a:pt x="3086" y="692"/>
                    <a:pt x="2395" y="1"/>
                    <a:pt x="1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2"/>
            <p:cNvSpPr/>
            <p:nvPr/>
          </p:nvSpPr>
          <p:spPr>
            <a:xfrm>
              <a:off x="3667750" y="3976325"/>
              <a:ext cx="73475" cy="66950"/>
            </a:xfrm>
            <a:custGeom>
              <a:avLst/>
              <a:gdLst/>
              <a:ahLst/>
              <a:cxnLst/>
              <a:rect l="l" t="t" r="r" b="b"/>
              <a:pathLst>
                <a:path w="2939" h="2678" extrusionOk="0">
                  <a:moveTo>
                    <a:pt x="1470" y="0"/>
                  </a:moveTo>
                  <a:cubicBezTo>
                    <a:pt x="1127" y="0"/>
                    <a:pt x="784" y="131"/>
                    <a:pt x="523" y="392"/>
                  </a:cubicBezTo>
                  <a:cubicBezTo>
                    <a:pt x="1" y="915"/>
                    <a:pt x="1" y="1763"/>
                    <a:pt x="523" y="2285"/>
                  </a:cubicBezTo>
                  <a:cubicBezTo>
                    <a:pt x="784" y="2547"/>
                    <a:pt x="1127" y="2677"/>
                    <a:pt x="1470" y="2677"/>
                  </a:cubicBezTo>
                  <a:cubicBezTo>
                    <a:pt x="1812" y="2677"/>
                    <a:pt x="2155" y="2547"/>
                    <a:pt x="2416" y="2285"/>
                  </a:cubicBezTo>
                  <a:cubicBezTo>
                    <a:pt x="2939" y="1763"/>
                    <a:pt x="2939" y="915"/>
                    <a:pt x="2416" y="392"/>
                  </a:cubicBezTo>
                  <a:cubicBezTo>
                    <a:pt x="2155" y="131"/>
                    <a:pt x="1812" y="0"/>
                    <a:pt x="1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2"/>
            <p:cNvSpPr/>
            <p:nvPr/>
          </p:nvSpPr>
          <p:spPr>
            <a:xfrm>
              <a:off x="3688675" y="3980400"/>
              <a:ext cx="64675" cy="58775"/>
            </a:xfrm>
            <a:custGeom>
              <a:avLst/>
              <a:gdLst/>
              <a:ahLst/>
              <a:cxnLst/>
              <a:rect l="l" t="t" r="r" b="b"/>
              <a:pathLst>
                <a:path w="2587" h="2351" extrusionOk="0">
                  <a:moveTo>
                    <a:pt x="1294" y="1"/>
                  </a:moveTo>
                  <a:cubicBezTo>
                    <a:pt x="762" y="1"/>
                    <a:pt x="280" y="364"/>
                    <a:pt x="151" y="905"/>
                  </a:cubicBezTo>
                  <a:cubicBezTo>
                    <a:pt x="1" y="1537"/>
                    <a:pt x="391" y="2170"/>
                    <a:pt x="1022" y="2318"/>
                  </a:cubicBezTo>
                  <a:cubicBezTo>
                    <a:pt x="1114" y="2340"/>
                    <a:pt x="1205" y="2351"/>
                    <a:pt x="1295" y="2351"/>
                  </a:cubicBezTo>
                  <a:cubicBezTo>
                    <a:pt x="1827" y="2351"/>
                    <a:pt x="2309" y="1987"/>
                    <a:pt x="2437" y="1447"/>
                  </a:cubicBezTo>
                  <a:cubicBezTo>
                    <a:pt x="2586" y="815"/>
                    <a:pt x="2196" y="182"/>
                    <a:pt x="1564" y="32"/>
                  </a:cubicBezTo>
                  <a:cubicBezTo>
                    <a:pt x="1474" y="11"/>
                    <a:pt x="1383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2"/>
            <p:cNvSpPr/>
            <p:nvPr/>
          </p:nvSpPr>
          <p:spPr>
            <a:xfrm>
              <a:off x="3696850" y="3985600"/>
              <a:ext cx="48325" cy="48375"/>
            </a:xfrm>
            <a:custGeom>
              <a:avLst/>
              <a:gdLst/>
              <a:ahLst/>
              <a:cxnLst/>
              <a:rect l="l" t="t" r="r" b="b"/>
              <a:pathLst>
                <a:path w="1933" h="1935" extrusionOk="0">
                  <a:moveTo>
                    <a:pt x="966" y="0"/>
                  </a:moveTo>
                  <a:cubicBezTo>
                    <a:pt x="432" y="0"/>
                    <a:pt x="0" y="433"/>
                    <a:pt x="0" y="967"/>
                  </a:cubicBezTo>
                  <a:cubicBezTo>
                    <a:pt x="0" y="1501"/>
                    <a:pt x="432" y="1934"/>
                    <a:pt x="966" y="1934"/>
                  </a:cubicBezTo>
                  <a:cubicBezTo>
                    <a:pt x="1500" y="1934"/>
                    <a:pt x="1932" y="1501"/>
                    <a:pt x="1932" y="967"/>
                  </a:cubicBezTo>
                  <a:cubicBezTo>
                    <a:pt x="1932" y="433"/>
                    <a:pt x="1500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2"/>
            <p:cNvSpPr/>
            <p:nvPr/>
          </p:nvSpPr>
          <p:spPr>
            <a:xfrm>
              <a:off x="3341500" y="4087475"/>
              <a:ext cx="314500" cy="371975"/>
            </a:xfrm>
            <a:custGeom>
              <a:avLst/>
              <a:gdLst/>
              <a:ahLst/>
              <a:cxnLst/>
              <a:rect l="l" t="t" r="r" b="b"/>
              <a:pathLst>
                <a:path w="12580" h="14879" extrusionOk="0">
                  <a:moveTo>
                    <a:pt x="10938" y="1"/>
                  </a:moveTo>
                  <a:cubicBezTo>
                    <a:pt x="9816" y="3548"/>
                    <a:pt x="8433" y="5986"/>
                    <a:pt x="7312" y="9532"/>
                  </a:cubicBezTo>
                  <a:cubicBezTo>
                    <a:pt x="6062" y="8149"/>
                    <a:pt x="5422" y="6983"/>
                    <a:pt x="4173" y="5600"/>
                  </a:cubicBezTo>
                  <a:cubicBezTo>
                    <a:pt x="4113" y="5534"/>
                    <a:pt x="3961" y="5513"/>
                    <a:pt x="3788" y="5513"/>
                  </a:cubicBezTo>
                  <a:cubicBezTo>
                    <a:pt x="3531" y="5513"/>
                    <a:pt x="3227" y="5560"/>
                    <a:pt x="3111" y="5581"/>
                  </a:cubicBezTo>
                  <a:cubicBezTo>
                    <a:pt x="2768" y="5640"/>
                    <a:pt x="2430" y="5769"/>
                    <a:pt x="2119" y="5919"/>
                  </a:cubicBezTo>
                  <a:cubicBezTo>
                    <a:pt x="1233" y="6350"/>
                    <a:pt x="496" y="7090"/>
                    <a:pt x="67" y="7976"/>
                  </a:cubicBezTo>
                  <a:cubicBezTo>
                    <a:pt x="34" y="8044"/>
                    <a:pt x="2" y="8116"/>
                    <a:pt x="2" y="8191"/>
                  </a:cubicBezTo>
                  <a:cubicBezTo>
                    <a:pt x="0" y="8447"/>
                    <a:pt x="597" y="8863"/>
                    <a:pt x="774" y="9035"/>
                  </a:cubicBezTo>
                  <a:cubicBezTo>
                    <a:pt x="1084" y="9340"/>
                    <a:pt x="1399" y="9642"/>
                    <a:pt x="1719" y="9938"/>
                  </a:cubicBezTo>
                  <a:cubicBezTo>
                    <a:pt x="2361" y="10534"/>
                    <a:pt x="3018" y="11113"/>
                    <a:pt x="3693" y="11671"/>
                  </a:cubicBezTo>
                  <a:cubicBezTo>
                    <a:pt x="5021" y="12772"/>
                    <a:pt x="6414" y="13797"/>
                    <a:pt x="7871" y="14723"/>
                  </a:cubicBezTo>
                  <a:cubicBezTo>
                    <a:pt x="8040" y="14831"/>
                    <a:pt x="8213" y="14879"/>
                    <a:pt x="8381" y="14879"/>
                  </a:cubicBezTo>
                  <a:cubicBezTo>
                    <a:pt x="8823" y="14879"/>
                    <a:pt x="9231" y="14545"/>
                    <a:pt x="9448" y="14066"/>
                  </a:cubicBezTo>
                  <a:cubicBezTo>
                    <a:pt x="11621" y="9243"/>
                    <a:pt x="11717" y="5124"/>
                    <a:pt x="12580" y="744"/>
                  </a:cubicBezTo>
                  <a:cubicBezTo>
                    <a:pt x="12155" y="316"/>
                    <a:pt x="11536" y="79"/>
                    <a:pt x="109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2"/>
            <p:cNvSpPr/>
            <p:nvPr/>
          </p:nvSpPr>
          <p:spPr>
            <a:xfrm>
              <a:off x="3381925" y="4144800"/>
              <a:ext cx="170425" cy="181000"/>
            </a:xfrm>
            <a:custGeom>
              <a:avLst/>
              <a:gdLst/>
              <a:ahLst/>
              <a:cxnLst/>
              <a:rect l="l" t="t" r="r" b="b"/>
              <a:pathLst>
                <a:path w="6817" h="7240" fill="none" extrusionOk="0">
                  <a:moveTo>
                    <a:pt x="6816" y="4142"/>
                  </a:moveTo>
                  <a:cubicBezTo>
                    <a:pt x="6410" y="5148"/>
                    <a:pt x="6063" y="6071"/>
                    <a:pt x="5695" y="7239"/>
                  </a:cubicBezTo>
                  <a:cubicBezTo>
                    <a:pt x="4445" y="5856"/>
                    <a:pt x="1249" y="1382"/>
                    <a:pt x="1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2"/>
            <p:cNvSpPr/>
            <p:nvPr/>
          </p:nvSpPr>
          <p:spPr>
            <a:xfrm>
              <a:off x="3360825" y="4313350"/>
              <a:ext cx="245475" cy="151950"/>
            </a:xfrm>
            <a:custGeom>
              <a:avLst/>
              <a:gdLst/>
              <a:ahLst/>
              <a:cxnLst/>
              <a:rect l="l" t="t" r="r" b="b"/>
              <a:pathLst>
                <a:path w="9819" h="6078" fill="none" extrusionOk="0">
                  <a:moveTo>
                    <a:pt x="1" y="0"/>
                  </a:moveTo>
                  <a:cubicBezTo>
                    <a:pt x="311" y="305"/>
                    <a:pt x="626" y="607"/>
                    <a:pt x="946" y="903"/>
                  </a:cubicBezTo>
                  <a:cubicBezTo>
                    <a:pt x="1588" y="1499"/>
                    <a:pt x="2245" y="2078"/>
                    <a:pt x="2920" y="2636"/>
                  </a:cubicBezTo>
                  <a:cubicBezTo>
                    <a:pt x="4248" y="3737"/>
                    <a:pt x="5641" y="4762"/>
                    <a:pt x="7098" y="5688"/>
                  </a:cubicBezTo>
                  <a:cubicBezTo>
                    <a:pt x="7711" y="6077"/>
                    <a:pt x="8376" y="5693"/>
                    <a:pt x="8675" y="5031"/>
                  </a:cubicBezTo>
                  <a:cubicBezTo>
                    <a:pt x="9143" y="3993"/>
                    <a:pt x="9515" y="2987"/>
                    <a:pt x="9818" y="2006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2"/>
            <p:cNvSpPr/>
            <p:nvPr/>
          </p:nvSpPr>
          <p:spPr>
            <a:xfrm>
              <a:off x="3599800" y="3994875"/>
              <a:ext cx="135050" cy="128150"/>
            </a:xfrm>
            <a:custGeom>
              <a:avLst/>
              <a:gdLst/>
              <a:ahLst/>
              <a:cxnLst/>
              <a:rect l="l" t="t" r="r" b="b"/>
              <a:pathLst>
                <a:path w="5402" h="5126" extrusionOk="0">
                  <a:moveTo>
                    <a:pt x="34" y="0"/>
                  </a:moveTo>
                  <a:cubicBezTo>
                    <a:pt x="23" y="0"/>
                    <a:pt x="12" y="1"/>
                    <a:pt x="0" y="1"/>
                  </a:cubicBezTo>
                  <a:cubicBezTo>
                    <a:pt x="310" y="687"/>
                    <a:pt x="269" y="1474"/>
                    <a:pt x="271" y="2227"/>
                  </a:cubicBezTo>
                  <a:cubicBezTo>
                    <a:pt x="272" y="2979"/>
                    <a:pt x="180" y="3818"/>
                    <a:pt x="441" y="4296"/>
                  </a:cubicBezTo>
                  <a:lnTo>
                    <a:pt x="2099" y="5126"/>
                  </a:lnTo>
                  <a:cubicBezTo>
                    <a:pt x="3022" y="4792"/>
                    <a:pt x="3570" y="4081"/>
                    <a:pt x="4041" y="3219"/>
                  </a:cubicBezTo>
                  <a:cubicBezTo>
                    <a:pt x="4488" y="2987"/>
                    <a:pt x="4955" y="2797"/>
                    <a:pt x="5401" y="2565"/>
                  </a:cubicBezTo>
                  <a:lnTo>
                    <a:pt x="5401" y="2565"/>
                  </a:lnTo>
                  <a:cubicBezTo>
                    <a:pt x="5290" y="2567"/>
                    <a:pt x="5178" y="2568"/>
                    <a:pt x="5067" y="2568"/>
                  </a:cubicBezTo>
                  <a:cubicBezTo>
                    <a:pt x="4248" y="2568"/>
                    <a:pt x="3412" y="2509"/>
                    <a:pt x="2584" y="2509"/>
                  </a:cubicBezTo>
                  <a:cubicBezTo>
                    <a:pt x="2490" y="2509"/>
                    <a:pt x="2396" y="2510"/>
                    <a:pt x="2303" y="2511"/>
                  </a:cubicBezTo>
                  <a:cubicBezTo>
                    <a:pt x="2294" y="2511"/>
                    <a:pt x="2286" y="2511"/>
                    <a:pt x="2278" y="2511"/>
                  </a:cubicBezTo>
                  <a:cubicBezTo>
                    <a:pt x="1692" y="2511"/>
                    <a:pt x="1182" y="2101"/>
                    <a:pt x="1061" y="1526"/>
                  </a:cubicBezTo>
                  <a:lnTo>
                    <a:pt x="986" y="1167"/>
                  </a:lnTo>
                  <a:cubicBezTo>
                    <a:pt x="925" y="885"/>
                    <a:pt x="863" y="598"/>
                    <a:pt x="711" y="354"/>
                  </a:cubicBezTo>
                  <a:cubicBezTo>
                    <a:pt x="564" y="119"/>
                    <a:pt x="309" y="0"/>
                    <a:pt x="34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B078C6E-DBA7-6B4B-A791-E2D17BE2B9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987" r="20987"/>
          <a:stretch>
            <a:fillRect/>
          </a:stretch>
        </p:blipFill>
        <p:spPr>
          <a:xfrm>
            <a:off x="7242160" y="2097503"/>
            <a:ext cx="4082000" cy="3955600"/>
          </a:xfrm>
        </p:spPr>
      </p:pic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7963C859-5E10-504B-BAAF-1C907712BECE}"/>
              </a:ext>
            </a:extLst>
          </p:cNvPr>
          <p:cNvSpPr/>
          <p:nvPr/>
        </p:nvSpPr>
        <p:spPr>
          <a:xfrm>
            <a:off x="1363692" y="1549277"/>
            <a:ext cx="5469987" cy="20246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126" name="Google Shape;1482;p28">
            <a:extLst>
              <a:ext uri="{FF2B5EF4-FFF2-40B4-BE49-F238E27FC236}">
                <a16:creationId xmlns:a16="http://schemas.microsoft.com/office/drawing/2014/main" id="{1D22DED4-780D-414A-A1AC-AEEBB5D188E1}"/>
              </a:ext>
            </a:extLst>
          </p:cNvPr>
          <p:cNvSpPr txBox="1">
            <a:spLocks/>
          </p:cNvSpPr>
          <p:nvPr/>
        </p:nvSpPr>
        <p:spPr>
          <a:xfrm>
            <a:off x="1477680" y="2243769"/>
            <a:ext cx="1455421" cy="566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endParaRPr lang="es" sz="8000" b="1" kern="0" dirty="0">
              <a:solidFill>
                <a:srgbClr val="DB9A2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7" name="Google Shape;1487;p28">
            <a:extLst>
              <a:ext uri="{FF2B5EF4-FFF2-40B4-BE49-F238E27FC236}">
                <a16:creationId xmlns:a16="http://schemas.microsoft.com/office/drawing/2014/main" id="{F7E33081-5906-B746-AAAB-DA539AB77227}"/>
              </a:ext>
            </a:extLst>
          </p:cNvPr>
          <p:cNvSpPr txBox="1">
            <a:spLocks/>
          </p:cNvSpPr>
          <p:nvPr/>
        </p:nvSpPr>
        <p:spPr>
          <a:xfrm>
            <a:off x="2960441" y="2561610"/>
            <a:ext cx="3196671" cy="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defTabSz="1219170">
              <a:buClr>
                <a:srgbClr val="252525"/>
              </a:buClr>
              <a:buNone/>
            </a:pPr>
            <a:r>
              <a:rPr lang="en-US" sz="4400" b="1" kern="0" dirty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128" name="Google Shape;1485;p28">
            <a:extLst>
              <a:ext uri="{FF2B5EF4-FFF2-40B4-BE49-F238E27FC236}">
                <a16:creationId xmlns:a16="http://schemas.microsoft.com/office/drawing/2014/main" id="{96CA56BB-7C52-2847-AB1D-B7E9548712D5}"/>
              </a:ext>
            </a:extLst>
          </p:cNvPr>
          <p:cNvSpPr txBox="1">
            <a:spLocks/>
          </p:cNvSpPr>
          <p:nvPr/>
        </p:nvSpPr>
        <p:spPr>
          <a:xfrm>
            <a:off x="1904520" y="1859830"/>
            <a:ext cx="4138927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66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37" y="3267075"/>
            <a:ext cx="390525" cy="323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078" y="-57135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fect Okay Sticker - Perfect Okay Smiles - Discover &amp; Share GIFs | Funny  emoticons, Animated emoticons, Emoji lo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Perfect Okay Sticker - Perfect Okay Smiles - Discover &amp; Share GIFs | Funny  emoticons, Animated emoticons, Emoji lov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Perfect Okay Sticker - Perfect Okay Smiles - Discover &amp; Share GIFs | Funny  emoticons, Animated emoticons, Emoji lov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98" y="1265901"/>
            <a:ext cx="2548388" cy="2104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5193" y="1799921"/>
            <a:ext cx="4360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Another way to say “Great”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479211" y="4499421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D2A57"/>
                </a:solidFill>
                <a:latin typeface="Arial" panose="020B0604020202020204" pitchFamily="34" charset="0"/>
              </a:rPr>
              <a:t> /</a:t>
            </a:r>
            <a:r>
              <a:rPr lang="en-US" sz="3200" dirty="0" err="1">
                <a:solidFill>
                  <a:srgbClr val="1D2A57"/>
                </a:solidFill>
                <a:latin typeface="Arial" panose="020B0604020202020204" pitchFamily="34" charset="0"/>
              </a:rPr>
              <a:t>fænˈtæs.tɪk</a:t>
            </a:r>
            <a:r>
              <a:rPr lang="en-US" sz="3200" dirty="0">
                <a:solidFill>
                  <a:srgbClr val="1D2A57"/>
                </a:solidFill>
                <a:latin typeface="Arial" panose="020B0604020202020204" pitchFamily="34" charset="0"/>
              </a:rPr>
              <a:t>/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435193" y="4226547"/>
            <a:ext cx="29157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1D2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kfanny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170" y="2919325"/>
            <a:ext cx="793796" cy="793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2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-1004584" y="556998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D3FBA6-ABB1-E947-863E-A76DC344FFA1}"/>
              </a:ext>
            </a:extLst>
          </p:cNvPr>
          <p:cNvSpPr txBox="1"/>
          <p:nvPr/>
        </p:nvSpPr>
        <p:spPr>
          <a:xfrm>
            <a:off x="8208025" y="1907487"/>
            <a:ext cx="1986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rent</a:t>
            </a:r>
          </a:p>
          <a:p>
            <a:pPr algn="ct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/rent/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 descr="Looking to Rent a House/Condo/Apartment: Best Places to Search Online »  YugaTech | Philippines Tech News &amp; Reviews">
            <a:extLst>
              <a:ext uri="{FF2B5EF4-FFF2-40B4-BE49-F238E27FC236}">
                <a16:creationId xmlns:a16="http://schemas.microsoft.com/office/drawing/2014/main" id="{4F15EFC9-BFC5-6C4D-8B6E-046D965B8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r="1983"/>
          <a:stretch/>
        </p:blipFill>
        <p:spPr bwMode="auto">
          <a:xfrm>
            <a:off x="1320800" y="1628154"/>
            <a:ext cx="5682671" cy="39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nt__gb_2.mp3" descr="rent__gb_2.mp3">
            <a:hlinkClick r:id="" action="ppaction://media"/>
            <a:extLst>
              <a:ext uri="{FF2B5EF4-FFF2-40B4-BE49-F238E27FC236}">
                <a16:creationId xmlns:a16="http://schemas.microsoft.com/office/drawing/2014/main" id="{11053E2B-8EFF-374F-8F8B-6A664F78F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9384" y="2077474"/>
            <a:ext cx="641752" cy="6417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01841" y="3503182"/>
            <a:ext cx="439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money to use something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05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CB8D432-D711-1C4E-A127-18D181C10058}"/>
              </a:ext>
            </a:extLst>
          </p:cNvPr>
          <p:cNvSpPr txBox="1"/>
          <p:nvPr/>
        </p:nvSpPr>
        <p:spPr>
          <a:xfrm>
            <a:off x="-1004584" y="556998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6291CB-6449-4C4B-812B-6EA5203D3365}"/>
              </a:ext>
            </a:extLst>
          </p:cNvPr>
          <p:cNvSpPr txBox="1"/>
          <p:nvPr/>
        </p:nvSpPr>
        <p:spPr>
          <a:xfrm>
            <a:off x="6891444" y="2960777"/>
            <a:ext cx="3299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helmet</a:t>
            </a:r>
          </a:p>
          <a:p>
            <a:pPr algn="ct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helmɪt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Мотошлем Детский | Kids Cartoon Motorcycle Helmet | Children Motorcycle  Helmets - Color - Aliexpress">
            <a:extLst>
              <a:ext uri="{FF2B5EF4-FFF2-40B4-BE49-F238E27FC236}">
                <a16:creationId xmlns:a16="http://schemas.microsoft.com/office/drawing/2014/main" id="{F6506D61-EDC0-3140-8891-9F6C91CD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58" y="1422852"/>
            <a:ext cx="4522401" cy="45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elmet__gb_1.mp3" descr="helmet__gb_1.mp3">
            <a:hlinkClick r:id="" action="ppaction://media"/>
            <a:extLst>
              <a:ext uri="{FF2B5EF4-FFF2-40B4-BE49-F238E27FC236}">
                <a16:creationId xmlns:a16="http://schemas.microsoft.com/office/drawing/2014/main" id="{6920B03B-71D5-8544-8610-A0246ED53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5679" y="2004864"/>
            <a:ext cx="600898" cy="600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CB8D432-D711-1C4E-A127-18D181C10058}"/>
              </a:ext>
            </a:extLst>
          </p:cNvPr>
          <p:cNvSpPr txBox="1"/>
          <p:nvPr/>
        </p:nvSpPr>
        <p:spPr>
          <a:xfrm>
            <a:off x="-1004584" y="556998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15414" y="1838959"/>
            <a:ext cx="4883786" cy="3794577"/>
            <a:chOff x="927734" y="1473651"/>
            <a:chExt cx="5340986" cy="4505326"/>
          </a:xfrm>
        </p:grpSpPr>
        <p:pic>
          <p:nvPicPr>
            <p:cNvPr id="2" name="Picture 2" descr="Traditional Vietnamese food: Top 25+ Must-try delicaci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" r="33325"/>
            <a:stretch/>
          </p:blipFill>
          <p:spPr bwMode="auto">
            <a:xfrm>
              <a:off x="927735" y="1483360"/>
              <a:ext cx="5340985" cy="449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734" y="1473651"/>
              <a:ext cx="2648585" cy="222073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EBDE4F-0FB3-7844-8536-83AF004786C2}"/>
              </a:ext>
            </a:extLst>
          </p:cNvPr>
          <p:cNvSpPr txBox="1"/>
          <p:nvPr/>
        </p:nvSpPr>
        <p:spPr>
          <a:xfrm>
            <a:off x="7045201" y="3009254"/>
            <a:ext cx="3683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trəˈdɪʃənl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traditional__gb_4.mp3" descr="traditional__gb_4.mp3">
            <a:hlinkClick r:id="" action="ppaction://media"/>
            <a:extLst>
              <a:ext uri="{FF2B5EF4-FFF2-40B4-BE49-F238E27FC236}">
                <a16:creationId xmlns:a16="http://schemas.microsoft.com/office/drawing/2014/main" id="{9E88D437-AD30-F642-96EF-7FF9CDAD2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5642" y="2191735"/>
            <a:ext cx="833557" cy="8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-1004584" y="556998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2149;p6" descr="Ly Son Island - All You Need to Know BEFORE You Go (with Photos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920" y="1616226"/>
            <a:ext cx="6035039" cy="40022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Google Shape;2153;p6"/>
          <p:cNvSpPr txBox="1"/>
          <p:nvPr/>
        </p:nvSpPr>
        <p:spPr>
          <a:xfrm>
            <a:off x="7319266" y="2874737"/>
            <a:ext cx="3907533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landscape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lænd.skeɪp</a:t>
            </a:r>
            <a:r>
              <a:rPr lang="en-US" sz="2800" b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400" dirty="0"/>
          </a:p>
        </p:txBody>
      </p:sp>
      <p:pic>
        <p:nvPicPr>
          <p:cNvPr id="21" name="landscape__gb_1">
            <a:hlinkClick r:id="" action="ppaction://media"/>
            <a:extLst>
              <a:ext uri="{FF2B5EF4-FFF2-40B4-BE49-F238E27FC236}">
                <a16:creationId xmlns:a16="http://schemas.microsoft.com/office/drawing/2014/main" id="{36E99164-8757-F60F-FFB2-2D9722173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1121" y="2061458"/>
            <a:ext cx="813279" cy="81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BE1A5-47FB-470B-BDF0-E9AF8717E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078" y="-57135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4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-1004584" y="556998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749768"/>
              </p:ext>
            </p:extLst>
          </p:nvPr>
        </p:nvGraphicFramePr>
        <p:xfrm>
          <a:off x="1361440" y="1989666"/>
          <a:ext cx="9265920" cy="29168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88640">
                  <a:extLst>
                    <a:ext uri="{9D8B030D-6E8A-4147-A177-3AD203B41FA5}">
                      <a16:colId xmlns:a16="http://schemas.microsoft.com/office/drawing/2014/main" val="4095760577"/>
                    </a:ext>
                  </a:extLst>
                </a:gridCol>
                <a:gridCol w="2397760">
                  <a:extLst>
                    <a:ext uri="{9D8B030D-6E8A-4147-A177-3AD203B41FA5}">
                      <a16:colId xmlns:a16="http://schemas.microsoft.com/office/drawing/2014/main" val="1599212086"/>
                    </a:ext>
                  </a:extLst>
                </a:gridCol>
                <a:gridCol w="3779520">
                  <a:extLst>
                    <a:ext uri="{9D8B030D-6E8A-4147-A177-3AD203B41FA5}">
                      <a16:colId xmlns:a16="http://schemas.microsoft.com/office/drawing/2014/main" val="766697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fantastic (</a:t>
                      </a: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1D2A5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1D2A5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fænˈtæs.tɪk</a:t>
                      </a:r>
                      <a:r>
                        <a:rPr lang="en-US" sz="2400" b="0" dirty="0">
                          <a:solidFill>
                            <a:srgbClr val="1D2A5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vời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4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 (v)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/rent/</a:t>
                      </a:r>
                      <a:endParaRPr lang="en-US" sz="2400" b="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thuê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helmet (n)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i="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helmɪt</a:t>
                      </a:r>
                      <a: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mũ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hiểm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506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traditional (</a:t>
                      </a: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trəˈdɪʃənl</a:t>
                      </a:r>
                      <a: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mang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ruyền</a:t>
                      </a: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thống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41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landscape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u="none" strike="noStrike" cap="none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u="none" strike="noStrike" cap="none" dirty="0" err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lænd.skeɪp</a:t>
                      </a:r>
                      <a:r>
                        <a:rPr lang="en-US" sz="2400" b="0" u="none" strike="noStrike" cap="none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3049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E68572-547F-4B16-B74C-FF1E8B11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135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5995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6434" y="2367815"/>
            <a:ext cx="6959065" cy="2338939"/>
          </a:xfrm>
          <a:prstGeom prst="cloud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3A8AA-06EF-C64D-975A-3FBEF29FA9D1}"/>
              </a:ext>
            </a:extLst>
          </p:cNvPr>
          <p:cNvSpPr txBox="1"/>
          <p:nvPr/>
        </p:nvSpPr>
        <p:spPr>
          <a:xfrm>
            <a:off x="3192031" y="2779365"/>
            <a:ext cx="552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endParaRPr lang="en-US" sz="7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376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2" name="Google Shape;2032;p34"/>
          <p:cNvGrpSpPr/>
          <p:nvPr/>
        </p:nvGrpSpPr>
        <p:grpSpPr>
          <a:xfrm>
            <a:off x="10693400" y="5614769"/>
            <a:ext cx="1013767" cy="701208"/>
            <a:chOff x="8169575" y="1247825"/>
            <a:chExt cx="600525" cy="415375"/>
          </a:xfrm>
        </p:grpSpPr>
        <p:sp>
          <p:nvSpPr>
            <p:cNvPr id="2033" name="Google Shape;2033;p34"/>
            <p:cNvSpPr/>
            <p:nvPr/>
          </p:nvSpPr>
          <p:spPr>
            <a:xfrm>
              <a:off x="8169575" y="1247825"/>
              <a:ext cx="600525" cy="415375"/>
            </a:xfrm>
            <a:custGeom>
              <a:avLst/>
              <a:gdLst/>
              <a:ahLst/>
              <a:cxnLst/>
              <a:rect l="l" t="t" r="r" b="b"/>
              <a:pathLst>
                <a:path w="24021" h="16615" extrusionOk="0">
                  <a:moveTo>
                    <a:pt x="21700" y="1"/>
                  </a:moveTo>
                  <a:cubicBezTo>
                    <a:pt x="21681" y="1"/>
                    <a:pt x="21661" y="2"/>
                    <a:pt x="21642" y="3"/>
                  </a:cubicBezTo>
                  <a:lnTo>
                    <a:pt x="2836" y="1564"/>
                  </a:lnTo>
                  <a:cubicBezTo>
                    <a:pt x="2455" y="1594"/>
                    <a:pt x="2177" y="1934"/>
                    <a:pt x="2220" y="2313"/>
                  </a:cubicBezTo>
                  <a:lnTo>
                    <a:pt x="2444" y="4316"/>
                  </a:lnTo>
                  <a:lnTo>
                    <a:pt x="737" y="4524"/>
                  </a:lnTo>
                  <a:cubicBezTo>
                    <a:pt x="302" y="4576"/>
                    <a:pt x="0" y="4985"/>
                    <a:pt x="77" y="5417"/>
                  </a:cubicBezTo>
                  <a:lnTo>
                    <a:pt x="1765" y="14801"/>
                  </a:lnTo>
                  <a:cubicBezTo>
                    <a:pt x="1955" y="15858"/>
                    <a:pt x="2875" y="16615"/>
                    <a:pt x="3931" y="16615"/>
                  </a:cubicBezTo>
                  <a:cubicBezTo>
                    <a:pt x="3997" y="16615"/>
                    <a:pt x="4063" y="16612"/>
                    <a:pt x="4130" y="16606"/>
                  </a:cubicBezTo>
                  <a:lnTo>
                    <a:pt x="22282" y="14983"/>
                  </a:lnTo>
                  <a:cubicBezTo>
                    <a:pt x="23288" y="14893"/>
                    <a:pt x="24021" y="13987"/>
                    <a:pt x="23897" y="12984"/>
                  </a:cubicBezTo>
                  <a:lnTo>
                    <a:pt x="22369" y="594"/>
                  </a:lnTo>
                  <a:cubicBezTo>
                    <a:pt x="22328" y="252"/>
                    <a:pt x="22038" y="1"/>
                    <a:pt x="21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4"/>
            <p:cNvSpPr/>
            <p:nvPr/>
          </p:nvSpPr>
          <p:spPr>
            <a:xfrm>
              <a:off x="8169575" y="1355700"/>
              <a:ext cx="101150" cy="289525"/>
            </a:xfrm>
            <a:custGeom>
              <a:avLst/>
              <a:gdLst/>
              <a:ahLst/>
              <a:cxnLst/>
              <a:rect l="l" t="t" r="r" b="b"/>
              <a:pathLst>
                <a:path w="4046" h="11581" extrusionOk="0">
                  <a:moveTo>
                    <a:pt x="2444" y="1"/>
                  </a:moveTo>
                  <a:lnTo>
                    <a:pt x="737" y="209"/>
                  </a:lnTo>
                  <a:cubicBezTo>
                    <a:pt x="302" y="261"/>
                    <a:pt x="0" y="670"/>
                    <a:pt x="77" y="1102"/>
                  </a:cubicBezTo>
                  <a:lnTo>
                    <a:pt x="1765" y="10486"/>
                  </a:lnTo>
                  <a:cubicBezTo>
                    <a:pt x="1840" y="10905"/>
                    <a:pt x="2031" y="11278"/>
                    <a:pt x="2299" y="11574"/>
                  </a:cubicBezTo>
                  <a:cubicBezTo>
                    <a:pt x="2347" y="11578"/>
                    <a:pt x="2394" y="11580"/>
                    <a:pt x="2439" y="11580"/>
                  </a:cubicBezTo>
                  <a:cubicBezTo>
                    <a:pt x="4046" y="11580"/>
                    <a:pt x="3727" y="9064"/>
                    <a:pt x="3727" y="9064"/>
                  </a:cubicBezTo>
                  <a:lnTo>
                    <a:pt x="2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4"/>
            <p:cNvSpPr/>
            <p:nvPr/>
          </p:nvSpPr>
          <p:spPr>
            <a:xfrm>
              <a:off x="8269475" y="1412075"/>
              <a:ext cx="173000" cy="173050"/>
            </a:xfrm>
            <a:custGeom>
              <a:avLst/>
              <a:gdLst/>
              <a:ahLst/>
              <a:cxnLst/>
              <a:rect l="l" t="t" r="r" b="b"/>
              <a:pathLst>
                <a:path w="6920" h="6922" extrusionOk="0">
                  <a:moveTo>
                    <a:pt x="6174" y="0"/>
                  </a:moveTo>
                  <a:lnTo>
                    <a:pt x="0" y="747"/>
                  </a:lnTo>
                  <a:lnTo>
                    <a:pt x="746" y="6921"/>
                  </a:lnTo>
                  <a:lnTo>
                    <a:pt x="6920" y="6176"/>
                  </a:lnTo>
                  <a:lnTo>
                    <a:pt x="61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4"/>
            <p:cNvSpPr/>
            <p:nvPr/>
          </p:nvSpPr>
          <p:spPr>
            <a:xfrm>
              <a:off x="8281450" y="1511525"/>
              <a:ext cx="161025" cy="73600"/>
            </a:xfrm>
            <a:custGeom>
              <a:avLst/>
              <a:gdLst/>
              <a:ahLst/>
              <a:cxnLst/>
              <a:rect l="l" t="t" r="r" b="b"/>
              <a:pathLst>
                <a:path w="6441" h="2944" extrusionOk="0">
                  <a:moveTo>
                    <a:pt x="6176" y="1"/>
                  </a:moveTo>
                  <a:lnTo>
                    <a:pt x="1" y="747"/>
                  </a:lnTo>
                  <a:lnTo>
                    <a:pt x="267" y="2943"/>
                  </a:lnTo>
                  <a:lnTo>
                    <a:pt x="6441" y="2198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4"/>
            <p:cNvSpPr/>
            <p:nvPr/>
          </p:nvSpPr>
          <p:spPr>
            <a:xfrm>
              <a:off x="8312825" y="1468800"/>
              <a:ext cx="123000" cy="57275"/>
            </a:xfrm>
            <a:custGeom>
              <a:avLst/>
              <a:gdLst/>
              <a:ahLst/>
              <a:cxnLst/>
              <a:rect l="l" t="t" r="r" b="b"/>
              <a:pathLst>
                <a:path w="4920" h="2291" extrusionOk="0">
                  <a:moveTo>
                    <a:pt x="4713" y="0"/>
                  </a:moveTo>
                  <a:lnTo>
                    <a:pt x="0" y="1606"/>
                  </a:lnTo>
                  <a:lnTo>
                    <a:pt x="84" y="2291"/>
                  </a:lnTo>
                  <a:lnTo>
                    <a:pt x="4920" y="1706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4"/>
            <p:cNvSpPr/>
            <p:nvPr/>
          </p:nvSpPr>
          <p:spPr>
            <a:xfrm>
              <a:off x="8277300" y="1495850"/>
              <a:ext cx="71100" cy="34250"/>
            </a:xfrm>
            <a:custGeom>
              <a:avLst/>
              <a:gdLst/>
              <a:ahLst/>
              <a:cxnLst/>
              <a:rect l="l" t="t" r="r" b="b"/>
              <a:pathLst>
                <a:path w="2844" h="1370" extrusionOk="0">
                  <a:moveTo>
                    <a:pt x="1" y="1"/>
                  </a:moveTo>
                  <a:lnTo>
                    <a:pt x="167" y="1369"/>
                  </a:lnTo>
                  <a:lnTo>
                    <a:pt x="2843" y="1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8302150" y="1448325"/>
              <a:ext cx="40650" cy="38350"/>
            </a:xfrm>
            <a:custGeom>
              <a:avLst/>
              <a:gdLst/>
              <a:ahLst/>
              <a:cxnLst/>
              <a:rect l="l" t="t" r="r" b="b"/>
              <a:pathLst>
                <a:path w="1626" h="1534" extrusionOk="0">
                  <a:moveTo>
                    <a:pt x="813" y="0"/>
                  </a:moveTo>
                  <a:cubicBezTo>
                    <a:pt x="783" y="0"/>
                    <a:pt x="752" y="2"/>
                    <a:pt x="721" y="6"/>
                  </a:cubicBezTo>
                  <a:cubicBezTo>
                    <a:pt x="300" y="56"/>
                    <a:pt x="1" y="439"/>
                    <a:pt x="52" y="858"/>
                  </a:cubicBezTo>
                  <a:cubicBezTo>
                    <a:pt x="98" y="1247"/>
                    <a:pt x="429" y="1533"/>
                    <a:pt x="810" y="1533"/>
                  </a:cubicBezTo>
                  <a:cubicBezTo>
                    <a:pt x="841" y="1533"/>
                    <a:pt x="873" y="1531"/>
                    <a:pt x="904" y="1527"/>
                  </a:cubicBezTo>
                  <a:cubicBezTo>
                    <a:pt x="1325" y="1477"/>
                    <a:pt x="1625" y="1095"/>
                    <a:pt x="1573" y="675"/>
                  </a:cubicBezTo>
                  <a:cubicBezTo>
                    <a:pt x="1527" y="285"/>
                    <a:pt x="1196" y="0"/>
                    <a:pt x="8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8440025" y="1396325"/>
              <a:ext cx="115800" cy="26200"/>
            </a:xfrm>
            <a:custGeom>
              <a:avLst/>
              <a:gdLst/>
              <a:ahLst/>
              <a:cxnLst/>
              <a:rect l="l" t="t" r="r" b="b"/>
              <a:pathLst>
                <a:path w="4632" h="1048" extrusionOk="0">
                  <a:moveTo>
                    <a:pt x="4571" y="0"/>
                  </a:moveTo>
                  <a:lnTo>
                    <a:pt x="1" y="552"/>
                  </a:lnTo>
                  <a:lnTo>
                    <a:pt x="62" y="1048"/>
                  </a:lnTo>
                  <a:lnTo>
                    <a:pt x="4631" y="496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8443475" y="1424600"/>
              <a:ext cx="115750" cy="26250"/>
            </a:xfrm>
            <a:custGeom>
              <a:avLst/>
              <a:gdLst/>
              <a:ahLst/>
              <a:cxnLst/>
              <a:rect l="l" t="t" r="r" b="b"/>
              <a:pathLst>
                <a:path w="4630" h="1050" extrusionOk="0">
                  <a:moveTo>
                    <a:pt x="4570" y="1"/>
                  </a:moveTo>
                  <a:lnTo>
                    <a:pt x="0" y="553"/>
                  </a:lnTo>
                  <a:lnTo>
                    <a:pt x="59" y="1050"/>
                  </a:lnTo>
                  <a:lnTo>
                    <a:pt x="4629" y="496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8446875" y="1452900"/>
              <a:ext cx="115775" cy="26250"/>
            </a:xfrm>
            <a:custGeom>
              <a:avLst/>
              <a:gdLst/>
              <a:ahLst/>
              <a:cxnLst/>
              <a:rect l="l" t="t" r="r" b="b"/>
              <a:pathLst>
                <a:path w="4631" h="1050" extrusionOk="0">
                  <a:moveTo>
                    <a:pt x="4571" y="0"/>
                  </a:moveTo>
                  <a:lnTo>
                    <a:pt x="0" y="552"/>
                  </a:lnTo>
                  <a:lnTo>
                    <a:pt x="61" y="1050"/>
                  </a:lnTo>
                  <a:lnTo>
                    <a:pt x="4631" y="496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8450300" y="1481175"/>
              <a:ext cx="115775" cy="26275"/>
            </a:xfrm>
            <a:custGeom>
              <a:avLst/>
              <a:gdLst/>
              <a:ahLst/>
              <a:cxnLst/>
              <a:rect l="l" t="t" r="r" b="b"/>
              <a:pathLst>
                <a:path w="4631" h="1051" extrusionOk="0">
                  <a:moveTo>
                    <a:pt x="4570" y="1"/>
                  </a:moveTo>
                  <a:lnTo>
                    <a:pt x="0" y="553"/>
                  </a:lnTo>
                  <a:lnTo>
                    <a:pt x="60" y="1050"/>
                  </a:lnTo>
                  <a:lnTo>
                    <a:pt x="4631" y="497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8453700" y="1509375"/>
              <a:ext cx="115775" cy="26200"/>
            </a:xfrm>
            <a:custGeom>
              <a:avLst/>
              <a:gdLst/>
              <a:ahLst/>
              <a:cxnLst/>
              <a:rect l="l" t="t" r="r" b="b"/>
              <a:pathLst>
                <a:path w="4631" h="1048" extrusionOk="0">
                  <a:moveTo>
                    <a:pt x="4570" y="0"/>
                  </a:moveTo>
                  <a:lnTo>
                    <a:pt x="0" y="552"/>
                  </a:lnTo>
                  <a:lnTo>
                    <a:pt x="61" y="1048"/>
                  </a:lnTo>
                  <a:lnTo>
                    <a:pt x="4631" y="496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8457125" y="1537650"/>
              <a:ext cx="115775" cy="26225"/>
            </a:xfrm>
            <a:custGeom>
              <a:avLst/>
              <a:gdLst/>
              <a:ahLst/>
              <a:cxnLst/>
              <a:rect l="l" t="t" r="r" b="b"/>
              <a:pathLst>
                <a:path w="4631" h="1049" extrusionOk="0">
                  <a:moveTo>
                    <a:pt x="4570" y="1"/>
                  </a:moveTo>
                  <a:lnTo>
                    <a:pt x="0" y="553"/>
                  </a:lnTo>
                  <a:lnTo>
                    <a:pt x="60" y="1049"/>
                  </a:lnTo>
                  <a:lnTo>
                    <a:pt x="4631" y="497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8584925" y="1378800"/>
              <a:ext cx="115775" cy="26250"/>
            </a:xfrm>
            <a:custGeom>
              <a:avLst/>
              <a:gdLst/>
              <a:ahLst/>
              <a:cxnLst/>
              <a:rect l="l" t="t" r="r" b="b"/>
              <a:pathLst>
                <a:path w="4631" h="1050" extrusionOk="0">
                  <a:moveTo>
                    <a:pt x="4570" y="0"/>
                  </a:moveTo>
                  <a:lnTo>
                    <a:pt x="0" y="552"/>
                  </a:lnTo>
                  <a:lnTo>
                    <a:pt x="61" y="1049"/>
                  </a:lnTo>
                  <a:lnTo>
                    <a:pt x="4631" y="497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8588350" y="1407075"/>
              <a:ext cx="115800" cy="26275"/>
            </a:xfrm>
            <a:custGeom>
              <a:avLst/>
              <a:gdLst/>
              <a:ahLst/>
              <a:cxnLst/>
              <a:rect l="l" t="t" r="r" b="b"/>
              <a:pathLst>
                <a:path w="4632" h="1051" extrusionOk="0">
                  <a:moveTo>
                    <a:pt x="4570" y="1"/>
                  </a:moveTo>
                  <a:lnTo>
                    <a:pt x="1" y="553"/>
                  </a:lnTo>
                  <a:lnTo>
                    <a:pt x="60" y="1050"/>
                  </a:lnTo>
                  <a:lnTo>
                    <a:pt x="4631" y="498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8591750" y="1435375"/>
              <a:ext cx="115775" cy="26250"/>
            </a:xfrm>
            <a:custGeom>
              <a:avLst/>
              <a:gdLst/>
              <a:ahLst/>
              <a:cxnLst/>
              <a:rect l="l" t="t" r="r" b="b"/>
              <a:pathLst>
                <a:path w="4631" h="1050" extrusionOk="0">
                  <a:moveTo>
                    <a:pt x="4572" y="0"/>
                  </a:moveTo>
                  <a:lnTo>
                    <a:pt x="0" y="552"/>
                  </a:lnTo>
                  <a:lnTo>
                    <a:pt x="61" y="1050"/>
                  </a:lnTo>
                  <a:lnTo>
                    <a:pt x="4631" y="49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8595175" y="1463675"/>
              <a:ext cx="115800" cy="26250"/>
            </a:xfrm>
            <a:custGeom>
              <a:avLst/>
              <a:gdLst/>
              <a:ahLst/>
              <a:cxnLst/>
              <a:rect l="l" t="t" r="r" b="b"/>
              <a:pathLst>
                <a:path w="4632" h="1050" extrusionOk="0">
                  <a:moveTo>
                    <a:pt x="4570" y="0"/>
                  </a:moveTo>
                  <a:lnTo>
                    <a:pt x="1" y="552"/>
                  </a:lnTo>
                  <a:lnTo>
                    <a:pt x="61" y="1049"/>
                  </a:lnTo>
                  <a:lnTo>
                    <a:pt x="4631" y="497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8598575" y="1491850"/>
              <a:ext cx="115775" cy="26250"/>
            </a:xfrm>
            <a:custGeom>
              <a:avLst/>
              <a:gdLst/>
              <a:ahLst/>
              <a:cxnLst/>
              <a:rect l="l" t="t" r="r" b="b"/>
              <a:pathLst>
                <a:path w="4631" h="1050" extrusionOk="0">
                  <a:moveTo>
                    <a:pt x="4570" y="0"/>
                  </a:moveTo>
                  <a:lnTo>
                    <a:pt x="1" y="552"/>
                  </a:lnTo>
                  <a:lnTo>
                    <a:pt x="61" y="1050"/>
                  </a:lnTo>
                  <a:lnTo>
                    <a:pt x="4631" y="497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8602000" y="1520125"/>
              <a:ext cx="115800" cy="26275"/>
            </a:xfrm>
            <a:custGeom>
              <a:avLst/>
              <a:gdLst/>
              <a:ahLst/>
              <a:cxnLst/>
              <a:rect l="l" t="t" r="r" b="b"/>
              <a:pathLst>
                <a:path w="4632" h="1051" extrusionOk="0">
                  <a:moveTo>
                    <a:pt x="4571" y="1"/>
                  </a:moveTo>
                  <a:lnTo>
                    <a:pt x="1" y="553"/>
                  </a:lnTo>
                  <a:lnTo>
                    <a:pt x="60" y="1050"/>
                  </a:lnTo>
                  <a:lnTo>
                    <a:pt x="4631" y="498"/>
                  </a:lnTo>
                  <a:lnTo>
                    <a:pt x="4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8463475" y="1590475"/>
              <a:ext cx="115800" cy="26250"/>
            </a:xfrm>
            <a:custGeom>
              <a:avLst/>
              <a:gdLst/>
              <a:ahLst/>
              <a:cxnLst/>
              <a:rect l="l" t="t" r="r" b="b"/>
              <a:pathLst>
                <a:path w="4632" h="1050" extrusionOk="0">
                  <a:moveTo>
                    <a:pt x="4572" y="1"/>
                  </a:moveTo>
                  <a:lnTo>
                    <a:pt x="1" y="553"/>
                  </a:lnTo>
                  <a:lnTo>
                    <a:pt x="62" y="1050"/>
                  </a:lnTo>
                  <a:lnTo>
                    <a:pt x="4631" y="498"/>
                  </a:lnTo>
                  <a:lnTo>
                    <a:pt x="4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8292900" y="1611100"/>
              <a:ext cx="115800" cy="26275"/>
            </a:xfrm>
            <a:custGeom>
              <a:avLst/>
              <a:gdLst/>
              <a:ahLst/>
              <a:cxnLst/>
              <a:rect l="l" t="t" r="r" b="b"/>
              <a:pathLst>
                <a:path w="4632" h="1051" extrusionOk="0">
                  <a:moveTo>
                    <a:pt x="4571" y="1"/>
                  </a:moveTo>
                  <a:lnTo>
                    <a:pt x="1" y="553"/>
                  </a:lnTo>
                  <a:lnTo>
                    <a:pt x="60" y="1050"/>
                  </a:lnTo>
                  <a:lnTo>
                    <a:pt x="4631" y="497"/>
                  </a:lnTo>
                  <a:lnTo>
                    <a:pt x="4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8264975" y="1341975"/>
              <a:ext cx="431275" cy="64375"/>
            </a:xfrm>
            <a:custGeom>
              <a:avLst/>
              <a:gdLst/>
              <a:ahLst/>
              <a:cxnLst/>
              <a:rect l="l" t="t" r="r" b="b"/>
              <a:pathLst>
                <a:path w="17251" h="2575" extrusionOk="0">
                  <a:moveTo>
                    <a:pt x="17190" y="1"/>
                  </a:moveTo>
                  <a:lnTo>
                    <a:pt x="1" y="2079"/>
                  </a:lnTo>
                  <a:lnTo>
                    <a:pt x="62" y="2574"/>
                  </a:lnTo>
                  <a:lnTo>
                    <a:pt x="17251" y="496"/>
                  </a:lnTo>
                  <a:lnTo>
                    <a:pt x="171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8608400" y="1572950"/>
              <a:ext cx="115800" cy="26275"/>
            </a:xfrm>
            <a:custGeom>
              <a:avLst/>
              <a:gdLst/>
              <a:ahLst/>
              <a:cxnLst/>
              <a:rect l="l" t="t" r="r" b="b"/>
              <a:pathLst>
                <a:path w="4632" h="1051" extrusionOk="0">
                  <a:moveTo>
                    <a:pt x="4570" y="1"/>
                  </a:moveTo>
                  <a:lnTo>
                    <a:pt x="1" y="553"/>
                  </a:lnTo>
                  <a:lnTo>
                    <a:pt x="60" y="1050"/>
                  </a:lnTo>
                  <a:lnTo>
                    <a:pt x="4631" y="498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8219275" y="1492000"/>
              <a:ext cx="32425" cy="16125"/>
            </a:xfrm>
            <a:custGeom>
              <a:avLst/>
              <a:gdLst/>
              <a:ahLst/>
              <a:cxnLst/>
              <a:rect l="l" t="t" r="r" b="b"/>
              <a:pathLst>
                <a:path w="1297" h="645" extrusionOk="0">
                  <a:moveTo>
                    <a:pt x="1228" y="0"/>
                  </a:moveTo>
                  <a:lnTo>
                    <a:pt x="1" y="147"/>
                  </a:lnTo>
                  <a:lnTo>
                    <a:pt x="61" y="645"/>
                  </a:lnTo>
                  <a:lnTo>
                    <a:pt x="1297" y="494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8222700" y="1520075"/>
              <a:ext cx="32975" cy="16200"/>
            </a:xfrm>
            <a:custGeom>
              <a:avLst/>
              <a:gdLst/>
              <a:ahLst/>
              <a:cxnLst/>
              <a:rect l="l" t="t" r="r" b="b"/>
              <a:pathLst>
                <a:path w="1319" h="648" extrusionOk="0">
                  <a:moveTo>
                    <a:pt x="1250" y="0"/>
                  </a:moveTo>
                  <a:lnTo>
                    <a:pt x="1" y="152"/>
                  </a:lnTo>
                  <a:lnTo>
                    <a:pt x="60" y="647"/>
                  </a:lnTo>
                  <a:lnTo>
                    <a:pt x="1319" y="496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8209025" y="1407300"/>
              <a:ext cx="30700" cy="15950"/>
            </a:xfrm>
            <a:custGeom>
              <a:avLst/>
              <a:gdLst/>
              <a:ahLst/>
              <a:cxnLst/>
              <a:rect l="l" t="t" r="r" b="b"/>
              <a:pathLst>
                <a:path w="1228" h="638" extrusionOk="0">
                  <a:moveTo>
                    <a:pt x="1158" y="0"/>
                  </a:moveTo>
                  <a:lnTo>
                    <a:pt x="0" y="141"/>
                  </a:lnTo>
                  <a:lnTo>
                    <a:pt x="61" y="638"/>
                  </a:lnTo>
                  <a:lnTo>
                    <a:pt x="1227" y="496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8226100" y="1548275"/>
              <a:ext cx="33600" cy="16300"/>
            </a:xfrm>
            <a:custGeom>
              <a:avLst/>
              <a:gdLst/>
              <a:ahLst/>
              <a:cxnLst/>
              <a:rect l="l" t="t" r="r" b="b"/>
              <a:pathLst>
                <a:path w="1344" h="652" extrusionOk="0">
                  <a:moveTo>
                    <a:pt x="1274" y="1"/>
                  </a:moveTo>
                  <a:lnTo>
                    <a:pt x="1" y="155"/>
                  </a:lnTo>
                  <a:lnTo>
                    <a:pt x="61" y="651"/>
                  </a:lnTo>
                  <a:lnTo>
                    <a:pt x="1343" y="496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8212450" y="1435525"/>
              <a:ext cx="31275" cy="16025"/>
            </a:xfrm>
            <a:custGeom>
              <a:avLst/>
              <a:gdLst/>
              <a:ahLst/>
              <a:cxnLst/>
              <a:rect l="l" t="t" r="r" b="b"/>
              <a:pathLst>
                <a:path w="1251" h="641" extrusionOk="0">
                  <a:moveTo>
                    <a:pt x="1181" y="0"/>
                  </a:moveTo>
                  <a:lnTo>
                    <a:pt x="0" y="143"/>
                  </a:lnTo>
                  <a:lnTo>
                    <a:pt x="61" y="640"/>
                  </a:lnTo>
                  <a:lnTo>
                    <a:pt x="1251" y="496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89CF043-54B1-D544-B693-E260E6536443}"/>
              </a:ext>
            </a:extLst>
          </p:cNvPr>
          <p:cNvSpPr/>
          <p:nvPr/>
        </p:nvSpPr>
        <p:spPr>
          <a:xfrm>
            <a:off x="948177" y="541986"/>
            <a:ext cx="611383" cy="5747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933" b="1" kern="0" dirty="0">
                <a:solidFill>
                  <a:srgbClr val="DAE8F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2DEA779-A0F9-A644-A9C5-D4E51F3DDD17}"/>
              </a:ext>
            </a:extLst>
          </p:cNvPr>
          <p:cNvCxnSpPr>
            <a:cxnSpLocks/>
          </p:cNvCxnSpPr>
          <p:nvPr/>
        </p:nvCxnSpPr>
        <p:spPr>
          <a:xfrm>
            <a:off x="10039350" y="8629344"/>
            <a:ext cx="1308100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12A5473-ED53-5344-9E2A-18B677B4D253}"/>
              </a:ext>
            </a:extLst>
          </p:cNvPr>
          <p:cNvSpPr txBox="1"/>
          <p:nvPr/>
        </p:nvSpPr>
        <p:spPr>
          <a:xfrm>
            <a:off x="1694871" y="583127"/>
            <a:ext cx="760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postcard and answer the questions.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9C5D4EF-CC31-5C48-8FEB-6FF179D1057A}"/>
              </a:ext>
            </a:extLst>
          </p:cNvPr>
          <p:cNvSpPr/>
          <p:nvPr/>
        </p:nvSpPr>
        <p:spPr>
          <a:xfrm>
            <a:off x="1524001" y="1176754"/>
            <a:ext cx="9087752" cy="4902146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BEA5DC-F2AD-264D-BDD1-46FC9F94404B}"/>
              </a:ext>
            </a:extLst>
          </p:cNvPr>
          <p:cNvGrpSpPr/>
          <p:nvPr/>
        </p:nvGrpSpPr>
        <p:grpSpPr>
          <a:xfrm rot="20987646">
            <a:off x="8967442" y="608127"/>
            <a:ext cx="2832217" cy="1665720"/>
            <a:chOff x="5110446" y="1641672"/>
            <a:chExt cx="2713073" cy="1874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8396241-9963-B14E-940B-3C7971D4FC6F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557F411-C6A1-1543-B756-743055E30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186EF4-882C-E740-A2C5-7FD054C55D45}"/>
                </a:ext>
              </a:extLst>
            </p:cNvPr>
            <p:cNvSpPr txBox="1"/>
            <p:nvPr/>
          </p:nvSpPr>
          <p:spPr>
            <a:xfrm>
              <a:off x="5210955" y="2870241"/>
              <a:ext cx="2612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7429D44C-BC2C-3A48-865A-7BF99E759908}"/>
              </a:ext>
            </a:extLst>
          </p:cNvPr>
          <p:cNvSpPr/>
          <p:nvPr/>
        </p:nvSpPr>
        <p:spPr>
          <a:xfrm>
            <a:off x="1724084" y="1461113"/>
            <a:ext cx="1653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7A6FB3-886C-3E49-82A2-9EBB7AE0E386}"/>
              </a:ext>
            </a:extLst>
          </p:cNvPr>
          <p:cNvSpPr/>
          <p:nvPr/>
        </p:nvSpPr>
        <p:spPr>
          <a:xfrm>
            <a:off x="1724085" y="1998580"/>
            <a:ext cx="4197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75B8FF-1585-E74D-98D1-5EE36AB8B46C}"/>
              </a:ext>
            </a:extLst>
          </p:cNvPr>
          <p:cNvSpPr/>
          <p:nvPr/>
        </p:nvSpPr>
        <p:spPr>
          <a:xfrm>
            <a:off x="1724085" y="2476635"/>
            <a:ext cx="86468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2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96891F1-180B-384C-92CD-0C6B6EA4080D}"/>
              </a:ext>
            </a:extLst>
          </p:cNvPr>
          <p:cNvSpPr/>
          <p:nvPr/>
        </p:nvSpPr>
        <p:spPr>
          <a:xfrm>
            <a:off x="1722397" y="4857377"/>
            <a:ext cx="25630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2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2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198746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EF7C2-16E3-0840-9A4E-8D2D49B6B677}"/>
              </a:ext>
            </a:extLst>
          </p:cNvPr>
          <p:cNvSpPr/>
          <p:nvPr/>
        </p:nvSpPr>
        <p:spPr>
          <a:xfrm>
            <a:off x="625357" y="1205768"/>
            <a:ext cx="6033436" cy="5056135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E25F-C349-9044-B4F4-D17069392C34}"/>
              </a:ext>
            </a:extLst>
          </p:cNvPr>
          <p:cNvSpPr/>
          <p:nvPr/>
        </p:nvSpPr>
        <p:spPr>
          <a:xfrm>
            <a:off x="786531" y="1403240"/>
            <a:ext cx="186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9E21C-6731-0C42-8A78-36596FE99AB8}"/>
              </a:ext>
            </a:extLst>
          </p:cNvPr>
          <p:cNvSpPr/>
          <p:nvPr/>
        </p:nvSpPr>
        <p:spPr>
          <a:xfrm>
            <a:off x="784845" y="1713600"/>
            <a:ext cx="333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522A6-1D87-9E46-8015-58E38EAA53EF}"/>
              </a:ext>
            </a:extLst>
          </p:cNvPr>
          <p:cNvSpPr/>
          <p:nvPr/>
        </p:nvSpPr>
        <p:spPr>
          <a:xfrm>
            <a:off x="784845" y="2113710"/>
            <a:ext cx="57779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0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151AD-4C05-B343-99B5-876C72215214}"/>
              </a:ext>
            </a:extLst>
          </p:cNvPr>
          <p:cNvSpPr/>
          <p:nvPr/>
        </p:nvSpPr>
        <p:spPr>
          <a:xfrm>
            <a:off x="784845" y="5144399"/>
            <a:ext cx="245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CC623-DC52-D547-899C-39DECA70A377}"/>
              </a:ext>
            </a:extLst>
          </p:cNvPr>
          <p:cNvSpPr txBox="1"/>
          <p:nvPr/>
        </p:nvSpPr>
        <p:spPr>
          <a:xfrm>
            <a:off x="2998822" y="462978"/>
            <a:ext cx="684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 the exercise individually in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minutes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0C823C-3E89-DC45-A7EA-227D7E5C435E}"/>
              </a:ext>
            </a:extLst>
          </p:cNvPr>
          <p:cNvGrpSpPr/>
          <p:nvPr/>
        </p:nvGrpSpPr>
        <p:grpSpPr>
          <a:xfrm>
            <a:off x="6765774" y="1844139"/>
            <a:ext cx="2111832" cy="369332"/>
            <a:chOff x="2585914" y="1717492"/>
            <a:chExt cx="2111832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0569FD-C244-3845-B978-DB3E5E94B826}"/>
                </a:ext>
              </a:extLst>
            </p:cNvPr>
            <p:cNvSpPr txBox="1"/>
            <p:nvPr/>
          </p:nvSpPr>
          <p:spPr>
            <a:xfrm>
              <a:off x="2585914" y="1717492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88E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EC680A-DCE3-DF4B-A7A9-79DBB11947EB}"/>
                </a:ext>
              </a:extLst>
            </p:cNvPr>
            <p:cNvSpPr txBox="1"/>
            <p:nvPr/>
          </p:nvSpPr>
          <p:spPr>
            <a:xfrm>
              <a:off x="2966914" y="1717492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weather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D37DF8-892F-8743-860C-27EBE0E310C2}"/>
              </a:ext>
            </a:extLst>
          </p:cNvPr>
          <p:cNvGrpSpPr/>
          <p:nvPr/>
        </p:nvGrpSpPr>
        <p:grpSpPr>
          <a:xfrm>
            <a:off x="8508880" y="1848542"/>
            <a:ext cx="1796143" cy="369332"/>
            <a:chOff x="1230086" y="1785257"/>
            <a:chExt cx="1796143" cy="3693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432329-ED50-A443-8EE3-D93E68743CAD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9850C2-08FF-E845-9EB3-3E9DDB797F4C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holiday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56C98C-1087-3547-928C-02666E3A498B}"/>
              </a:ext>
            </a:extLst>
          </p:cNvPr>
          <p:cNvGrpSpPr/>
          <p:nvPr/>
        </p:nvGrpSpPr>
        <p:grpSpPr>
          <a:xfrm>
            <a:off x="10073173" y="1848542"/>
            <a:ext cx="2013849" cy="369332"/>
            <a:chOff x="2012615" y="1751157"/>
            <a:chExt cx="2013849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5FD0B5B-B9FD-F647-81B9-07A85EA6ABAB}"/>
                </a:ext>
              </a:extLst>
            </p:cNvPr>
            <p:cNvSpPr txBox="1"/>
            <p:nvPr/>
          </p:nvSpPr>
          <p:spPr>
            <a:xfrm>
              <a:off x="2012615" y="17511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A19CE9-4773-024C-B073-69FC25BBFE6B}"/>
                </a:ext>
              </a:extLst>
            </p:cNvPr>
            <p:cNvSpPr txBox="1"/>
            <p:nvPr/>
          </p:nvSpPr>
          <p:spPr>
            <a:xfrm>
              <a:off x="2393615" y="17511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4A1627-5847-D541-8A8B-2C05C594AB6F}"/>
              </a:ext>
            </a:extLst>
          </p:cNvPr>
          <p:cNvGrpSpPr/>
          <p:nvPr/>
        </p:nvGrpSpPr>
        <p:grpSpPr>
          <a:xfrm>
            <a:off x="6730749" y="1305793"/>
            <a:ext cx="6747072" cy="373735"/>
            <a:chOff x="2267491" y="765988"/>
            <a:chExt cx="6747072" cy="37373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15A355D-60DF-E34A-B041-319678390D80}"/>
                </a:ext>
              </a:extLst>
            </p:cNvPr>
            <p:cNvGrpSpPr/>
            <p:nvPr/>
          </p:nvGrpSpPr>
          <p:grpSpPr>
            <a:xfrm>
              <a:off x="2267491" y="765988"/>
              <a:ext cx="6747072" cy="373735"/>
              <a:chOff x="1836205" y="1321241"/>
              <a:chExt cx="6747072" cy="3737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DC7492-3B55-2448-936B-21A7A26BBA99}"/>
                  </a:ext>
                </a:extLst>
              </p:cNvPr>
              <p:cNvSpPr txBox="1"/>
              <p:nvPr/>
            </p:nvSpPr>
            <p:spPr>
              <a:xfrm>
                <a:off x="1836205" y="1321241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D66B3D6-3E31-BC45-A1EB-2F1A03879B48}"/>
                  </a:ext>
                </a:extLst>
              </p:cNvPr>
              <p:cNvSpPr txBox="1"/>
              <p:nvPr/>
            </p:nvSpPr>
            <p:spPr>
              <a:xfrm>
                <a:off x="2073620" y="1325644"/>
                <a:ext cx="650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postcard is about                in Stockholm. </a:t>
                </a:r>
                <a:endParaRPr lang="en-US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63F0A8-64BC-7045-A529-6C8C99FCDE14}"/>
                </a:ext>
              </a:extLst>
            </p:cNvPr>
            <p:cNvCxnSpPr/>
            <p:nvPr/>
          </p:nvCxnSpPr>
          <p:spPr>
            <a:xfrm>
              <a:off x="4593783" y="1076826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38DD25E-5F67-B144-8C1A-E6CA67FEC63D}"/>
              </a:ext>
            </a:extLst>
          </p:cNvPr>
          <p:cNvGrpSpPr/>
          <p:nvPr/>
        </p:nvGrpSpPr>
        <p:grpSpPr>
          <a:xfrm>
            <a:off x="6732009" y="2396132"/>
            <a:ext cx="7004718" cy="390660"/>
            <a:chOff x="1181680" y="2543886"/>
            <a:chExt cx="7004718" cy="39066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66BCAC-C9BD-944C-A2DF-DAFC4BAC759B}"/>
                </a:ext>
              </a:extLst>
            </p:cNvPr>
            <p:cNvGrpSpPr/>
            <p:nvPr/>
          </p:nvGrpSpPr>
          <p:grpSpPr>
            <a:xfrm>
              <a:off x="1181680" y="2543886"/>
              <a:ext cx="7004718" cy="390660"/>
              <a:chOff x="1188209" y="2160298"/>
              <a:chExt cx="7004718" cy="390660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DF9D0DB-476C-BA43-8A60-DB85CD3AD25D}"/>
                  </a:ext>
                </a:extLst>
              </p:cNvPr>
              <p:cNvSpPr txBox="1"/>
              <p:nvPr/>
            </p:nvSpPr>
            <p:spPr>
              <a:xfrm>
                <a:off x="1188209" y="2181626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94613-FCDB-6443-BD8F-B883CC4A5EF1}"/>
                  </a:ext>
                </a:extLst>
              </p:cNvPr>
              <p:cNvSpPr txBox="1"/>
              <p:nvPr/>
            </p:nvSpPr>
            <p:spPr>
              <a:xfrm>
                <a:off x="1487331" y="2160298"/>
                <a:ext cx="6705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Guests can                       in the hotel. </a:t>
                </a:r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5FF45B7-63B8-A240-84D4-6FE92B01D681}"/>
                </a:ext>
              </a:extLst>
            </p:cNvPr>
            <p:cNvCxnSpPr/>
            <p:nvPr/>
          </p:nvCxnSpPr>
          <p:spPr>
            <a:xfrm>
              <a:off x="2745086" y="284048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C3CC62-E254-4F46-97BE-ABECA6E692D2}"/>
              </a:ext>
            </a:extLst>
          </p:cNvPr>
          <p:cNvGrpSpPr/>
          <p:nvPr/>
        </p:nvGrpSpPr>
        <p:grpSpPr>
          <a:xfrm>
            <a:off x="6792291" y="2953660"/>
            <a:ext cx="1796143" cy="369332"/>
            <a:chOff x="2010482" y="1774008"/>
            <a:chExt cx="1796143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3742BE-0225-7345-8CDA-AADA5D5B5DE7}"/>
                </a:ext>
              </a:extLst>
            </p:cNvPr>
            <p:cNvSpPr txBox="1"/>
            <p:nvPr/>
          </p:nvSpPr>
          <p:spPr>
            <a:xfrm>
              <a:off x="2010482" y="1774008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9E4024-59A0-0A4A-97D2-A5153DEC65E6}"/>
                </a:ext>
              </a:extLst>
            </p:cNvPr>
            <p:cNvSpPr txBox="1"/>
            <p:nvPr/>
          </p:nvSpPr>
          <p:spPr>
            <a:xfrm>
              <a:off x="2391482" y="1774008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exercise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500EE5F-4868-744C-9F66-CE5CE5E7547C}"/>
              </a:ext>
            </a:extLst>
          </p:cNvPr>
          <p:cNvGrpSpPr/>
          <p:nvPr/>
        </p:nvGrpSpPr>
        <p:grpSpPr>
          <a:xfrm>
            <a:off x="8385732" y="2958571"/>
            <a:ext cx="1796143" cy="369332"/>
            <a:chOff x="1677141" y="1785257"/>
            <a:chExt cx="1796143" cy="36933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D45471-7873-1641-9126-166F38BB02EF}"/>
                </a:ext>
              </a:extLst>
            </p:cNvPr>
            <p:cNvSpPr txBox="1"/>
            <p:nvPr/>
          </p:nvSpPr>
          <p:spPr>
            <a:xfrm>
              <a:off x="1677141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617B9F7-9239-234F-94B7-AA6699CD23A3}"/>
                </a:ext>
              </a:extLst>
            </p:cNvPr>
            <p:cNvSpPr txBox="1"/>
            <p:nvPr/>
          </p:nvSpPr>
          <p:spPr>
            <a:xfrm>
              <a:off x="2058141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ADBA06-8FD9-0541-BBB6-C72D6C2F9C71}"/>
              </a:ext>
            </a:extLst>
          </p:cNvPr>
          <p:cNvGrpSpPr/>
          <p:nvPr/>
        </p:nvGrpSpPr>
        <p:grpSpPr>
          <a:xfrm>
            <a:off x="9647072" y="2946956"/>
            <a:ext cx="2841162" cy="369332"/>
            <a:chOff x="1230086" y="1785257"/>
            <a:chExt cx="2841162" cy="36933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1D5752-C8BF-6948-A7A9-AFEEA67FD56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444B57-B43B-704E-AA57-31E8B2A01B2E}"/>
                </a:ext>
              </a:extLst>
            </p:cNvPr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Swedish art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D7C617-940F-9A48-B81D-F47FE2353FF0}"/>
              </a:ext>
            </a:extLst>
          </p:cNvPr>
          <p:cNvGrpSpPr/>
          <p:nvPr/>
        </p:nvGrpSpPr>
        <p:grpSpPr>
          <a:xfrm>
            <a:off x="6755904" y="3580851"/>
            <a:ext cx="6371673" cy="376552"/>
            <a:chOff x="838203" y="3669877"/>
            <a:chExt cx="6371673" cy="37655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E8EA725-CDE8-BF4E-8002-F5C1D08BDBFE}"/>
                </a:ext>
              </a:extLst>
            </p:cNvPr>
            <p:cNvGrpSpPr/>
            <p:nvPr/>
          </p:nvGrpSpPr>
          <p:grpSpPr>
            <a:xfrm>
              <a:off x="838203" y="3669877"/>
              <a:ext cx="6371673" cy="376552"/>
              <a:chOff x="363373" y="4027745"/>
              <a:chExt cx="6371673" cy="37655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28E77D9-F495-E44B-A4B6-DE2A5FB6E53F}"/>
                  </a:ext>
                </a:extLst>
              </p:cNvPr>
              <p:cNvSpPr txBox="1"/>
              <p:nvPr/>
            </p:nvSpPr>
            <p:spPr>
              <a:xfrm>
                <a:off x="363373" y="403496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F6E095-279E-C643-8649-D4E27F64499E}"/>
                  </a:ext>
                </a:extLst>
              </p:cNvPr>
              <p:cNvSpPr txBox="1"/>
              <p:nvPr/>
            </p:nvSpPr>
            <p:spPr>
              <a:xfrm>
                <a:off x="634909" y="4027745"/>
                <a:ext cx="6100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 and her parents rented bikes to                . </a:t>
                </a: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0F3A191-A046-EA40-A57B-5B2D2D607D4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92" y="3947280"/>
              <a:ext cx="773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47E3C86-47A4-3B46-97BA-060D16123474}"/>
              </a:ext>
            </a:extLst>
          </p:cNvPr>
          <p:cNvGrpSpPr/>
          <p:nvPr/>
        </p:nvGrpSpPr>
        <p:grpSpPr>
          <a:xfrm>
            <a:off x="6730749" y="4105846"/>
            <a:ext cx="3374583" cy="369332"/>
            <a:chOff x="1230086" y="1785257"/>
            <a:chExt cx="3374583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C7DEACB-1DC1-7D45-A87A-31743FBB334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994E17C-B5C1-EA4A-9F77-417DDFECCEB4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 around the hotel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465104-CF54-5349-A4FF-07F4A796CC00}"/>
              </a:ext>
            </a:extLst>
          </p:cNvPr>
          <p:cNvGrpSpPr/>
          <p:nvPr/>
        </p:nvGrpSpPr>
        <p:grpSpPr>
          <a:xfrm>
            <a:off x="9458371" y="4089174"/>
            <a:ext cx="3002378" cy="369332"/>
            <a:chOff x="1230086" y="1785257"/>
            <a:chExt cx="3002378" cy="369332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A2C5A10-D697-6F45-8C7B-BAB688C95B5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7A9CEC-A399-7A4D-9189-C5E7ACE053A5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old town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B475DF-672D-C745-AB87-5C8387CC57F5}"/>
              </a:ext>
            </a:extLst>
          </p:cNvPr>
          <p:cNvGrpSpPr/>
          <p:nvPr/>
        </p:nvGrpSpPr>
        <p:grpSpPr>
          <a:xfrm>
            <a:off x="8200310" y="4625775"/>
            <a:ext cx="2333698" cy="369332"/>
            <a:chOff x="1230086" y="1785257"/>
            <a:chExt cx="2333698" cy="369332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E590032-95A2-7549-BED8-60E450EA304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5DBD45-C20F-664B-859D-6DBCA6C23E52}"/>
                </a:ext>
              </a:extLst>
            </p:cNvPr>
            <p:cNvSpPr txBox="1"/>
            <p:nvPr/>
          </p:nvSpPr>
          <p:spPr>
            <a:xfrm>
              <a:off x="1611086" y="1785257"/>
              <a:ext cx="195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shopping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77CBF4-32E6-774F-808A-7F2DBFCF8675}"/>
              </a:ext>
            </a:extLst>
          </p:cNvPr>
          <p:cNvGrpSpPr/>
          <p:nvPr/>
        </p:nvGrpSpPr>
        <p:grpSpPr>
          <a:xfrm>
            <a:off x="6797362" y="5059391"/>
            <a:ext cx="6658374" cy="390627"/>
            <a:chOff x="685414" y="6014361"/>
            <a:chExt cx="6658374" cy="3906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E3A7DFA-644D-BA47-BBDD-86517E98EA94}"/>
                </a:ext>
              </a:extLst>
            </p:cNvPr>
            <p:cNvGrpSpPr/>
            <p:nvPr/>
          </p:nvGrpSpPr>
          <p:grpSpPr>
            <a:xfrm>
              <a:off x="685414" y="6014361"/>
              <a:ext cx="6658374" cy="390627"/>
              <a:chOff x="363373" y="3299660"/>
              <a:chExt cx="6658374" cy="390627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B1D9A39-FAB8-6242-9456-443D80230B0B}"/>
                  </a:ext>
                </a:extLst>
              </p:cNvPr>
              <p:cNvSpPr txBox="1"/>
              <p:nvPr/>
            </p:nvSpPr>
            <p:spPr>
              <a:xfrm>
                <a:off x="363373" y="332095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3E47EAA-F6C9-6448-A7E9-82C35700A823}"/>
                  </a:ext>
                </a:extLst>
              </p:cNvPr>
              <p:cNvSpPr txBox="1"/>
              <p:nvPr/>
            </p:nvSpPr>
            <p:spPr>
              <a:xfrm>
                <a:off x="627305" y="3299660"/>
                <a:ext cx="6394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Fika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is a                . </a:t>
                </a: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1DC0D04-74F3-0D4C-B75A-1983D04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587" y="6269899"/>
              <a:ext cx="718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5BC06B4-0860-0143-8DC2-C52CA64A7511}"/>
              </a:ext>
            </a:extLst>
          </p:cNvPr>
          <p:cNvGrpSpPr/>
          <p:nvPr/>
        </p:nvGrpSpPr>
        <p:grpSpPr>
          <a:xfrm>
            <a:off x="6753631" y="5675246"/>
            <a:ext cx="2688784" cy="369332"/>
            <a:chOff x="1230086" y="1785257"/>
            <a:chExt cx="2688784" cy="3693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07F58CB-EEB8-3D4B-A968-077F73032395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DD50D8C-3900-F848-8C73-8CB38A9D2E98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traditional café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31231C-A694-B749-9D38-0C1DF17E3BDE}"/>
              </a:ext>
            </a:extLst>
          </p:cNvPr>
          <p:cNvGrpSpPr/>
          <p:nvPr/>
        </p:nvGrpSpPr>
        <p:grpSpPr>
          <a:xfrm>
            <a:off x="8662704" y="5675246"/>
            <a:ext cx="3069784" cy="369332"/>
            <a:chOff x="1230086" y="1785257"/>
            <a:chExt cx="3069784" cy="3693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28E31F-2055-8947-B6E7-633EB222B81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C35806-2E66-2A42-A5B2-AFA662E4A3B5}"/>
                </a:ext>
              </a:extLst>
            </p:cNvPr>
            <p:cNvSpPr txBox="1"/>
            <p:nvPr/>
          </p:nvSpPr>
          <p:spPr>
            <a:xfrm>
              <a:off x="1611086" y="1785257"/>
              <a:ext cx="26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palace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0B2B79-E1CF-D040-AF94-5D382016F531}"/>
              </a:ext>
            </a:extLst>
          </p:cNvPr>
          <p:cNvGrpSpPr/>
          <p:nvPr/>
        </p:nvGrpSpPr>
        <p:grpSpPr>
          <a:xfrm>
            <a:off x="9848372" y="5697213"/>
            <a:ext cx="2516668" cy="369332"/>
            <a:chOff x="1230086" y="1785257"/>
            <a:chExt cx="2516668" cy="36933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A88201-0FAD-0147-B2B4-A52DF5512001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1EF7A3D-95A1-E046-83D2-BB9C0F6C068C}"/>
                </a:ext>
              </a:extLst>
            </p:cNvPr>
            <p:cNvSpPr txBox="1"/>
            <p:nvPr/>
          </p:nvSpPr>
          <p:spPr>
            <a:xfrm>
              <a:off x="1611085" y="1785257"/>
              <a:ext cx="2135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coffee break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4E4F3FE-354A-C344-871F-192E55ADC1DD}"/>
              </a:ext>
            </a:extLst>
          </p:cNvPr>
          <p:cNvGrpSpPr/>
          <p:nvPr/>
        </p:nvGrpSpPr>
        <p:grpSpPr>
          <a:xfrm rot="20987646">
            <a:off x="3607128" y="5234227"/>
            <a:ext cx="2367294" cy="1343495"/>
            <a:chOff x="5110446" y="1641672"/>
            <a:chExt cx="2617562" cy="2103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C7CC3B8-CDBD-8947-BD1F-CA05A6A92090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51249E9-CCF8-FC48-A17E-926A3BF9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BED512-991A-0F4D-A91C-D3FDD0BBB531}"/>
                </a:ext>
              </a:extLst>
            </p:cNvPr>
            <p:cNvSpPr txBox="1"/>
            <p:nvPr/>
          </p:nvSpPr>
          <p:spPr>
            <a:xfrm>
              <a:off x="5426896" y="2805462"/>
              <a:ext cx="2301112" cy="93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0229371" y="1621064"/>
            <a:ext cx="892047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8550368" y="1655436"/>
            <a:ext cx="524569" cy="7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7131865" y="2732835"/>
            <a:ext cx="67119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9958539" y="2723638"/>
            <a:ext cx="5400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9187889" y="3880305"/>
            <a:ext cx="892047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7230734" y="5417231"/>
            <a:ext cx="5400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47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EF7C2-16E3-0840-9A4E-8D2D49B6B677}"/>
              </a:ext>
            </a:extLst>
          </p:cNvPr>
          <p:cNvSpPr/>
          <p:nvPr/>
        </p:nvSpPr>
        <p:spPr>
          <a:xfrm>
            <a:off x="625357" y="1205768"/>
            <a:ext cx="6033436" cy="5056135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E25F-C349-9044-B4F4-D17069392C34}"/>
              </a:ext>
            </a:extLst>
          </p:cNvPr>
          <p:cNvSpPr/>
          <p:nvPr/>
        </p:nvSpPr>
        <p:spPr>
          <a:xfrm>
            <a:off x="786531" y="1403240"/>
            <a:ext cx="186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9E21C-6731-0C42-8A78-36596FE99AB8}"/>
              </a:ext>
            </a:extLst>
          </p:cNvPr>
          <p:cNvSpPr/>
          <p:nvPr/>
        </p:nvSpPr>
        <p:spPr>
          <a:xfrm>
            <a:off x="784845" y="1713600"/>
            <a:ext cx="333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522A6-1D87-9E46-8015-58E38EAA53EF}"/>
              </a:ext>
            </a:extLst>
          </p:cNvPr>
          <p:cNvSpPr/>
          <p:nvPr/>
        </p:nvSpPr>
        <p:spPr>
          <a:xfrm>
            <a:off x="784845" y="2113710"/>
            <a:ext cx="57779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0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151AD-4C05-B343-99B5-876C72215214}"/>
              </a:ext>
            </a:extLst>
          </p:cNvPr>
          <p:cNvSpPr/>
          <p:nvPr/>
        </p:nvSpPr>
        <p:spPr>
          <a:xfrm>
            <a:off x="784845" y="5144399"/>
            <a:ext cx="245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CC623-DC52-D547-899C-39DECA70A377}"/>
              </a:ext>
            </a:extLst>
          </p:cNvPr>
          <p:cNvSpPr txBox="1"/>
          <p:nvPr/>
        </p:nvSpPr>
        <p:spPr>
          <a:xfrm>
            <a:off x="4333899" y="503604"/>
            <a:ext cx="38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Now, answer the questions.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0C823C-3E89-DC45-A7EA-227D7E5C435E}"/>
              </a:ext>
            </a:extLst>
          </p:cNvPr>
          <p:cNvGrpSpPr/>
          <p:nvPr/>
        </p:nvGrpSpPr>
        <p:grpSpPr>
          <a:xfrm>
            <a:off x="6765774" y="1844139"/>
            <a:ext cx="2111832" cy="369332"/>
            <a:chOff x="2585914" y="1717492"/>
            <a:chExt cx="2111832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0569FD-C244-3845-B978-DB3E5E94B826}"/>
                </a:ext>
              </a:extLst>
            </p:cNvPr>
            <p:cNvSpPr txBox="1"/>
            <p:nvPr/>
          </p:nvSpPr>
          <p:spPr>
            <a:xfrm>
              <a:off x="2585914" y="1717492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88E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EC680A-DCE3-DF4B-A7A9-79DBB11947EB}"/>
                </a:ext>
              </a:extLst>
            </p:cNvPr>
            <p:cNvSpPr txBox="1"/>
            <p:nvPr/>
          </p:nvSpPr>
          <p:spPr>
            <a:xfrm>
              <a:off x="2966914" y="1717492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weather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D37DF8-892F-8743-860C-27EBE0E310C2}"/>
              </a:ext>
            </a:extLst>
          </p:cNvPr>
          <p:cNvGrpSpPr/>
          <p:nvPr/>
        </p:nvGrpSpPr>
        <p:grpSpPr>
          <a:xfrm>
            <a:off x="8508880" y="1848542"/>
            <a:ext cx="1796143" cy="369332"/>
            <a:chOff x="1230086" y="1785257"/>
            <a:chExt cx="1796143" cy="3693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432329-ED50-A443-8EE3-D93E68743CAD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9850C2-08FF-E845-9EB3-3E9DDB797F4C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holiday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56C98C-1087-3547-928C-02666E3A498B}"/>
              </a:ext>
            </a:extLst>
          </p:cNvPr>
          <p:cNvGrpSpPr/>
          <p:nvPr/>
        </p:nvGrpSpPr>
        <p:grpSpPr>
          <a:xfrm>
            <a:off x="10073173" y="1848542"/>
            <a:ext cx="2013849" cy="369332"/>
            <a:chOff x="2012615" y="1751157"/>
            <a:chExt cx="2013849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5FD0B5B-B9FD-F647-81B9-07A85EA6ABAB}"/>
                </a:ext>
              </a:extLst>
            </p:cNvPr>
            <p:cNvSpPr txBox="1"/>
            <p:nvPr/>
          </p:nvSpPr>
          <p:spPr>
            <a:xfrm>
              <a:off x="2012615" y="17511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A19CE9-4773-024C-B073-69FC25BBFE6B}"/>
                </a:ext>
              </a:extLst>
            </p:cNvPr>
            <p:cNvSpPr txBox="1"/>
            <p:nvPr/>
          </p:nvSpPr>
          <p:spPr>
            <a:xfrm>
              <a:off x="2393615" y="17511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4A1627-5847-D541-8A8B-2C05C594AB6F}"/>
              </a:ext>
            </a:extLst>
          </p:cNvPr>
          <p:cNvGrpSpPr/>
          <p:nvPr/>
        </p:nvGrpSpPr>
        <p:grpSpPr>
          <a:xfrm>
            <a:off x="6730749" y="1305793"/>
            <a:ext cx="6747072" cy="373735"/>
            <a:chOff x="2267491" y="765988"/>
            <a:chExt cx="6747072" cy="37373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15A355D-60DF-E34A-B041-319678390D80}"/>
                </a:ext>
              </a:extLst>
            </p:cNvPr>
            <p:cNvGrpSpPr/>
            <p:nvPr/>
          </p:nvGrpSpPr>
          <p:grpSpPr>
            <a:xfrm>
              <a:off x="2267491" y="765988"/>
              <a:ext cx="6747072" cy="373735"/>
              <a:chOff x="1836205" y="1321241"/>
              <a:chExt cx="6747072" cy="3737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DC7492-3B55-2448-936B-21A7A26BBA99}"/>
                  </a:ext>
                </a:extLst>
              </p:cNvPr>
              <p:cNvSpPr txBox="1"/>
              <p:nvPr/>
            </p:nvSpPr>
            <p:spPr>
              <a:xfrm>
                <a:off x="1836205" y="1321241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D66B3D6-3E31-BC45-A1EB-2F1A03879B48}"/>
                  </a:ext>
                </a:extLst>
              </p:cNvPr>
              <p:cNvSpPr txBox="1"/>
              <p:nvPr/>
            </p:nvSpPr>
            <p:spPr>
              <a:xfrm>
                <a:off x="2073620" y="1325644"/>
                <a:ext cx="650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postcard is about                in Stockholm. </a:t>
                </a:r>
                <a:endParaRPr lang="en-US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63F0A8-64BC-7045-A529-6C8C99FCDE14}"/>
                </a:ext>
              </a:extLst>
            </p:cNvPr>
            <p:cNvCxnSpPr/>
            <p:nvPr/>
          </p:nvCxnSpPr>
          <p:spPr>
            <a:xfrm>
              <a:off x="4593783" y="1076826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49A76AD9-A09D-AB4F-AA7B-9F0C0C0615F4}"/>
              </a:ext>
            </a:extLst>
          </p:cNvPr>
          <p:cNvSpPr/>
          <p:nvPr/>
        </p:nvSpPr>
        <p:spPr>
          <a:xfrm>
            <a:off x="8552202" y="1799717"/>
            <a:ext cx="383114" cy="46402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Oval 98">
            <a:hlinkClick r:id="rId3" action="ppaction://hlinksldjump"/>
            <a:extLst>
              <a:ext uri="{FF2B5EF4-FFF2-40B4-BE49-F238E27FC236}">
                <a16:creationId xmlns:a16="http://schemas.microsoft.com/office/drawing/2014/main" id="{B6488ADB-599E-544A-86E6-695F1ADB2A7E}"/>
              </a:ext>
            </a:extLst>
          </p:cNvPr>
          <p:cNvSpPr/>
          <p:nvPr/>
        </p:nvSpPr>
        <p:spPr>
          <a:xfrm>
            <a:off x="9832583" y="193880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38DD25E-5F67-B144-8C1A-E6CA67FEC63D}"/>
              </a:ext>
            </a:extLst>
          </p:cNvPr>
          <p:cNvGrpSpPr/>
          <p:nvPr/>
        </p:nvGrpSpPr>
        <p:grpSpPr>
          <a:xfrm>
            <a:off x="6732009" y="2396132"/>
            <a:ext cx="7004718" cy="390660"/>
            <a:chOff x="1181680" y="2543886"/>
            <a:chExt cx="7004718" cy="39066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66BCAC-C9BD-944C-A2DF-DAFC4BAC759B}"/>
                </a:ext>
              </a:extLst>
            </p:cNvPr>
            <p:cNvGrpSpPr/>
            <p:nvPr/>
          </p:nvGrpSpPr>
          <p:grpSpPr>
            <a:xfrm>
              <a:off x="1181680" y="2543886"/>
              <a:ext cx="7004718" cy="390660"/>
              <a:chOff x="1188209" y="2160298"/>
              <a:chExt cx="7004718" cy="390660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DF9D0DB-476C-BA43-8A60-DB85CD3AD25D}"/>
                  </a:ext>
                </a:extLst>
              </p:cNvPr>
              <p:cNvSpPr txBox="1"/>
              <p:nvPr/>
            </p:nvSpPr>
            <p:spPr>
              <a:xfrm>
                <a:off x="1188209" y="2181626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94613-FCDB-6443-BD8F-B883CC4A5EF1}"/>
                  </a:ext>
                </a:extLst>
              </p:cNvPr>
              <p:cNvSpPr txBox="1"/>
              <p:nvPr/>
            </p:nvSpPr>
            <p:spPr>
              <a:xfrm>
                <a:off x="1487331" y="2160298"/>
                <a:ext cx="6705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Guests can                      in the hotel. </a:t>
                </a:r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5FF45B7-63B8-A240-84D4-6FE92B01D681}"/>
                </a:ext>
              </a:extLst>
            </p:cNvPr>
            <p:cNvCxnSpPr/>
            <p:nvPr/>
          </p:nvCxnSpPr>
          <p:spPr>
            <a:xfrm>
              <a:off x="2745086" y="284048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C3CC62-E254-4F46-97BE-ABECA6E692D2}"/>
              </a:ext>
            </a:extLst>
          </p:cNvPr>
          <p:cNvGrpSpPr/>
          <p:nvPr/>
        </p:nvGrpSpPr>
        <p:grpSpPr>
          <a:xfrm>
            <a:off x="6792291" y="2953660"/>
            <a:ext cx="1796143" cy="369332"/>
            <a:chOff x="2010482" y="1774008"/>
            <a:chExt cx="1796143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3742BE-0225-7345-8CDA-AADA5D5B5DE7}"/>
                </a:ext>
              </a:extLst>
            </p:cNvPr>
            <p:cNvSpPr txBox="1"/>
            <p:nvPr/>
          </p:nvSpPr>
          <p:spPr>
            <a:xfrm>
              <a:off x="2010482" y="1774008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9E4024-59A0-0A4A-97D2-A5153DEC65E6}"/>
                </a:ext>
              </a:extLst>
            </p:cNvPr>
            <p:cNvSpPr txBox="1"/>
            <p:nvPr/>
          </p:nvSpPr>
          <p:spPr>
            <a:xfrm>
              <a:off x="2391482" y="1774008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exercise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500EE5F-4868-744C-9F66-CE5CE5E7547C}"/>
              </a:ext>
            </a:extLst>
          </p:cNvPr>
          <p:cNvGrpSpPr/>
          <p:nvPr/>
        </p:nvGrpSpPr>
        <p:grpSpPr>
          <a:xfrm>
            <a:off x="8385732" y="2958571"/>
            <a:ext cx="1796143" cy="369332"/>
            <a:chOff x="1677141" y="1785257"/>
            <a:chExt cx="1796143" cy="36933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D45471-7873-1641-9126-166F38BB02EF}"/>
                </a:ext>
              </a:extLst>
            </p:cNvPr>
            <p:cNvSpPr txBox="1"/>
            <p:nvPr/>
          </p:nvSpPr>
          <p:spPr>
            <a:xfrm>
              <a:off x="1677141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617B9F7-9239-234F-94B7-AA6699CD23A3}"/>
                </a:ext>
              </a:extLst>
            </p:cNvPr>
            <p:cNvSpPr txBox="1"/>
            <p:nvPr/>
          </p:nvSpPr>
          <p:spPr>
            <a:xfrm>
              <a:off x="2058141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ADBA06-8FD9-0541-BBB6-C72D6C2F9C71}"/>
              </a:ext>
            </a:extLst>
          </p:cNvPr>
          <p:cNvGrpSpPr/>
          <p:nvPr/>
        </p:nvGrpSpPr>
        <p:grpSpPr>
          <a:xfrm>
            <a:off x="9647072" y="2946956"/>
            <a:ext cx="2841162" cy="369332"/>
            <a:chOff x="1230086" y="1785257"/>
            <a:chExt cx="2841162" cy="36933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1D5752-C8BF-6948-A7A9-AFEEA67FD56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444B57-B43B-704E-AA57-31E8B2A01B2E}"/>
                </a:ext>
              </a:extLst>
            </p:cNvPr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Swedish art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D7C617-940F-9A48-B81D-F47FE2353FF0}"/>
              </a:ext>
            </a:extLst>
          </p:cNvPr>
          <p:cNvGrpSpPr/>
          <p:nvPr/>
        </p:nvGrpSpPr>
        <p:grpSpPr>
          <a:xfrm>
            <a:off x="6755904" y="3580851"/>
            <a:ext cx="6371673" cy="376552"/>
            <a:chOff x="838203" y="3669877"/>
            <a:chExt cx="6371673" cy="37655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E8EA725-CDE8-BF4E-8002-F5C1D08BDBFE}"/>
                </a:ext>
              </a:extLst>
            </p:cNvPr>
            <p:cNvGrpSpPr/>
            <p:nvPr/>
          </p:nvGrpSpPr>
          <p:grpSpPr>
            <a:xfrm>
              <a:off x="838203" y="3669877"/>
              <a:ext cx="6371673" cy="376552"/>
              <a:chOff x="363373" y="4027745"/>
              <a:chExt cx="6371673" cy="37655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28E77D9-F495-E44B-A4B6-DE2A5FB6E53F}"/>
                  </a:ext>
                </a:extLst>
              </p:cNvPr>
              <p:cNvSpPr txBox="1"/>
              <p:nvPr/>
            </p:nvSpPr>
            <p:spPr>
              <a:xfrm>
                <a:off x="363373" y="403496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F6E095-279E-C643-8649-D4E27F64499E}"/>
                  </a:ext>
                </a:extLst>
              </p:cNvPr>
              <p:cNvSpPr txBox="1"/>
              <p:nvPr/>
            </p:nvSpPr>
            <p:spPr>
              <a:xfrm>
                <a:off x="634909" y="4027745"/>
                <a:ext cx="6100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 and her parents rented bikes to                . </a:t>
                </a: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0F3A191-A046-EA40-A57B-5B2D2D607D4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92" y="3947280"/>
              <a:ext cx="773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47E3C86-47A4-3B46-97BA-060D16123474}"/>
              </a:ext>
            </a:extLst>
          </p:cNvPr>
          <p:cNvGrpSpPr/>
          <p:nvPr/>
        </p:nvGrpSpPr>
        <p:grpSpPr>
          <a:xfrm>
            <a:off x="6730749" y="4105846"/>
            <a:ext cx="3374583" cy="369332"/>
            <a:chOff x="1230086" y="1785257"/>
            <a:chExt cx="3374583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C7DEACB-1DC1-7D45-A87A-31743FBB334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994E17C-B5C1-EA4A-9F77-417DDFECCEB4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 around the hotel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465104-CF54-5349-A4FF-07F4A796CC00}"/>
              </a:ext>
            </a:extLst>
          </p:cNvPr>
          <p:cNvGrpSpPr/>
          <p:nvPr/>
        </p:nvGrpSpPr>
        <p:grpSpPr>
          <a:xfrm>
            <a:off x="9458371" y="4089174"/>
            <a:ext cx="3002378" cy="369332"/>
            <a:chOff x="1230086" y="1785257"/>
            <a:chExt cx="3002378" cy="369332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A2C5A10-D697-6F45-8C7B-BAB688C95B5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7A9CEC-A399-7A4D-9189-C5E7ACE053A5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old town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B475DF-672D-C745-AB87-5C8387CC57F5}"/>
              </a:ext>
            </a:extLst>
          </p:cNvPr>
          <p:cNvGrpSpPr/>
          <p:nvPr/>
        </p:nvGrpSpPr>
        <p:grpSpPr>
          <a:xfrm>
            <a:off x="8200310" y="4625775"/>
            <a:ext cx="2333698" cy="369332"/>
            <a:chOff x="1230086" y="1785257"/>
            <a:chExt cx="2333698" cy="369332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E590032-95A2-7549-BED8-60E450EA304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5DBD45-C20F-664B-859D-6DBCA6C23E52}"/>
                </a:ext>
              </a:extLst>
            </p:cNvPr>
            <p:cNvSpPr txBox="1"/>
            <p:nvPr/>
          </p:nvSpPr>
          <p:spPr>
            <a:xfrm>
              <a:off x="1611086" y="1785257"/>
              <a:ext cx="195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shopping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77CBF4-32E6-774F-808A-7F2DBFCF8675}"/>
              </a:ext>
            </a:extLst>
          </p:cNvPr>
          <p:cNvGrpSpPr/>
          <p:nvPr/>
        </p:nvGrpSpPr>
        <p:grpSpPr>
          <a:xfrm>
            <a:off x="6797362" y="5059391"/>
            <a:ext cx="6658374" cy="390627"/>
            <a:chOff x="685414" y="6014361"/>
            <a:chExt cx="6658374" cy="3906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E3A7DFA-644D-BA47-BBDD-86517E98EA94}"/>
                </a:ext>
              </a:extLst>
            </p:cNvPr>
            <p:cNvGrpSpPr/>
            <p:nvPr/>
          </p:nvGrpSpPr>
          <p:grpSpPr>
            <a:xfrm>
              <a:off x="685414" y="6014361"/>
              <a:ext cx="6658374" cy="390627"/>
              <a:chOff x="363373" y="3299660"/>
              <a:chExt cx="6658374" cy="390627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B1D9A39-FAB8-6242-9456-443D80230B0B}"/>
                  </a:ext>
                </a:extLst>
              </p:cNvPr>
              <p:cNvSpPr txBox="1"/>
              <p:nvPr/>
            </p:nvSpPr>
            <p:spPr>
              <a:xfrm>
                <a:off x="363373" y="332095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3E47EAA-F6C9-6448-A7E9-82C35700A823}"/>
                  </a:ext>
                </a:extLst>
              </p:cNvPr>
              <p:cNvSpPr txBox="1"/>
              <p:nvPr/>
            </p:nvSpPr>
            <p:spPr>
              <a:xfrm>
                <a:off x="627305" y="3299660"/>
                <a:ext cx="6394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Fika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is a                . </a:t>
                </a: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1DC0D04-74F3-0D4C-B75A-1983D04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587" y="6269899"/>
              <a:ext cx="718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5BC06B4-0860-0143-8DC2-C52CA64A7511}"/>
              </a:ext>
            </a:extLst>
          </p:cNvPr>
          <p:cNvGrpSpPr/>
          <p:nvPr/>
        </p:nvGrpSpPr>
        <p:grpSpPr>
          <a:xfrm>
            <a:off x="6753631" y="5675246"/>
            <a:ext cx="2688784" cy="369332"/>
            <a:chOff x="1230086" y="1785257"/>
            <a:chExt cx="2688784" cy="3693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07F58CB-EEB8-3D4B-A968-077F73032395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DD50D8C-3900-F848-8C73-8CB38A9D2E98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traditional café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31231C-A694-B749-9D38-0C1DF17E3BDE}"/>
              </a:ext>
            </a:extLst>
          </p:cNvPr>
          <p:cNvGrpSpPr/>
          <p:nvPr/>
        </p:nvGrpSpPr>
        <p:grpSpPr>
          <a:xfrm>
            <a:off x="8662704" y="5675246"/>
            <a:ext cx="3069784" cy="369332"/>
            <a:chOff x="1230086" y="1785257"/>
            <a:chExt cx="3069784" cy="3693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28E31F-2055-8947-B6E7-633EB222B81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C35806-2E66-2A42-A5B2-AFA662E4A3B5}"/>
                </a:ext>
              </a:extLst>
            </p:cNvPr>
            <p:cNvSpPr txBox="1"/>
            <p:nvPr/>
          </p:nvSpPr>
          <p:spPr>
            <a:xfrm>
              <a:off x="1611086" y="1785257"/>
              <a:ext cx="26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palace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0B2B79-E1CF-D040-AF94-5D382016F531}"/>
              </a:ext>
            </a:extLst>
          </p:cNvPr>
          <p:cNvGrpSpPr/>
          <p:nvPr/>
        </p:nvGrpSpPr>
        <p:grpSpPr>
          <a:xfrm>
            <a:off x="9848372" y="5697213"/>
            <a:ext cx="2516668" cy="369332"/>
            <a:chOff x="1230086" y="1785257"/>
            <a:chExt cx="2516668" cy="36933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A88201-0FAD-0147-B2B4-A52DF5512001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1EF7A3D-95A1-E046-83D2-BB9C0F6C068C}"/>
                </a:ext>
              </a:extLst>
            </p:cNvPr>
            <p:cNvSpPr txBox="1"/>
            <p:nvPr/>
          </p:nvSpPr>
          <p:spPr>
            <a:xfrm>
              <a:off x="1611085" y="1785257"/>
              <a:ext cx="2135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coffee break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4E4F3FE-354A-C344-871F-192E55ADC1DD}"/>
              </a:ext>
            </a:extLst>
          </p:cNvPr>
          <p:cNvGrpSpPr/>
          <p:nvPr/>
        </p:nvGrpSpPr>
        <p:grpSpPr>
          <a:xfrm rot="20987646">
            <a:off x="3607128" y="5234227"/>
            <a:ext cx="2367294" cy="1343495"/>
            <a:chOff x="5110446" y="1641672"/>
            <a:chExt cx="2617562" cy="2103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C7CC3B8-CDBD-8947-BD1F-CA05A6A92090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51249E9-CCF8-FC48-A17E-926A3BF9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BED512-991A-0F4D-A91C-D3FDD0BBB531}"/>
                </a:ext>
              </a:extLst>
            </p:cNvPr>
            <p:cNvSpPr txBox="1"/>
            <p:nvPr/>
          </p:nvSpPr>
          <p:spPr>
            <a:xfrm>
              <a:off x="5426896" y="2805462"/>
              <a:ext cx="2301112" cy="93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2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930E570E-BD5A-824D-81E7-ACD9D51A9D0E}"/>
              </a:ext>
            </a:extLst>
          </p:cNvPr>
          <p:cNvSpPr/>
          <p:nvPr/>
        </p:nvSpPr>
        <p:spPr>
          <a:xfrm>
            <a:off x="8228275" y="5180470"/>
            <a:ext cx="3519860" cy="12823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DF3BD086-B6E6-B24D-B478-F05A25BDD153}"/>
              </a:ext>
            </a:extLst>
          </p:cNvPr>
          <p:cNvSpPr/>
          <p:nvPr/>
        </p:nvSpPr>
        <p:spPr>
          <a:xfrm>
            <a:off x="2479138" y="2499360"/>
            <a:ext cx="4042576" cy="142487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56BF56-8735-DA46-9CF8-F43A74B5FCAF}"/>
              </a:ext>
            </a:extLst>
          </p:cNvPr>
          <p:cNvSpPr/>
          <p:nvPr/>
        </p:nvSpPr>
        <p:spPr>
          <a:xfrm>
            <a:off x="551308" y="1240997"/>
            <a:ext cx="3870464" cy="13922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1481" name="Google Shape;1481;p28"/>
          <p:cNvSpPr txBox="1">
            <a:spLocks noGrp="1"/>
          </p:cNvSpPr>
          <p:nvPr>
            <p:ph type="title"/>
          </p:nvPr>
        </p:nvSpPr>
        <p:spPr>
          <a:xfrm>
            <a:off x="4818706" y="640407"/>
            <a:ext cx="4873933" cy="7174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Unit 9 – Skills 1 </a:t>
            </a:r>
          </a:p>
        </p:txBody>
      </p:sp>
      <p:sp>
        <p:nvSpPr>
          <p:cNvPr id="1482" name="Google Shape;1482;p28"/>
          <p:cNvSpPr txBox="1">
            <a:spLocks noGrp="1"/>
          </p:cNvSpPr>
          <p:nvPr>
            <p:ph type="title" idx="2"/>
          </p:nvPr>
        </p:nvSpPr>
        <p:spPr>
          <a:xfrm>
            <a:off x="692920" y="1572758"/>
            <a:ext cx="1006536" cy="5183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5200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sz="5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7" name="Google Shape;1487;p28"/>
          <p:cNvSpPr txBox="1">
            <a:spLocks noGrp="1"/>
          </p:cNvSpPr>
          <p:nvPr>
            <p:ph type="subTitle" idx="1"/>
          </p:nvPr>
        </p:nvSpPr>
        <p:spPr>
          <a:xfrm>
            <a:off x="1523937" y="1700651"/>
            <a:ext cx="2921754" cy="8821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Game: Let’s guess</a:t>
            </a:r>
            <a:endParaRPr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0" name="Google Shape;1490;p28"/>
          <p:cNvSpPr txBox="1">
            <a:spLocks noGrp="1"/>
          </p:cNvSpPr>
          <p:nvPr>
            <p:ph type="subTitle" idx="9"/>
          </p:nvPr>
        </p:nvSpPr>
        <p:spPr>
          <a:xfrm>
            <a:off x="3858003" y="3030315"/>
            <a:ext cx="2424529" cy="90286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Exercise 1,2,3</a:t>
            </a:r>
            <a:endParaRPr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94" name="Google Shape;1494;p28"/>
          <p:cNvGrpSpPr/>
          <p:nvPr/>
        </p:nvGrpSpPr>
        <p:grpSpPr>
          <a:xfrm>
            <a:off x="10520419" y="-489812"/>
            <a:ext cx="1940707" cy="1357892"/>
            <a:chOff x="5202798" y="305534"/>
            <a:chExt cx="909025" cy="635995"/>
          </a:xfrm>
        </p:grpSpPr>
        <p:sp>
          <p:nvSpPr>
            <p:cNvPr id="1495" name="Google Shape;1495;p28"/>
            <p:cNvSpPr/>
            <p:nvPr/>
          </p:nvSpPr>
          <p:spPr>
            <a:xfrm>
              <a:off x="5492969" y="305534"/>
              <a:ext cx="328656" cy="140209"/>
            </a:xfrm>
            <a:custGeom>
              <a:avLst/>
              <a:gdLst/>
              <a:ahLst/>
              <a:cxnLst/>
              <a:rect l="l" t="t" r="r" b="b"/>
              <a:pathLst>
                <a:path w="8312" h="3546" extrusionOk="0">
                  <a:moveTo>
                    <a:pt x="0" y="1"/>
                  </a:moveTo>
                  <a:lnTo>
                    <a:pt x="0" y="3546"/>
                  </a:lnTo>
                  <a:lnTo>
                    <a:pt x="8312" y="3546"/>
                  </a:lnTo>
                  <a:lnTo>
                    <a:pt x="8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28"/>
            <p:cNvSpPr/>
            <p:nvPr/>
          </p:nvSpPr>
          <p:spPr>
            <a:xfrm>
              <a:off x="5246844" y="489782"/>
              <a:ext cx="13246" cy="407697"/>
            </a:xfrm>
            <a:custGeom>
              <a:avLst/>
              <a:gdLst/>
              <a:ahLst/>
              <a:cxnLst/>
              <a:rect l="l" t="t" r="r" b="b"/>
              <a:pathLst>
                <a:path w="335" h="10311" extrusionOk="0">
                  <a:moveTo>
                    <a:pt x="1" y="0"/>
                  </a:moveTo>
                  <a:lnTo>
                    <a:pt x="1" y="10310"/>
                  </a:lnTo>
                  <a:lnTo>
                    <a:pt x="334" y="9976"/>
                  </a:lnTo>
                  <a:lnTo>
                    <a:pt x="334" y="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28"/>
            <p:cNvSpPr/>
            <p:nvPr/>
          </p:nvSpPr>
          <p:spPr>
            <a:xfrm>
              <a:off x="5246844" y="884217"/>
              <a:ext cx="820929" cy="13246"/>
            </a:xfrm>
            <a:custGeom>
              <a:avLst/>
              <a:gdLst/>
              <a:ahLst/>
              <a:cxnLst/>
              <a:rect l="l" t="t" r="r" b="b"/>
              <a:pathLst>
                <a:path w="20762" h="335" extrusionOk="0">
                  <a:moveTo>
                    <a:pt x="334" y="0"/>
                  </a:moveTo>
                  <a:lnTo>
                    <a:pt x="1" y="334"/>
                  </a:lnTo>
                  <a:lnTo>
                    <a:pt x="20761" y="334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28"/>
            <p:cNvSpPr/>
            <p:nvPr/>
          </p:nvSpPr>
          <p:spPr>
            <a:xfrm>
              <a:off x="5246844" y="489782"/>
              <a:ext cx="820929" cy="13246"/>
            </a:xfrm>
            <a:custGeom>
              <a:avLst/>
              <a:gdLst/>
              <a:ahLst/>
              <a:cxnLst/>
              <a:rect l="l" t="t" r="r" b="b"/>
              <a:pathLst>
                <a:path w="20762" h="335" extrusionOk="0">
                  <a:moveTo>
                    <a:pt x="1" y="0"/>
                  </a:moveTo>
                  <a:lnTo>
                    <a:pt x="334" y="334"/>
                  </a:lnTo>
                  <a:lnTo>
                    <a:pt x="20427" y="334"/>
                  </a:lnTo>
                  <a:lnTo>
                    <a:pt x="20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28"/>
            <p:cNvSpPr/>
            <p:nvPr/>
          </p:nvSpPr>
          <p:spPr>
            <a:xfrm>
              <a:off x="6054489" y="489782"/>
              <a:ext cx="13246" cy="407697"/>
            </a:xfrm>
            <a:custGeom>
              <a:avLst/>
              <a:gdLst/>
              <a:ahLst/>
              <a:cxnLst/>
              <a:rect l="l" t="t" r="r" b="b"/>
              <a:pathLst>
                <a:path w="335" h="10311" extrusionOk="0">
                  <a:moveTo>
                    <a:pt x="334" y="0"/>
                  </a:moveTo>
                  <a:lnTo>
                    <a:pt x="0" y="334"/>
                  </a:lnTo>
                  <a:lnTo>
                    <a:pt x="0" y="9976"/>
                  </a:lnTo>
                  <a:lnTo>
                    <a:pt x="334" y="1031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28"/>
            <p:cNvSpPr/>
            <p:nvPr/>
          </p:nvSpPr>
          <p:spPr>
            <a:xfrm>
              <a:off x="5202798" y="445697"/>
              <a:ext cx="909025" cy="495832"/>
            </a:xfrm>
            <a:custGeom>
              <a:avLst/>
              <a:gdLst/>
              <a:ahLst/>
              <a:cxnLst/>
              <a:rect l="l" t="t" r="r" b="b"/>
              <a:pathLst>
                <a:path w="22990" h="12540" extrusionOk="0">
                  <a:moveTo>
                    <a:pt x="21875" y="1115"/>
                  </a:moveTo>
                  <a:lnTo>
                    <a:pt x="21875" y="11425"/>
                  </a:lnTo>
                  <a:lnTo>
                    <a:pt x="1115" y="11425"/>
                  </a:lnTo>
                  <a:lnTo>
                    <a:pt x="1115" y="1115"/>
                  </a:lnTo>
                  <a:close/>
                  <a:moveTo>
                    <a:pt x="0" y="1"/>
                  </a:moveTo>
                  <a:lnTo>
                    <a:pt x="0" y="12540"/>
                  </a:lnTo>
                  <a:lnTo>
                    <a:pt x="22989" y="12540"/>
                  </a:lnTo>
                  <a:lnTo>
                    <a:pt x="229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28"/>
            <p:cNvSpPr/>
            <p:nvPr/>
          </p:nvSpPr>
          <p:spPr>
            <a:xfrm>
              <a:off x="5700662" y="557788"/>
              <a:ext cx="119529" cy="178642"/>
            </a:xfrm>
            <a:custGeom>
              <a:avLst/>
              <a:gdLst/>
              <a:ahLst/>
              <a:cxnLst/>
              <a:rect l="l" t="t" r="r" b="b"/>
              <a:pathLst>
                <a:path w="3023" h="4518" extrusionOk="0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lnTo>
                    <a:pt x="2" y="1"/>
                  </a:lnTo>
                  <a:cubicBezTo>
                    <a:pt x="2" y="0"/>
                    <a:pt x="1" y="0"/>
                    <a:pt x="0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919" y="274"/>
                    <a:pt x="1200" y="2055"/>
                    <a:pt x="629" y="3977"/>
                  </a:cubicBezTo>
                  <a:lnTo>
                    <a:pt x="2450" y="4518"/>
                  </a:lnTo>
                  <a:cubicBezTo>
                    <a:pt x="3022" y="2595"/>
                    <a:pt x="1925" y="572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28"/>
            <p:cNvSpPr/>
            <p:nvPr/>
          </p:nvSpPr>
          <p:spPr>
            <a:xfrm>
              <a:off x="5618937" y="695579"/>
              <a:ext cx="106639" cy="139141"/>
            </a:xfrm>
            <a:custGeom>
              <a:avLst/>
              <a:gdLst/>
              <a:ahLst/>
              <a:cxnLst/>
              <a:rect l="l" t="t" r="r" b="b"/>
              <a:pathLst>
                <a:path w="2697" h="3519" extrusionOk="0">
                  <a:moveTo>
                    <a:pt x="1033" y="1"/>
                  </a:moveTo>
                  <a:lnTo>
                    <a:pt x="1" y="3484"/>
                  </a:lnTo>
                  <a:cubicBezTo>
                    <a:pt x="80" y="3507"/>
                    <a:pt x="162" y="3519"/>
                    <a:pt x="246" y="3519"/>
                  </a:cubicBezTo>
                  <a:cubicBezTo>
                    <a:pt x="1123" y="3519"/>
                    <a:pt x="2175" y="2250"/>
                    <a:pt x="2696" y="492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8"/>
            <p:cNvSpPr/>
            <p:nvPr/>
          </p:nvSpPr>
          <p:spPr>
            <a:xfrm>
              <a:off x="5594028" y="556365"/>
              <a:ext cx="106679" cy="139260"/>
            </a:xfrm>
            <a:custGeom>
              <a:avLst/>
              <a:gdLst/>
              <a:ahLst/>
              <a:cxnLst/>
              <a:rect l="l" t="t" r="r" b="b"/>
              <a:pathLst>
                <a:path w="2698" h="3522" extrusionOk="0">
                  <a:moveTo>
                    <a:pt x="2452" y="1"/>
                  </a:moveTo>
                  <a:cubicBezTo>
                    <a:pt x="1574" y="1"/>
                    <a:pt x="522" y="1269"/>
                    <a:pt x="1" y="3026"/>
                  </a:cubicBezTo>
                  <a:lnTo>
                    <a:pt x="1" y="3028"/>
                  </a:lnTo>
                  <a:lnTo>
                    <a:pt x="1663" y="3522"/>
                  </a:lnTo>
                  <a:lnTo>
                    <a:pt x="2697" y="36"/>
                  </a:lnTo>
                  <a:cubicBezTo>
                    <a:pt x="2618" y="12"/>
                    <a:pt x="2536" y="1"/>
                    <a:pt x="2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28"/>
            <p:cNvSpPr/>
            <p:nvPr/>
          </p:nvSpPr>
          <p:spPr>
            <a:xfrm>
              <a:off x="5659740" y="557749"/>
              <a:ext cx="88411" cy="157330"/>
            </a:xfrm>
            <a:custGeom>
              <a:avLst/>
              <a:gdLst/>
              <a:ahLst/>
              <a:cxnLst/>
              <a:rect l="l" t="t" r="r" b="b"/>
              <a:pathLst>
                <a:path w="2236" h="3979" extrusionOk="0">
                  <a:moveTo>
                    <a:pt x="1035" y="1"/>
                  </a:moveTo>
                  <a:lnTo>
                    <a:pt x="1" y="3487"/>
                  </a:lnTo>
                  <a:lnTo>
                    <a:pt x="1664" y="3978"/>
                  </a:lnTo>
                  <a:cubicBezTo>
                    <a:pt x="2235" y="2055"/>
                    <a:pt x="1953" y="273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28"/>
            <p:cNvSpPr/>
            <p:nvPr/>
          </p:nvSpPr>
          <p:spPr>
            <a:xfrm>
              <a:off x="5571452" y="676047"/>
              <a:ext cx="88332" cy="157290"/>
            </a:xfrm>
            <a:custGeom>
              <a:avLst/>
              <a:gdLst/>
              <a:ahLst/>
              <a:cxnLst/>
              <a:rect l="l" t="t" r="r" b="b"/>
              <a:pathLst>
                <a:path w="2234" h="3978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1926"/>
                    <a:pt x="283" y="3705"/>
                    <a:pt x="1202" y="3978"/>
                  </a:cubicBezTo>
                  <a:lnTo>
                    <a:pt x="2234" y="49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28"/>
            <p:cNvSpPr/>
            <p:nvPr/>
          </p:nvSpPr>
          <p:spPr>
            <a:xfrm>
              <a:off x="5499453" y="654697"/>
              <a:ext cx="119529" cy="178642"/>
            </a:xfrm>
            <a:custGeom>
              <a:avLst/>
              <a:gdLst/>
              <a:ahLst/>
              <a:cxnLst/>
              <a:rect l="l" t="t" r="r" b="b"/>
              <a:pathLst>
                <a:path w="3023" h="451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1" y="1925"/>
                    <a:pt x="1098" y="3947"/>
                    <a:pt x="3023" y="4518"/>
                  </a:cubicBezTo>
                  <a:cubicBezTo>
                    <a:pt x="2104" y="4245"/>
                    <a:pt x="1822" y="2464"/>
                    <a:pt x="2393" y="541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28"/>
            <p:cNvSpPr/>
            <p:nvPr/>
          </p:nvSpPr>
          <p:spPr>
            <a:xfrm>
              <a:off x="5618937" y="715032"/>
              <a:ext cx="178642" cy="124274"/>
            </a:xfrm>
            <a:custGeom>
              <a:avLst/>
              <a:gdLst/>
              <a:ahLst/>
              <a:cxnLst/>
              <a:rect l="l" t="t" r="r" b="b"/>
              <a:pathLst>
                <a:path w="4518" h="3143" extrusionOk="0">
                  <a:moveTo>
                    <a:pt x="2696" y="0"/>
                  </a:moveTo>
                  <a:cubicBezTo>
                    <a:pt x="2175" y="1758"/>
                    <a:pt x="1123" y="3027"/>
                    <a:pt x="246" y="3027"/>
                  </a:cubicBezTo>
                  <a:cubicBezTo>
                    <a:pt x="162" y="3027"/>
                    <a:pt x="81" y="3015"/>
                    <a:pt x="1" y="2992"/>
                  </a:cubicBezTo>
                  <a:lnTo>
                    <a:pt x="1" y="2992"/>
                  </a:lnTo>
                  <a:cubicBezTo>
                    <a:pt x="345" y="3094"/>
                    <a:pt x="693" y="3142"/>
                    <a:pt x="1035" y="3142"/>
                  </a:cubicBezTo>
                  <a:cubicBezTo>
                    <a:pt x="2602" y="3142"/>
                    <a:pt x="4048" y="2121"/>
                    <a:pt x="4517" y="541"/>
                  </a:cubicBezTo>
                  <a:lnTo>
                    <a:pt x="26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28"/>
            <p:cNvSpPr/>
            <p:nvPr/>
          </p:nvSpPr>
          <p:spPr>
            <a:xfrm>
              <a:off x="5521989" y="551818"/>
              <a:ext cx="178721" cy="124274"/>
            </a:xfrm>
            <a:custGeom>
              <a:avLst/>
              <a:gdLst/>
              <a:ahLst/>
              <a:cxnLst/>
              <a:rect l="l" t="t" r="r" b="b"/>
              <a:pathLst>
                <a:path w="4520" h="3143" extrusionOk="0">
                  <a:moveTo>
                    <a:pt x="3485" y="0"/>
                  </a:moveTo>
                  <a:cubicBezTo>
                    <a:pt x="1917" y="0"/>
                    <a:pt x="470" y="1023"/>
                    <a:pt x="0" y="2602"/>
                  </a:cubicBezTo>
                  <a:lnTo>
                    <a:pt x="1823" y="3143"/>
                  </a:lnTo>
                  <a:lnTo>
                    <a:pt x="1823" y="3141"/>
                  </a:lnTo>
                  <a:cubicBezTo>
                    <a:pt x="2344" y="1384"/>
                    <a:pt x="3396" y="116"/>
                    <a:pt x="4274" y="116"/>
                  </a:cubicBezTo>
                  <a:cubicBezTo>
                    <a:pt x="4358" y="116"/>
                    <a:pt x="4440" y="127"/>
                    <a:pt x="4519" y="151"/>
                  </a:cubicBezTo>
                  <a:cubicBezTo>
                    <a:pt x="4175" y="49"/>
                    <a:pt x="3827" y="0"/>
                    <a:pt x="34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8"/>
            <p:cNvSpPr/>
            <p:nvPr/>
          </p:nvSpPr>
          <p:spPr>
            <a:xfrm>
              <a:off x="5260050" y="502988"/>
              <a:ext cx="794517" cy="381284"/>
            </a:xfrm>
            <a:custGeom>
              <a:avLst/>
              <a:gdLst/>
              <a:ahLst/>
              <a:cxnLst/>
              <a:rect l="l" t="t" r="r" b="b"/>
              <a:pathLst>
                <a:path w="20094" h="9643" extrusionOk="0">
                  <a:moveTo>
                    <a:pt x="10110" y="1235"/>
                  </a:moveTo>
                  <a:cubicBezTo>
                    <a:pt x="10452" y="1235"/>
                    <a:pt x="10800" y="1284"/>
                    <a:pt x="11144" y="1386"/>
                  </a:cubicBezTo>
                  <a:cubicBezTo>
                    <a:pt x="13068" y="1957"/>
                    <a:pt x="14166" y="3980"/>
                    <a:pt x="13594" y="5904"/>
                  </a:cubicBezTo>
                  <a:cubicBezTo>
                    <a:pt x="13125" y="7484"/>
                    <a:pt x="11679" y="8505"/>
                    <a:pt x="10112" y="8505"/>
                  </a:cubicBezTo>
                  <a:cubicBezTo>
                    <a:pt x="9770" y="8505"/>
                    <a:pt x="9422" y="8457"/>
                    <a:pt x="9078" y="8355"/>
                  </a:cubicBezTo>
                  <a:cubicBezTo>
                    <a:pt x="7153" y="7784"/>
                    <a:pt x="6056" y="5762"/>
                    <a:pt x="6625" y="3837"/>
                  </a:cubicBezTo>
                  <a:cubicBezTo>
                    <a:pt x="7095" y="2258"/>
                    <a:pt x="8542" y="1235"/>
                    <a:pt x="10110" y="1235"/>
                  </a:cubicBezTo>
                  <a:close/>
                  <a:moveTo>
                    <a:pt x="0" y="0"/>
                  </a:moveTo>
                  <a:lnTo>
                    <a:pt x="0" y="9642"/>
                  </a:lnTo>
                  <a:lnTo>
                    <a:pt x="20093" y="9642"/>
                  </a:lnTo>
                  <a:lnTo>
                    <a:pt x="20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8"/>
            <p:cNvSpPr/>
            <p:nvPr/>
          </p:nvSpPr>
          <p:spPr>
            <a:xfrm>
              <a:off x="5260050" y="502988"/>
              <a:ext cx="794517" cy="381284"/>
            </a:xfrm>
            <a:custGeom>
              <a:avLst/>
              <a:gdLst/>
              <a:ahLst/>
              <a:cxnLst/>
              <a:rect l="l" t="t" r="r" b="b"/>
              <a:pathLst>
                <a:path w="20094" h="9643" fill="none" extrusionOk="0">
                  <a:moveTo>
                    <a:pt x="0" y="0"/>
                  </a:moveTo>
                  <a:lnTo>
                    <a:pt x="20093" y="0"/>
                  </a:lnTo>
                  <a:lnTo>
                    <a:pt x="20093" y="9642"/>
                  </a:lnTo>
                  <a:lnTo>
                    <a:pt x="0" y="9642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6054489" y="489782"/>
              <a:ext cx="13246" cy="13246"/>
            </a:xfrm>
            <a:custGeom>
              <a:avLst/>
              <a:gdLst/>
              <a:ahLst/>
              <a:cxnLst/>
              <a:rect l="l" t="t" r="r" b="b"/>
              <a:pathLst>
                <a:path w="335" h="335" fill="none" extrusionOk="0">
                  <a:moveTo>
                    <a:pt x="334" y="0"/>
                  </a:moveTo>
                  <a:lnTo>
                    <a:pt x="0" y="334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6054489" y="884217"/>
              <a:ext cx="13246" cy="13246"/>
            </a:xfrm>
            <a:custGeom>
              <a:avLst/>
              <a:gdLst/>
              <a:ahLst/>
              <a:cxnLst/>
              <a:rect l="l" t="t" r="r" b="b"/>
              <a:pathLst>
                <a:path w="335" h="335" fill="none" extrusionOk="0">
                  <a:moveTo>
                    <a:pt x="334" y="334"/>
                  </a:moveTo>
                  <a:lnTo>
                    <a:pt x="0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5246844" y="884217"/>
              <a:ext cx="13246" cy="13246"/>
            </a:xfrm>
            <a:custGeom>
              <a:avLst/>
              <a:gdLst/>
              <a:ahLst/>
              <a:cxnLst/>
              <a:rect l="l" t="t" r="r" b="b"/>
              <a:pathLst>
                <a:path w="335" h="335" fill="none" extrusionOk="0">
                  <a:moveTo>
                    <a:pt x="1" y="334"/>
                  </a:moveTo>
                  <a:lnTo>
                    <a:pt x="334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5246844" y="489782"/>
              <a:ext cx="13246" cy="13246"/>
            </a:xfrm>
            <a:custGeom>
              <a:avLst/>
              <a:gdLst/>
              <a:ahLst/>
              <a:cxnLst/>
              <a:rect l="l" t="t" r="r" b="b"/>
              <a:pathLst>
                <a:path w="335" h="335" fill="none" extrusionOk="0">
                  <a:moveTo>
                    <a:pt x="334" y="334"/>
                  </a:moveTo>
                  <a:lnTo>
                    <a:pt x="1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5571452" y="547034"/>
              <a:ext cx="176704" cy="297064"/>
            </a:xfrm>
            <a:custGeom>
              <a:avLst/>
              <a:gdLst/>
              <a:ahLst/>
              <a:cxnLst/>
              <a:rect l="l" t="t" r="r" b="b"/>
              <a:pathLst>
                <a:path w="4469" h="7513" fill="none" extrusionOk="0">
                  <a:moveTo>
                    <a:pt x="3897" y="4249"/>
                  </a:moveTo>
                  <a:cubicBezTo>
                    <a:pt x="3326" y="6174"/>
                    <a:pt x="2120" y="7513"/>
                    <a:pt x="1202" y="7241"/>
                  </a:cubicBezTo>
                  <a:cubicBezTo>
                    <a:pt x="283" y="6968"/>
                    <a:pt x="1" y="5187"/>
                    <a:pt x="572" y="3264"/>
                  </a:cubicBezTo>
                  <a:lnTo>
                    <a:pt x="572" y="3262"/>
                  </a:lnTo>
                  <a:cubicBezTo>
                    <a:pt x="1143" y="1339"/>
                    <a:pt x="2349" y="0"/>
                    <a:pt x="3268" y="272"/>
                  </a:cubicBezTo>
                  <a:cubicBezTo>
                    <a:pt x="4186" y="544"/>
                    <a:pt x="4468" y="2326"/>
                    <a:pt x="3897" y="4249"/>
                  </a:cubicBez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5521989" y="654697"/>
              <a:ext cx="275594" cy="81729"/>
            </a:xfrm>
            <a:custGeom>
              <a:avLst/>
              <a:gdLst/>
              <a:ahLst/>
              <a:cxnLst/>
              <a:rect l="l" t="t" r="r" b="b"/>
              <a:pathLst>
                <a:path w="6970" h="2067" fill="none" extrusionOk="0">
                  <a:moveTo>
                    <a:pt x="0" y="0"/>
                  </a:moveTo>
                  <a:lnTo>
                    <a:pt x="1823" y="541"/>
                  </a:lnTo>
                  <a:lnTo>
                    <a:pt x="3485" y="1035"/>
                  </a:lnTo>
                  <a:lnTo>
                    <a:pt x="5148" y="1526"/>
                  </a:lnTo>
                  <a:lnTo>
                    <a:pt x="6969" y="2067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5618937" y="557749"/>
              <a:ext cx="81769" cy="275594"/>
            </a:xfrm>
            <a:custGeom>
              <a:avLst/>
              <a:gdLst/>
              <a:ahLst/>
              <a:cxnLst/>
              <a:rect l="l" t="t" r="r" b="b"/>
              <a:pathLst>
                <a:path w="2068" h="6970" fill="none" extrusionOk="0">
                  <a:moveTo>
                    <a:pt x="2067" y="1"/>
                  </a:moveTo>
                  <a:lnTo>
                    <a:pt x="1033" y="3487"/>
                  </a:lnTo>
                  <a:lnTo>
                    <a:pt x="1" y="697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5492969" y="305534"/>
              <a:ext cx="328656" cy="140209"/>
            </a:xfrm>
            <a:custGeom>
              <a:avLst/>
              <a:gdLst/>
              <a:ahLst/>
              <a:cxnLst/>
              <a:rect l="l" t="t" r="r" b="b"/>
              <a:pathLst>
                <a:path w="8312" h="3546" fill="none" extrusionOk="0">
                  <a:moveTo>
                    <a:pt x="0" y="3546"/>
                  </a:moveTo>
                  <a:lnTo>
                    <a:pt x="0" y="1"/>
                  </a:lnTo>
                  <a:lnTo>
                    <a:pt x="8312" y="1"/>
                  </a:lnTo>
                  <a:lnTo>
                    <a:pt x="8312" y="3546"/>
                  </a:lnTo>
                </a:path>
              </a:pathLst>
            </a:custGeom>
            <a:noFill/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5246844" y="489782"/>
              <a:ext cx="820929" cy="407697"/>
            </a:xfrm>
            <a:custGeom>
              <a:avLst/>
              <a:gdLst/>
              <a:ahLst/>
              <a:cxnLst/>
              <a:rect l="l" t="t" r="r" b="b"/>
              <a:pathLst>
                <a:path w="20762" h="10311" fill="none" extrusionOk="0">
                  <a:moveTo>
                    <a:pt x="1" y="0"/>
                  </a:moveTo>
                  <a:lnTo>
                    <a:pt x="20761" y="0"/>
                  </a:lnTo>
                  <a:lnTo>
                    <a:pt x="20761" y="10310"/>
                  </a:lnTo>
                  <a:lnTo>
                    <a:pt x="1" y="10310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0" name="Google Shape;1520;p28"/>
          <p:cNvSpPr/>
          <p:nvPr/>
        </p:nvSpPr>
        <p:spPr>
          <a:xfrm>
            <a:off x="959279" y="5841014"/>
            <a:ext cx="22284" cy="19535"/>
          </a:xfrm>
          <a:custGeom>
            <a:avLst/>
            <a:gdLst/>
            <a:ahLst/>
            <a:cxnLst/>
            <a:rect l="l" t="t" r="r" b="b"/>
            <a:pathLst>
              <a:path w="462" h="405" extrusionOk="0">
                <a:moveTo>
                  <a:pt x="232" y="0"/>
                </a:moveTo>
                <a:cubicBezTo>
                  <a:pt x="163" y="0"/>
                  <a:pt x="95" y="36"/>
                  <a:pt x="57" y="99"/>
                </a:cubicBezTo>
                <a:cubicBezTo>
                  <a:pt x="0" y="195"/>
                  <a:pt x="32" y="319"/>
                  <a:pt x="127" y="375"/>
                </a:cubicBezTo>
                <a:cubicBezTo>
                  <a:pt x="160" y="395"/>
                  <a:pt x="195" y="404"/>
                  <a:pt x="231" y="404"/>
                </a:cubicBezTo>
                <a:cubicBezTo>
                  <a:pt x="299" y="404"/>
                  <a:pt x="366" y="369"/>
                  <a:pt x="403" y="306"/>
                </a:cubicBezTo>
                <a:cubicBezTo>
                  <a:pt x="461" y="209"/>
                  <a:pt x="429" y="86"/>
                  <a:pt x="334" y="28"/>
                </a:cubicBezTo>
                <a:cubicBezTo>
                  <a:pt x="302" y="9"/>
                  <a:pt x="267" y="0"/>
                  <a:pt x="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1" name="Google Shape;1521;p28"/>
          <p:cNvSpPr/>
          <p:nvPr/>
        </p:nvSpPr>
        <p:spPr>
          <a:xfrm>
            <a:off x="989183" y="5841111"/>
            <a:ext cx="22284" cy="19535"/>
          </a:xfrm>
          <a:custGeom>
            <a:avLst/>
            <a:gdLst/>
            <a:ahLst/>
            <a:cxnLst/>
            <a:rect l="l" t="t" r="r" b="b"/>
            <a:pathLst>
              <a:path w="462" h="405" extrusionOk="0">
                <a:moveTo>
                  <a:pt x="230" y="0"/>
                </a:moveTo>
                <a:cubicBezTo>
                  <a:pt x="162" y="0"/>
                  <a:pt x="95" y="36"/>
                  <a:pt x="57" y="100"/>
                </a:cubicBezTo>
                <a:cubicBezTo>
                  <a:pt x="0" y="195"/>
                  <a:pt x="32" y="320"/>
                  <a:pt x="127" y="376"/>
                </a:cubicBezTo>
                <a:cubicBezTo>
                  <a:pt x="160" y="395"/>
                  <a:pt x="195" y="404"/>
                  <a:pt x="230" y="404"/>
                </a:cubicBezTo>
                <a:cubicBezTo>
                  <a:pt x="299" y="404"/>
                  <a:pt x="366" y="369"/>
                  <a:pt x="403" y="305"/>
                </a:cubicBezTo>
                <a:cubicBezTo>
                  <a:pt x="461" y="210"/>
                  <a:pt x="429" y="86"/>
                  <a:pt x="334" y="29"/>
                </a:cubicBezTo>
                <a:cubicBezTo>
                  <a:pt x="301" y="10"/>
                  <a:pt x="266" y="0"/>
                  <a:pt x="2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28"/>
          <p:cNvSpPr/>
          <p:nvPr/>
        </p:nvSpPr>
        <p:spPr>
          <a:xfrm>
            <a:off x="991353" y="5840387"/>
            <a:ext cx="19968" cy="17509"/>
          </a:xfrm>
          <a:custGeom>
            <a:avLst/>
            <a:gdLst/>
            <a:ahLst/>
            <a:cxnLst/>
            <a:rect l="l" t="t" r="r" b="b"/>
            <a:pathLst>
              <a:path w="414" h="363" extrusionOk="0">
                <a:moveTo>
                  <a:pt x="207" y="0"/>
                </a:moveTo>
                <a:cubicBezTo>
                  <a:pt x="146" y="0"/>
                  <a:pt x="85" y="32"/>
                  <a:pt x="51" y="89"/>
                </a:cubicBezTo>
                <a:cubicBezTo>
                  <a:pt x="0" y="174"/>
                  <a:pt x="28" y="286"/>
                  <a:pt x="114" y="338"/>
                </a:cubicBezTo>
                <a:cubicBezTo>
                  <a:pt x="144" y="355"/>
                  <a:pt x="175" y="363"/>
                  <a:pt x="207" y="363"/>
                </a:cubicBezTo>
                <a:cubicBezTo>
                  <a:pt x="269" y="363"/>
                  <a:pt x="328" y="331"/>
                  <a:pt x="363" y="274"/>
                </a:cubicBezTo>
                <a:cubicBezTo>
                  <a:pt x="413" y="189"/>
                  <a:pt x="386" y="78"/>
                  <a:pt x="299" y="25"/>
                </a:cubicBezTo>
                <a:cubicBezTo>
                  <a:pt x="270" y="8"/>
                  <a:pt x="239" y="0"/>
                  <a:pt x="2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28"/>
          <p:cNvGrpSpPr/>
          <p:nvPr/>
        </p:nvGrpSpPr>
        <p:grpSpPr>
          <a:xfrm>
            <a:off x="366202" y="5936613"/>
            <a:ext cx="801831" cy="1144095"/>
            <a:chOff x="274651" y="4452459"/>
            <a:chExt cx="601373" cy="858071"/>
          </a:xfrm>
        </p:grpSpPr>
        <p:sp>
          <p:nvSpPr>
            <p:cNvPr id="1524" name="Google Shape;1524;p28"/>
            <p:cNvSpPr/>
            <p:nvPr/>
          </p:nvSpPr>
          <p:spPr>
            <a:xfrm>
              <a:off x="819374" y="4498185"/>
              <a:ext cx="56650" cy="46123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DA9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450353" y="4452459"/>
              <a:ext cx="402085" cy="556408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FFC0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560108" y="4620890"/>
              <a:ext cx="243096" cy="387977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793581" y="4488526"/>
              <a:ext cx="51260" cy="41637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802698" y="4575744"/>
              <a:ext cx="47642" cy="50247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679051" y="4666796"/>
              <a:ext cx="75099" cy="27023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783272" y="4535770"/>
              <a:ext cx="69167" cy="41348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757370" y="4456004"/>
              <a:ext cx="69745" cy="30061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690808" y="4684956"/>
              <a:ext cx="53141" cy="11467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752921" y="4479193"/>
              <a:ext cx="74050" cy="9478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792026" y="4524050"/>
              <a:ext cx="41963" cy="8791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787215" y="4547419"/>
              <a:ext cx="54335" cy="32123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796765" y="4588224"/>
              <a:ext cx="11070" cy="39756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274651" y="4686041"/>
              <a:ext cx="460870" cy="624489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566728" y="4676310"/>
              <a:ext cx="179934" cy="113807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9" name="Google Shape;1539;p28"/>
          <p:cNvGrpSpPr/>
          <p:nvPr/>
        </p:nvGrpSpPr>
        <p:grpSpPr>
          <a:xfrm>
            <a:off x="1630336" y="6073261"/>
            <a:ext cx="900011" cy="1174744"/>
            <a:chOff x="1222752" y="4554946"/>
            <a:chExt cx="675008" cy="881058"/>
          </a:xfrm>
        </p:grpSpPr>
        <p:sp>
          <p:nvSpPr>
            <p:cNvPr id="1540" name="Google Shape;1540;p28"/>
            <p:cNvSpPr/>
            <p:nvPr/>
          </p:nvSpPr>
          <p:spPr>
            <a:xfrm rot="323345">
              <a:off x="1839069" y="4637685"/>
              <a:ext cx="56650" cy="46123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B56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 rot="323345">
              <a:off x="1451249" y="4572598"/>
              <a:ext cx="402084" cy="556406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 rot="323345">
              <a:off x="1552960" y="4743498"/>
              <a:ext cx="243095" cy="387976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8"/>
            <p:cNvSpPr/>
            <p:nvPr/>
          </p:nvSpPr>
          <p:spPr>
            <a:xfrm rot="323345">
              <a:off x="1814520" y="4625404"/>
              <a:ext cx="51260" cy="41637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28"/>
            <p:cNvSpPr/>
            <p:nvPr/>
          </p:nvSpPr>
          <p:spPr>
            <a:xfrm rot="323345">
              <a:off x="1815008" y="4712903"/>
              <a:ext cx="47642" cy="50247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28"/>
            <p:cNvSpPr/>
            <p:nvPr/>
          </p:nvSpPr>
          <p:spPr>
            <a:xfrm rot="323345">
              <a:off x="1684387" y="4793281"/>
              <a:ext cx="75099" cy="27023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8"/>
            <p:cNvSpPr/>
            <p:nvPr/>
          </p:nvSpPr>
          <p:spPr>
            <a:xfrm rot="323345">
              <a:off x="1799793" y="4672313"/>
              <a:ext cx="69166" cy="41348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8"/>
            <p:cNvSpPr/>
            <p:nvPr/>
          </p:nvSpPr>
          <p:spPr>
            <a:xfrm rot="323345">
              <a:off x="1782026" y="4590519"/>
              <a:ext cx="69745" cy="30061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8"/>
            <p:cNvSpPr/>
            <p:nvPr/>
          </p:nvSpPr>
          <p:spPr>
            <a:xfrm rot="323345">
              <a:off x="1695166" y="4811468"/>
              <a:ext cx="53141" cy="11467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8"/>
            <p:cNvSpPr/>
            <p:nvPr/>
          </p:nvSpPr>
          <p:spPr>
            <a:xfrm rot="323345">
              <a:off x="1776376" y="4613434"/>
              <a:ext cx="74050" cy="9478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8"/>
            <p:cNvSpPr/>
            <p:nvPr/>
          </p:nvSpPr>
          <p:spPr>
            <a:xfrm rot="323345">
              <a:off x="1811198" y="4660260"/>
              <a:ext cx="41963" cy="8791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8"/>
            <p:cNvSpPr/>
            <p:nvPr/>
          </p:nvSpPr>
          <p:spPr>
            <a:xfrm rot="323345">
              <a:off x="1803090" y="4683604"/>
              <a:ext cx="54335" cy="32123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8"/>
            <p:cNvSpPr/>
            <p:nvPr/>
          </p:nvSpPr>
          <p:spPr>
            <a:xfrm rot="323345">
              <a:off x="1808503" y="4723077"/>
              <a:ext cx="11070" cy="39756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8"/>
            <p:cNvSpPr/>
            <p:nvPr/>
          </p:nvSpPr>
          <p:spPr>
            <a:xfrm rot="323345">
              <a:off x="1251059" y="4791255"/>
              <a:ext cx="460868" cy="624487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8"/>
            <p:cNvSpPr/>
            <p:nvPr/>
          </p:nvSpPr>
          <p:spPr>
            <a:xfrm rot="323345">
              <a:off x="1567360" y="4796935"/>
              <a:ext cx="179934" cy="113806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5" name="Google Shape;1555;p28"/>
          <p:cNvGrpSpPr/>
          <p:nvPr/>
        </p:nvGrpSpPr>
        <p:grpSpPr>
          <a:xfrm rot="-672352">
            <a:off x="981895" y="5561663"/>
            <a:ext cx="943243" cy="1500477"/>
            <a:chOff x="6221350" y="4237875"/>
            <a:chExt cx="488900" cy="777725"/>
          </a:xfrm>
        </p:grpSpPr>
        <p:sp>
          <p:nvSpPr>
            <p:cNvPr id="1556" name="Google Shape;1556;p28"/>
            <p:cNvSpPr/>
            <p:nvPr/>
          </p:nvSpPr>
          <p:spPr>
            <a:xfrm>
              <a:off x="6546725" y="4375050"/>
              <a:ext cx="40900" cy="132950"/>
            </a:xfrm>
            <a:custGeom>
              <a:avLst/>
              <a:gdLst/>
              <a:ahLst/>
              <a:cxnLst/>
              <a:rect l="l" t="t" r="r" b="b"/>
              <a:pathLst>
                <a:path w="1636" h="5318" extrusionOk="0">
                  <a:moveTo>
                    <a:pt x="1546" y="0"/>
                  </a:moveTo>
                  <a:lnTo>
                    <a:pt x="1" y="26"/>
                  </a:lnTo>
                  <a:lnTo>
                    <a:pt x="91" y="5317"/>
                  </a:lnTo>
                  <a:lnTo>
                    <a:pt x="1636" y="5291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6597800" y="4454200"/>
              <a:ext cx="39150" cy="31875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E970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6342775" y="4422600"/>
              <a:ext cx="277875" cy="384525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D06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6418625" y="4539000"/>
              <a:ext cx="168000" cy="268125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6579975" y="4447525"/>
              <a:ext cx="35425" cy="28775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6586275" y="4507800"/>
              <a:ext cx="32925" cy="34725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6500825" y="4570725"/>
              <a:ext cx="51900" cy="18675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6572850" y="4480175"/>
              <a:ext cx="47800" cy="28575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6554950" y="4425050"/>
              <a:ext cx="48200" cy="20775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6508950" y="4583275"/>
              <a:ext cx="36725" cy="7925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6551875" y="4441075"/>
              <a:ext cx="51175" cy="6550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6578900" y="4472075"/>
              <a:ext cx="29000" cy="6075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6575575" y="4488225"/>
              <a:ext cx="37550" cy="22200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6582175" y="4516425"/>
              <a:ext cx="7650" cy="27475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6505625" y="4327775"/>
              <a:ext cx="27600" cy="54675"/>
            </a:xfrm>
            <a:custGeom>
              <a:avLst/>
              <a:gdLst/>
              <a:ahLst/>
              <a:cxnLst/>
              <a:rect l="l" t="t" r="r" b="b"/>
              <a:pathLst>
                <a:path w="1104" h="2187" extrusionOk="0">
                  <a:moveTo>
                    <a:pt x="827" y="1"/>
                  </a:moveTo>
                  <a:cubicBezTo>
                    <a:pt x="823" y="1"/>
                    <a:pt x="819" y="1"/>
                    <a:pt x="815" y="1"/>
                  </a:cubicBezTo>
                  <a:lnTo>
                    <a:pt x="182" y="59"/>
                  </a:lnTo>
                  <a:cubicBezTo>
                    <a:pt x="78" y="68"/>
                    <a:pt x="0" y="216"/>
                    <a:pt x="8" y="390"/>
                  </a:cubicBezTo>
                  <a:lnTo>
                    <a:pt x="81" y="1889"/>
                  </a:lnTo>
                  <a:cubicBezTo>
                    <a:pt x="90" y="2057"/>
                    <a:pt x="177" y="2187"/>
                    <a:pt x="277" y="2187"/>
                  </a:cubicBezTo>
                  <a:cubicBezTo>
                    <a:pt x="280" y="2187"/>
                    <a:pt x="283" y="2186"/>
                    <a:pt x="286" y="2186"/>
                  </a:cubicBezTo>
                  <a:lnTo>
                    <a:pt x="919" y="2128"/>
                  </a:lnTo>
                  <a:cubicBezTo>
                    <a:pt x="1024" y="2118"/>
                    <a:pt x="1103" y="1969"/>
                    <a:pt x="1094" y="1797"/>
                  </a:cubicBezTo>
                  <a:lnTo>
                    <a:pt x="1021" y="297"/>
                  </a:lnTo>
                  <a:cubicBezTo>
                    <a:pt x="1014" y="131"/>
                    <a:pt x="92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6520300" y="4316600"/>
              <a:ext cx="57900" cy="74375"/>
            </a:xfrm>
            <a:custGeom>
              <a:avLst/>
              <a:gdLst/>
              <a:ahLst/>
              <a:cxnLst/>
              <a:rect l="l" t="t" r="r" b="b"/>
              <a:pathLst>
                <a:path w="2316" h="2975" extrusionOk="0">
                  <a:moveTo>
                    <a:pt x="1827" y="0"/>
                  </a:moveTo>
                  <a:cubicBezTo>
                    <a:pt x="1817" y="0"/>
                    <a:pt x="1807" y="1"/>
                    <a:pt x="1796" y="1"/>
                  </a:cubicBezTo>
                  <a:lnTo>
                    <a:pt x="408" y="107"/>
                  </a:lnTo>
                  <a:cubicBezTo>
                    <a:pt x="179" y="124"/>
                    <a:pt x="0" y="328"/>
                    <a:pt x="9" y="561"/>
                  </a:cubicBezTo>
                  <a:lnTo>
                    <a:pt x="87" y="2581"/>
                  </a:lnTo>
                  <a:cubicBezTo>
                    <a:pt x="95" y="2803"/>
                    <a:pt x="272" y="2974"/>
                    <a:pt x="488" y="2974"/>
                  </a:cubicBezTo>
                  <a:cubicBezTo>
                    <a:pt x="498" y="2974"/>
                    <a:pt x="508" y="2974"/>
                    <a:pt x="519" y="2973"/>
                  </a:cubicBezTo>
                  <a:lnTo>
                    <a:pt x="1906" y="2867"/>
                  </a:lnTo>
                  <a:cubicBezTo>
                    <a:pt x="2135" y="2850"/>
                    <a:pt x="2315" y="2645"/>
                    <a:pt x="2307" y="2412"/>
                  </a:cubicBezTo>
                  <a:lnTo>
                    <a:pt x="2229" y="393"/>
                  </a:lnTo>
                  <a:cubicBezTo>
                    <a:pt x="2220" y="171"/>
                    <a:pt x="2042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6521075" y="4337825"/>
              <a:ext cx="53300" cy="26550"/>
            </a:xfrm>
            <a:custGeom>
              <a:avLst/>
              <a:gdLst/>
              <a:ahLst/>
              <a:cxnLst/>
              <a:rect l="l" t="t" r="r" b="b"/>
              <a:pathLst>
                <a:path w="2132" h="1062" extrusionOk="0">
                  <a:moveTo>
                    <a:pt x="2044" y="1"/>
                  </a:moveTo>
                  <a:cubicBezTo>
                    <a:pt x="1468" y="70"/>
                    <a:pt x="890" y="144"/>
                    <a:pt x="317" y="241"/>
                  </a:cubicBezTo>
                  <a:cubicBezTo>
                    <a:pt x="190" y="262"/>
                    <a:pt x="88" y="294"/>
                    <a:pt x="1" y="336"/>
                  </a:cubicBezTo>
                  <a:lnTo>
                    <a:pt x="30" y="1054"/>
                  </a:lnTo>
                  <a:cubicBezTo>
                    <a:pt x="125" y="1060"/>
                    <a:pt x="222" y="1062"/>
                    <a:pt x="319" y="1062"/>
                  </a:cubicBezTo>
                  <a:cubicBezTo>
                    <a:pt x="536" y="1062"/>
                    <a:pt x="754" y="1052"/>
                    <a:pt x="960" y="1050"/>
                  </a:cubicBezTo>
                  <a:cubicBezTo>
                    <a:pt x="1355" y="1046"/>
                    <a:pt x="1757" y="1028"/>
                    <a:pt x="2131" y="900"/>
                  </a:cubicBezTo>
                  <a:cubicBezTo>
                    <a:pt x="2117" y="599"/>
                    <a:pt x="2088" y="299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6562550" y="4249975"/>
              <a:ext cx="139925" cy="164550"/>
            </a:xfrm>
            <a:custGeom>
              <a:avLst/>
              <a:gdLst/>
              <a:ahLst/>
              <a:cxnLst/>
              <a:rect l="l" t="t" r="r" b="b"/>
              <a:pathLst>
                <a:path w="5597" h="6582" extrusionOk="0">
                  <a:moveTo>
                    <a:pt x="5289" y="0"/>
                  </a:moveTo>
                  <a:cubicBezTo>
                    <a:pt x="4042" y="1873"/>
                    <a:pt x="1206" y="2268"/>
                    <a:pt x="289" y="2347"/>
                  </a:cubicBezTo>
                  <a:cubicBezTo>
                    <a:pt x="125" y="2362"/>
                    <a:pt x="1" y="2506"/>
                    <a:pt x="7" y="2671"/>
                  </a:cubicBezTo>
                  <a:lnTo>
                    <a:pt x="104" y="5392"/>
                  </a:lnTo>
                  <a:cubicBezTo>
                    <a:pt x="111" y="5623"/>
                    <a:pt x="294" y="5794"/>
                    <a:pt x="509" y="5794"/>
                  </a:cubicBezTo>
                  <a:cubicBezTo>
                    <a:pt x="544" y="5794"/>
                    <a:pt x="580" y="5789"/>
                    <a:pt x="617" y="5779"/>
                  </a:cubicBezTo>
                  <a:cubicBezTo>
                    <a:pt x="967" y="5685"/>
                    <a:pt x="1342" y="5645"/>
                    <a:pt x="1723" y="5645"/>
                  </a:cubicBezTo>
                  <a:cubicBezTo>
                    <a:pt x="3584" y="5645"/>
                    <a:pt x="5597" y="6582"/>
                    <a:pt x="5597" y="6582"/>
                  </a:cubicBezTo>
                  <a:lnTo>
                    <a:pt x="52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6685650" y="4237875"/>
              <a:ext cx="24600" cy="193350"/>
            </a:xfrm>
            <a:custGeom>
              <a:avLst/>
              <a:gdLst/>
              <a:ahLst/>
              <a:cxnLst/>
              <a:rect l="l" t="t" r="r" b="b"/>
              <a:pathLst>
                <a:path w="984" h="7734" extrusionOk="0">
                  <a:moveTo>
                    <a:pt x="295" y="0"/>
                  </a:moveTo>
                  <a:cubicBezTo>
                    <a:pt x="287" y="0"/>
                    <a:pt x="278" y="1"/>
                    <a:pt x="270" y="1"/>
                  </a:cubicBezTo>
                  <a:cubicBezTo>
                    <a:pt x="118" y="16"/>
                    <a:pt x="1" y="155"/>
                    <a:pt x="10" y="311"/>
                  </a:cubicBezTo>
                  <a:lnTo>
                    <a:pt x="420" y="7477"/>
                  </a:lnTo>
                  <a:cubicBezTo>
                    <a:pt x="428" y="7623"/>
                    <a:pt x="545" y="7733"/>
                    <a:pt x="687" y="7733"/>
                  </a:cubicBezTo>
                  <a:cubicBezTo>
                    <a:pt x="696" y="7733"/>
                    <a:pt x="705" y="7733"/>
                    <a:pt x="713" y="7732"/>
                  </a:cubicBezTo>
                  <a:cubicBezTo>
                    <a:pt x="865" y="7717"/>
                    <a:pt x="984" y="7579"/>
                    <a:pt x="973" y="7424"/>
                  </a:cubicBezTo>
                  <a:lnTo>
                    <a:pt x="563" y="257"/>
                  </a:lnTo>
                  <a:cubicBezTo>
                    <a:pt x="555" y="111"/>
                    <a:pt x="437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6528750" y="437305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2" y="0"/>
                  </a:moveTo>
                  <a:cubicBezTo>
                    <a:pt x="163" y="0"/>
                    <a:pt x="95" y="36"/>
                    <a:pt x="57" y="99"/>
                  </a:cubicBezTo>
                  <a:cubicBezTo>
                    <a:pt x="0" y="195"/>
                    <a:pt x="32" y="319"/>
                    <a:pt x="127" y="375"/>
                  </a:cubicBezTo>
                  <a:cubicBezTo>
                    <a:pt x="160" y="395"/>
                    <a:pt x="195" y="404"/>
                    <a:pt x="231" y="404"/>
                  </a:cubicBezTo>
                  <a:cubicBezTo>
                    <a:pt x="299" y="404"/>
                    <a:pt x="366" y="369"/>
                    <a:pt x="403" y="306"/>
                  </a:cubicBezTo>
                  <a:cubicBezTo>
                    <a:pt x="461" y="209"/>
                    <a:pt x="429" y="86"/>
                    <a:pt x="334" y="28"/>
                  </a:cubicBezTo>
                  <a:cubicBezTo>
                    <a:pt x="302" y="9"/>
                    <a:pt x="267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6530375" y="4372800"/>
              <a:ext cx="10400" cy="9100"/>
            </a:xfrm>
            <a:custGeom>
              <a:avLst/>
              <a:gdLst/>
              <a:ahLst/>
              <a:cxnLst/>
              <a:rect l="l" t="t" r="r" b="b"/>
              <a:pathLst>
                <a:path w="416" h="364" extrusionOk="0">
                  <a:moveTo>
                    <a:pt x="207" y="1"/>
                  </a:moveTo>
                  <a:cubicBezTo>
                    <a:pt x="146" y="1"/>
                    <a:pt x="86" y="33"/>
                    <a:pt x="52" y="89"/>
                  </a:cubicBezTo>
                  <a:cubicBezTo>
                    <a:pt x="0" y="176"/>
                    <a:pt x="29" y="287"/>
                    <a:pt x="114" y="338"/>
                  </a:cubicBezTo>
                  <a:cubicBezTo>
                    <a:pt x="144" y="355"/>
                    <a:pt x="176" y="363"/>
                    <a:pt x="207" y="363"/>
                  </a:cubicBezTo>
                  <a:cubicBezTo>
                    <a:pt x="269" y="363"/>
                    <a:pt x="330" y="331"/>
                    <a:pt x="363" y="274"/>
                  </a:cubicBezTo>
                  <a:cubicBezTo>
                    <a:pt x="415" y="189"/>
                    <a:pt x="386" y="77"/>
                    <a:pt x="299" y="27"/>
                  </a:cubicBezTo>
                  <a:cubicBezTo>
                    <a:pt x="271" y="9"/>
                    <a:pt x="239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6544250" y="437310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0" y="0"/>
                  </a:moveTo>
                  <a:cubicBezTo>
                    <a:pt x="162" y="0"/>
                    <a:pt x="95" y="36"/>
                    <a:pt x="57" y="100"/>
                  </a:cubicBezTo>
                  <a:cubicBezTo>
                    <a:pt x="0" y="195"/>
                    <a:pt x="32" y="320"/>
                    <a:pt x="127" y="376"/>
                  </a:cubicBezTo>
                  <a:cubicBezTo>
                    <a:pt x="160" y="395"/>
                    <a:pt x="195" y="404"/>
                    <a:pt x="230" y="404"/>
                  </a:cubicBezTo>
                  <a:cubicBezTo>
                    <a:pt x="299" y="404"/>
                    <a:pt x="366" y="369"/>
                    <a:pt x="403" y="305"/>
                  </a:cubicBezTo>
                  <a:cubicBezTo>
                    <a:pt x="461" y="210"/>
                    <a:pt x="429" y="86"/>
                    <a:pt x="334" y="29"/>
                  </a:cubicBezTo>
                  <a:cubicBezTo>
                    <a:pt x="301" y="10"/>
                    <a:pt x="266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6545375" y="4372725"/>
              <a:ext cx="10350" cy="9075"/>
            </a:xfrm>
            <a:custGeom>
              <a:avLst/>
              <a:gdLst/>
              <a:ahLst/>
              <a:cxnLst/>
              <a:rect l="l" t="t" r="r" b="b"/>
              <a:pathLst>
                <a:path w="414" h="363" extrusionOk="0">
                  <a:moveTo>
                    <a:pt x="207" y="0"/>
                  </a:moveTo>
                  <a:cubicBezTo>
                    <a:pt x="146" y="0"/>
                    <a:pt x="85" y="32"/>
                    <a:pt x="51" y="89"/>
                  </a:cubicBezTo>
                  <a:cubicBezTo>
                    <a:pt x="0" y="174"/>
                    <a:pt x="28" y="286"/>
                    <a:pt x="114" y="338"/>
                  </a:cubicBezTo>
                  <a:cubicBezTo>
                    <a:pt x="144" y="355"/>
                    <a:pt x="175" y="363"/>
                    <a:pt x="207" y="363"/>
                  </a:cubicBezTo>
                  <a:cubicBezTo>
                    <a:pt x="269" y="363"/>
                    <a:pt x="328" y="331"/>
                    <a:pt x="363" y="274"/>
                  </a:cubicBezTo>
                  <a:cubicBezTo>
                    <a:pt x="413" y="189"/>
                    <a:pt x="386" y="78"/>
                    <a:pt x="299" y="25"/>
                  </a:cubicBezTo>
                  <a:cubicBezTo>
                    <a:pt x="270" y="8"/>
                    <a:pt x="239" y="0"/>
                    <a:pt x="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6604750" y="4283875"/>
              <a:ext cx="75200" cy="38175"/>
            </a:xfrm>
            <a:custGeom>
              <a:avLst/>
              <a:gdLst/>
              <a:ahLst/>
              <a:cxnLst/>
              <a:rect l="l" t="t" r="r" b="b"/>
              <a:pathLst>
                <a:path w="3008" h="1527" extrusionOk="0">
                  <a:moveTo>
                    <a:pt x="2864" y="0"/>
                  </a:moveTo>
                  <a:cubicBezTo>
                    <a:pt x="2705" y="0"/>
                    <a:pt x="1165" y="1058"/>
                    <a:pt x="1" y="1079"/>
                  </a:cubicBezTo>
                  <a:cubicBezTo>
                    <a:pt x="15" y="1179"/>
                    <a:pt x="31" y="1280"/>
                    <a:pt x="47" y="1380"/>
                  </a:cubicBezTo>
                  <a:cubicBezTo>
                    <a:pt x="53" y="1420"/>
                    <a:pt x="60" y="1464"/>
                    <a:pt x="91" y="1491"/>
                  </a:cubicBezTo>
                  <a:cubicBezTo>
                    <a:pt x="122" y="1521"/>
                    <a:pt x="170" y="1524"/>
                    <a:pt x="215" y="1526"/>
                  </a:cubicBezTo>
                  <a:cubicBezTo>
                    <a:pt x="244" y="1526"/>
                    <a:pt x="274" y="1527"/>
                    <a:pt x="303" y="1527"/>
                  </a:cubicBezTo>
                  <a:cubicBezTo>
                    <a:pt x="1227" y="1527"/>
                    <a:pt x="2133" y="1223"/>
                    <a:pt x="2945" y="779"/>
                  </a:cubicBezTo>
                  <a:cubicBezTo>
                    <a:pt x="2923" y="656"/>
                    <a:pt x="3007" y="44"/>
                    <a:pt x="2871" y="1"/>
                  </a:cubicBezTo>
                  <a:cubicBezTo>
                    <a:pt x="2869" y="1"/>
                    <a:pt x="2867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6221350" y="4584025"/>
              <a:ext cx="318500" cy="431575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6423200" y="4577300"/>
              <a:ext cx="124350" cy="78650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85;p28">
            <a:extLst>
              <a:ext uri="{FF2B5EF4-FFF2-40B4-BE49-F238E27FC236}">
                <a16:creationId xmlns:a16="http://schemas.microsoft.com/office/drawing/2014/main" id="{F18F7086-60BF-C345-A2CD-4F1485D053F5}"/>
              </a:ext>
            </a:extLst>
          </p:cNvPr>
          <p:cNvSpPr txBox="1">
            <a:spLocks/>
          </p:cNvSpPr>
          <p:nvPr/>
        </p:nvSpPr>
        <p:spPr>
          <a:xfrm>
            <a:off x="1677351" y="1355172"/>
            <a:ext cx="2411139" cy="51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123" name="Google Shape;1482;p28">
            <a:extLst>
              <a:ext uri="{FF2B5EF4-FFF2-40B4-BE49-F238E27FC236}">
                <a16:creationId xmlns:a16="http://schemas.microsoft.com/office/drawing/2014/main" id="{4E22D581-5B54-8143-9B19-DC3A59B64210}"/>
              </a:ext>
            </a:extLst>
          </p:cNvPr>
          <p:cNvSpPr txBox="1">
            <a:spLocks/>
          </p:cNvSpPr>
          <p:nvPr/>
        </p:nvSpPr>
        <p:spPr>
          <a:xfrm>
            <a:off x="2648799" y="2991686"/>
            <a:ext cx="1051295" cy="53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s" sz="52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24" name="Google Shape;1485;p28">
            <a:extLst>
              <a:ext uri="{FF2B5EF4-FFF2-40B4-BE49-F238E27FC236}">
                <a16:creationId xmlns:a16="http://schemas.microsoft.com/office/drawing/2014/main" id="{556626F0-EEDC-4F49-BBD4-1CA05D5FE8E0}"/>
              </a:ext>
            </a:extLst>
          </p:cNvPr>
          <p:cNvSpPr txBox="1">
            <a:spLocks/>
          </p:cNvSpPr>
          <p:nvPr/>
        </p:nvSpPr>
        <p:spPr>
          <a:xfrm>
            <a:off x="3583000" y="2792455"/>
            <a:ext cx="2518358" cy="53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2933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134" name="Google Shape;1482;p28">
            <a:extLst>
              <a:ext uri="{FF2B5EF4-FFF2-40B4-BE49-F238E27FC236}">
                <a16:creationId xmlns:a16="http://schemas.microsoft.com/office/drawing/2014/main" id="{72D0188A-9787-1D42-8CA9-10A1412049C1}"/>
              </a:ext>
            </a:extLst>
          </p:cNvPr>
          <p:cNvSpPr txBox="1">
            <a:spLocks/>
          </p:cNvSpPr>
          <p:nvPr/>
        </p:nvSpPr>
        <p:spPr>
          <a:xfrm>
            <a:off x="8369885" y="5593304"/>
            <a:ext cx="915359" cy="47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s" sz="52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135" name="Google Shape;1485;p28">
            <a:extLst>
              <a:ext uri="{FF2B5EF4-FFF2-40B4-BE49-F238E27FC236}">
                <a16:creationId xmlns:a16="http://schemas.microsoft.com/office/drawing/2014/main" id="{1199CB84-D873-194E-AF00-F92C5170AC72}"/>
              </a:ext>
            </a:extLst>
          </p:cNvPr>
          <p:cNvSpPr txBox="1">
            <a:spLocks/>
          </p:cNvSpPr>
          <p:nvPr/>
        </p:nvSpPr>
        <p:spPr>
          <a:xfrm>
            <a:off x="9058794" y="5573236"/>
            <a:ext cx="2192727" cy="47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2933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2EE627E6-465F-454E-BA4E-5F8A3877CD41}"/>
              </a:ext>
            </a:extLst>
          </p:cNvPr>
          <p:cNvSpPr/>
          <p:nvPr/>
        </p:nvSpPr>
        <p:spPr>
          <a:xfrm>
            <a:off x="5519039" y="3849204"/>
            <a:ext cx="4025755" cy="149495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113" name="Google Shape;1488;p28"/>
          <p:cNvSpPr txBox="1">
            <a:spLocks noGrp="1"/>
          </p:cNvSpPr>
          <p:nvPr>
            <p:ph type="subTitle" idx="7"/>
          </p:nvPr>
        </p:nvSpPr>
        <p:spPr>
          <a:xfrm>
            <a:off x="7022953" y="4292529"/>
            <a:ext cx="2134798" cy="947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s" sz="2667" dirty="0">
                <a:latin typeface="Calibri" panose="020F0502020204030204" pitchFamily="34" charset="0"/>
                <a:cs typeface="Calibri" panose="020F0502020204030204" pitchFamily="34" charset="0"/>
              </a:rPr>
              <a:t>Exercise 4,5</a:t>
            </a:r>
            <a:endParaRPr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482;p28">
            <a:extLst>
              <a:ext uri="{FF2B5EF4-FFF2-40B4-BE49-F238E27FC236}">
                <a16:creationId xmlns:a16="http://schemas.microsoft.com/office/drawing/2014/main" id="{3179EA37-0ED8-EA4C-9DBC-F00213115D8A}"/>
              </a:ext>
            </a:extLst>
          </p:cNvPr>
          <p:cNvSpPr txBox="1">
            <a:spLocks/>
          </p:cNvSpPr>
          <p:nvPr/>
        </p:nvSpPr>
        <p:spPr>
          <a:xfrm>
            <a:off x="5660651" y="4262039"/>
            <a:ext cx="1046920" cy="55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s" sz="52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116" name="Google Shape;1485;p28">
            <a:extLst>
              <a:ext uri="{FF2B5EF4-FFF2-40B4-BE49-F238E27FC236}">
                <a16:creationId xmlns:a16="http://schemas.microsoft.com/office/drawing/2014/main" id="{172227C3-9F8E-9B45-B7C5-5C2138816FB6}"/>
              </a:ext>
            </a:extLst>
          </p:cNvPr>
          <p:cNvSpPr txBox="1">
            <a:spLocks/>
          </p:cNvSpPr>
          <p:nvPr/>
        </p:nvSpPr>
        <p:spPr>
          <a:xfrm>
            <a:off x="6521714" y="4049379"/>
            <a:ext cx="2507879" cy="55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2933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532396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EF7C2-16E3-0840-9A4E-8D2D49B6B677}"/>
              </a:ext>
            </a:extLst>
          </p:cNvPr>
          <p:cNvSpPr/>
          <p:nvPr/>
        </p:nvSpPr>
        <p:spPr>
          <a:xfrm>
            <a:off x="625357" y="1205768"/>
            <a:ext cx="6033436" cy="5056135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E25F-C349-9044-B4F4-D17069392C34}"/>
              </a:ext>
            </a:extLst>
          </p:cNvPr>
          <p:cNvSpPr/>
          <p:nvPr/>
        </p:nvSpPr>
        <p:spPr>
          <a:xfrm>
            <a:off x="786531" y="1403240"/>
            <a:ext cx="186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9E21C-6731-0C42-8A78-36596FE99AB8}"/>
              </a:ext>
            </a:extLst>
          </p:cNvPr>
          <p:cNvSpPr/>
          <p:nvPr/>
        </p:nvSpPr>
        <p:spPr>
          <a:xfrm>
            <a:off x="784845" y="1713600"/>
            <a:ext cx="333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522A6-1D87-9E46-8015-58E38EAA53EF}"/>
              </a:ext>
            </a:extLst>
          </p:cNvPr>
          <p:cNvSpPr/>
          <p:nvPr/>
        </p:nvSpPr>
        <p:spPr>
          <a:xfrm>
            <a:off x="784845" y="2113710"/>
            <a:ext cx="57779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0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151AD-4C05-B343-99B5-876C72215214}"/>
              </a:ext>
            </a:extLst>
          </p:cNvPr>
          <p:cNvSpPr/>
          <p:nvPr/>
        </p:nvSpPr>
        <p:spPr>
          <a:xfrm>
            <a:off x="784845" y="5144399"/>
            <a:ext cx="245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CC623-DC52-D547-899C-39DECA70A377}"/>
              </a:ext>
            </a:extLst>
          </p:cNvPr>
          <p:cNvSpPr txBox="1"/>
          <p:nvPr/>
        </p:nvSpPr>
        <p:spPr>
          <a:xfrm>
            <a:off x="4333899" y="503604"/>
            <a:ext cx="38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Now, answer the questions.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0C823C-3E89-DC45-A7EA-227D7E5C435E}"/>
              </a:ext>
            </a:extLst>
          </p:cNvPr>
          <p:cNvGrpSpPr/>
          <p:nvPr/>
        </p:nvGrpSpPr>
        <p:grpSpPr>
          <a:xfrm>
            <a:off x="6765774" y="1844139"/>
            <a:ext cx="2111832" cy="369332"/>
            <a:chOff x="2585914" y="1717492"/>
            <a:chExt cx="2111832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0569FD-C244-3845-B978-DB3E5E94B826}"/>
                </a:ext>
              </a:extLst>
            </p:cNvPr>
            <p:cNvSpPr txBox="1"/>
            <p:nvPr/>
          </p:nvSpPr>
          <p:spPr>
            <a:xfrm>
              <a:off x="2585914" y="1717492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88E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EC680A-DCE3-DF4B-A7A9-79DBB11947EB}"/>
                </a:ext>
              </a:extLst>
            </p:cNvPr>
            <p:cNvSpPr txBox="1"/>
            <p:nvPr/>
          </p:nvSpPr>
          <p:spPr>
            <a:xfrm>
              <a:off x="2966914" y="1717492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weather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D37DF8-892F-8743-860C-27EBE0E310C2}"/>
              </a:ext>
            </a:extLst>
          </p:cNvPr>
          <p:cNvGrpSpPr/>
          <p:nvPr/>
        </p:nvGrpSpPr>
        <p:grpSpPr>
          <a:xfrm>
            <a:off x="8508880" y="1848542"/>
            <a:ext cx="1796143" cy="369332"/>
            <a:chOff x="1230086" y="1785257"/>
            <a:chExt cx="1796143" cy="3693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432329-ED50-A443-8EE3-D93E68743CAD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9850C2-08FF-E845-9EB3-3E9DDB797F4C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holiday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56C98C-1087-3547-928C-02666E3A498B}"/>
              </a:ext>
            </a:extLst>
          </p:cNvPr>
          <p:cNvGrpSpPr/>
          <p:nvPr/>
        </p:nvGrpSpPr>
        <p:grpSpPr>
          <a:xfrm>
            <a:off x="10073173" y="1848542"/>
            <a:ext cx="2013849" cy="369332"/>
            <a:chOff x="2012615" y="1751157"/>
            <a:chExt cx="2013849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5FD0B5B-B9FD-F647-81B9-07A85EA6ABAB}"/>
                </a:ext>
              </a:extLst>
            </p:cNvPr>
            <p:cNvSpPr txBox="1"/>
            <p:nvPr/>
          </p:nvSpPr>
          <p:spPr>
            <a:xfrm>
              <a:off x="2012615" y="17511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A19CE9-4773-024C-B073-69FC25BBFE6B}"/>
                </a:ext>
              </a:extLst>
            </p:cNvPr>
            <p:cNvSpPr txBox="1"/>
            <p:nvPr/>
          </p:nvSpPr>
          <p:spPr>
            <a:xfrm>
              <a:off x="2393615" y="17511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4A1627-5847-D541-8A8B-2C05C594AB6F}"/>
              </a:ext>
            </a:extLst>
          </p:cNvPr>
          <p:cNvGrpSpPr/>
          <p:nvPr/>
        </p:nvGrpSpPr>
        <p:grpSpPr>
          <a:xfrm>
            <a:off x="6730749" y="1305793"/>
            <a:ext cx="6747072" cy="373735"/>
            <a:chOff x="2267491" y="765988"/>
            <a:chExt cx="6747072" cy="37373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15A355D-60DF-E34A-B041-319678390D80}"/>
                </a:ext>
              </a:extLst>
            </p:cNvPr>
            <p:cNvGrpSpPr/>
            <p:nvPr/>
          </p:nvGrpSpPr>
          <p:grpSpPr>
            <a:xfrm>
              <a:off x="2267491" y="765988"/>
              <a:ext cx="6747072" cy="373735"/>
              <a:chOff x="1836205" y="1321241"/>
              <a:chExt cx="6747072" cy="3737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DC7492-3B55-2448-936B-21A7A26BBA99}"/>
                  </a:ext>
                </a:extLst>
              </p:cNvPr>
              <p:cNvSpPr txBox="1"/>
              <p:nvPr/>
            </p:nvSpPr>
            <p:spPr>
              <a:xfrm>
                <a:off x="1836205" y="1321241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D66B3D6-3E31-BC45-A1EB-2F1A03879B48}"/>
                  </a:ext>
                </a:extLst>
              </p:cNvPr>
              <p:cNvSpPr txBox="1"/>
              <p:nvPr/>
            </p:nvSpPr>
            <p:spPr>
              <a:xfrm>
                <a:off x="2073620" y="1325644"/>
                <a:ext cx="650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postcard is about                in Stockholm. </a:t>
                </a:r>
                <a:endParaRPr lang="en-US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63F0A8-64BC-7045-A529-6C8C99FCDE14}"/>
                </a:ext>
              </a:extLst>
            </p:cNvPr>
            <p:cNvCxnSpPr/>
            <p:nvPr/>
          </p:nvCxnSpPr>
          <p:spPr>
            <a:xfrm>
              <a:off x="4593783" y="1076826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49A76AD9-A09D-AB4F-AA7B-9F0C0C0615F4}"/>
              </a:ext>
            </a:extLst>
          </p:cNvPr>
          <p:cNvSpPr/>
          <p:nvPr/>
        </p:nvSpPr>
        <p:spPr>
          <a:xfrm>
            <a:off x="8552202" y="1799717"/>
            <a:ext cx="383114" cy="46402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Oval 98">
            <a:hlinkClick r:id="rId3" action="ppaction://hlinksldjump"/>
            <a:extLst>
              <a:ext uri="{FF2B5EF4-FFF2-40B4-BE49-F238E27FC236}">
                <a16:creationId xmlns:a16="http://schemas.microsoft.com/office/drawing/2014/main" id="{B6488ADB-599E-544A-86E6-695F1ADB2A7E}"/>
              </a:ext>
            </a:extLst>
          </p:cNvPr>
          <p:cNvSpPr/>
          <p:nvPr/>
        </p:nvSpPr>
        <p:spPr>
          <a:xfrm>
            <a:off x="9832583" y="193880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38DD25E-5F67-B144-8C1A-E6CA67FEC63D}"/>
              </a:ext>
            </a:extLst>
          </p:cNvPr>
          <p:cNvGrpSpPr/>
          <p:nvPr/>
        </p:nvGrpSpPr>
        <p:grpSpPr>
          <a:xfrm>
            <a:off x="6732009" y="2396132"/>
            <a:ext cx="7004718" cy="390660"/>
            <a:chOff x="1181680" y="2543886"/>
            <a:chExt cx="7004718" cy="39066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66BCAC-C9BD-944C-A2DF-DAFC4BAC759B}"/>
                </a:ext>
              </a:extLst>
            </p:cNvPr>
            <p:cNvGrpSpPr/>
            <p:nvPr/>
          </p:nvGrpSpPr>
          <p:grpSpPr>
            <a:xfrm>
              <a:off x="1181680" y="2543886"/>
              <a:ext cx="7004718" cy="390660"/>
              <a:chOff x="1188209" y="2160298"/>
              <a:chExt cx="7004718" cy="390660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DF9D0DB-476C-BA43-8A60-DB85CD3AD25D}"/>
                  </a:ext>
                </a:extLst>
              </p:cNvPr>
              <p:cNvSpPr txBox="1"/>
              <p:nvPr/>
            </p:nvSpPr>
            <p:spPr>
              <a:xfrm>
                <a:off x="1188209" y="2181626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94613-FCDB-6443-BD8F-B883CC4A5EF1}"/>
                  </a:ext>
                </a:extLst>
              </p:cNvPr>
              <p:cNvSpPr txBox="1"/>
              <p:nvPr/>
            </p:nvSpPr>
            <p:spPr>
              <a:xfrm>
                <a:off x="1487331" y="2160298"/>
                <a:ext cx="6705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Guests can                      in the hotel. </a:t>
                </a:r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5FF45B7-63B8-A240-84D4-6FE92B01D681}"/>
                </a:ext>
              </a:extLst>
            </p:cNvPr>
            <p:cNvCxnSpPr/>
            <p:nvPr/>
          </p:nvCxnSpPr>
          <p:spPr>
            <a:xfrm>
              <a:off x="2745086" y="284048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C3CC62-E254-4F46-97BE-ABECA6E692D2}"/>
              </a:ext>
            </a:extLst>
          </p:cNvPr>
          <p:cNvGrpSpPr/>
          <p:nvPr/>
        </p:nvGrpSpPr>
        <p:grpSpPr>
          <a:xfrm>
            <a:off x="6792291" y="2953660"/>
            <a:ext cx="1796143" cy="369332"/>
            <a:chOff x="2010482" y="1774008"/>
            <a:chExt cx="1796143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3742BE-0225-7345-8CDA-AADA5D5B5DE7}"/>
                </a:ext>
              </a:extLst>
            </p:cNvPr>
            <p:cNvSpPr txBox="1"/>
            <p:nvPr/>
          </p:nvSpPr>
          <p:spPr>
            <a:xfrm>
              <a:off x="2010482" y="1774008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9E4024-59A0-0A4A-97D2-A5153DEC65E6}"/>
                </a:ext>
              </a:extLst>
            </p:cNvPr>
            <p:cNvSpPr txBox="1"/>
            <p:nvPr/>
          </p:nvSpPr>
          <p:spPr>
            <a:xfrm>
              <a:off x="2391482" y="1774008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exercise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500EE5F-4868-744C-9F66-CE5CE5E7547C}"/>
              </a:ext>
            </a:extLst>
          </p:cNvPr>
          <p:cNvGrpSpPr/>
          <p:nvPr/>
        </p:nvGrpSpPr>
        <p:grpSpPr>
          <a:xfrm>
            <a:off x="8385732" y="2958571"/>
            <a:ext cx="1796143" cy="369332"/>
            <a:chOff x="1677141" y="1785257"/>
            <a:chExt cx="1796143" cy="36933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D45471-7873-1641-9126-166F38BB02EF}"/>
                </a:ext>
              </a:extLst>
            </p:cNvPr>
            <p:cNvSpPr txBox="1"/>
            <p:nvPr/>
          </p:nvSpPr>
          <p:spPr>
            <a:xfrm>
              <a:off x="1677141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617B9F7-9239-234F-94B7-AA6699CD23A3}"/>
                </a:ext>
              </a:extLst>
            </p:cNvPr>
            <p:cNvSpPr txBox="1"/>
            <p:nvPr/>
          </p:nvSpPr>
          <p:spPr>
            <a:xfrm>
              <a:off x="2058141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ADBA06-8FD9-0541-BBB6-C72D6C2F9C71}"/>
              </a:ext>
            </a:extLst>
          </p:cNvPr>
          <p:cNvGrpSpPr/>
          <p:nvPr/>
        </p:nvGrpSpPr>
        <p:grpSpPr>
          <a:xfrm>
            <a:off x="9647072" y="2946956"/>
            <a:ext cx="2841162" cy="369332"/>
            <a:chOff x="1230086" y="1785257"/>
            <a:chExt cx="2841162" cy="36933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1D5752-C8BF-6948-A7A9-AFEEA67FD56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444B57-B43B-704E-AA57-31E8B2A01B2E}"/>
                </a:ext>
              </a:extLst>
            </p:cNvPr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Swedish art</a:t>
              </a:r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83E278DC-43D6-5B45-B0FF-914F8BBD72B4}"/>
              </a:ext>
            </a:extLst>
          </p:cNvPr>
          <p:cNvSpPr/>
          <p:nvPr/>
        </p:nvSpPr>
        <p:spPr>
          <a:xfrm>
            <a:off x="6812895" y="2903021"/>
            <a:ext cx="417839" cy="4846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hlinkClick r:id="rId4" action="ppaction://hlinksldjump"/>
            <a:extLst>
              <a:ext uri="{FF2B5EF4-FFF2-40B4-BE49-F238E27FC236}">
                <a16:creationId xmlns:a16="http://schemas.microsoft.com/office/drawing/2014/main" id="{A3AFD31A-74B3-F84A-A95F-97E303847E5E}"/>
              </a:ext>
            </a:extLst>
          </p:cNvPr>
          <p:cNvSpPr/>
          <p:nvPr/>
        </p:nvSpPr>
        <p:spPr>
          <a:xfrm>
            <a:off x="8056988" y="3040182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D7C617-940F-9A48-B81D-F47FE2353FF0}"/>
              </a:ext>
            </a:extLst>
          </p:cNvPr>
          <p:cNvGrpSpPr/>
          <p:nvPr/>
        </p:nvGrpSpPr>
        <p:grpSpPr>
          <a:xfrm>
            <a:off x="6755904" y="3580851"/>
            <a:ext cx="6371673" cy="376552"/>
            <a:chOff x="838203" y="3669877"/>
            <a:chExt cx="6371673" cy="37655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E8EA725-CDE8-BF4E-8002-F5C1D08BDBFE}"/>
                </a:ext>
              </a:extLst>
            </p:cNvPr>
            <p:cNvGrpSpPr/>
            <p:nvPr/>
          </p:nvGrpSpPr>
          <p:grpSpPr>
            <a:xfrm>
              <a:off x="838203" y="3669877"/>
              <a:ext cx="6371673" cy="376552"/>
              <a:chOff x="363373" y="4027745"/>
              <a:chExt cx="6371673" cy="37655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28E77D9-F495-E44B-A4B6-DE2A5FB6E53F}"/>
                  </a:ext>
                </a:extLst>
              </p:cNvPr>
              <p:cNvSpPr txBox="1"/>
              <p:nvPr/>
            </p:nvSpPr>
            <p:spPr>
              <a:xfrm>
                <a:off x="363373" y="403496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F6E095-279E-C643-8649-D4E27F64499E}"/>
                  </a:ext>
                </a:extLst>
              </p:cNvPr>
              <p:cNvSpPr txBox="1"/>
              <p:nvPr/>
            </p:nvSpPr>
            <p:spPr>
              <a:xfrm>
                <a:off x="634909" y="4027745"/>
                <a:ext cx="6100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 and her parents rented bikes to                . </a:t>
                </a: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0F3A191-A046-EA40-A57B-5B2D2D607D4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92" y="3947280"/>
              <a:ext cx="773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47E3C86-47A4-3B46-97BA-060D16123474}"/>
              </a:ext>
            </a:extLst>
          </p:cNvPr>
          <p:cNvGrpSpPr/>
          <p:nvPr/>
        </p:nvGrpSpPr>
        <p:grpSpPr>
          <a:xfrm>
            <a:off x="6730749" y="4105846"/>
            <a:ext cx="3374583" cy="369332"/>
            <a:chOff x="1230086" y="1785257"/>
            <a:chExt cx="3374583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C7DEACB-1DC1-7D45-A87A-31743FBB334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994E17C-B5C1-EA4A-9F77-417DDFECCEB4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 around the hotel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465104-CF54-5349-A4FF-07F4A796CC00}"/>
              </a:ext>
            </a:extLst>
          </p:cNvPr>
          <p:cNvGrpSpPr/>
          <p:nvPr/>
        </p:nvGrpSpPr>
        <p:grpSpPr>
          <a:xfrm>
            <a:off x="9458371" y="4089174"/>
            <a:ext cx="3002378" cy="369332"/>
            <a:chOff x="1230086" y="1785257"/>
            <a:chExt cx="3002378" cy="369332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A2C5A10-D697-6F45-8C7B-BAB688C95B5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7A9CEC-A399-7A4D-9189-C5E7ACE053A5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old town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B475DF-672D-C745-AB87-5C8387CC57F5}"/>
              </a:ext>
            </a:extLst>
          </p:cNvPr>
          <p:cNvGrpSpPr/>
          <p:nvPr/>
        </p:nvGrpSpPr>
        <p:grpSpPr>
          <a:xfrm>
            <a:off x="8200310" y="4625775"/>
            <a:ext cx="2333698" cy="369332"/>
            <a:chOff x="1230086" y="1785257"/>
            <a:chExt cx="2333698" cy="369332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E590032-95A2-7549-BED8-60E450EA304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5DBD45-C20F-664B-859D-6DBCA6C23E52}"/>
                </a:ext>
              </a:extLst>
            </p:cNvPr>
            <p:cNvSpPr txBox="1"/>
            <p:nvPr/>
          </p:nvSpPr>
          <p:spPr>
            <a:xfrm>
              <a:off x="1611086" y="1785257"/>
              <a:ext cx="195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shopping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77CBF4-32E6-774F-808A-7F2DBFCF8675}"/>
              </a:ext>
            </a:extLst>
          </p:cNvPr>
          <p:cNvGrpSpPr/>
          <p:nvPr/>
        </p:nvGrpSpPr>
        <p:grpSpPr>
          <a:xfrm>
            <a:off x="6797362" y="5059391"/>
            <a:ext cx="6658374" cy="390627"/>
            <a:chOff x="685414" y="6014361"/>
            <a:chExt cx="6658374" cy="3906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E3A7DFA-644D-BA47-BBDD-86517E98EA94}"/>
                </a:ext>
              </a:extLst>
            </p:cNvPr>
            <p:cNvGrpSpPr/>
            <p:nvPr/>
          </p:nvGrpSpPr>
          <p:grpSpPr>
            <a:xfrm>
              <a:off x="685414" y="6014361"/>
              <a:ext cx="6658374" cy="390627"/>
              <a:chOff x="363373" y="3299660"/>
              <a:chExt cx="6658374" cy="390627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B1D9A39-FAB8-6242-9456-443D80230B0B}"/>
                  </a:ext>
                </a:extLst>
              </p:cNvPr>
              <p:cNvSpPr txBox="1"/>
              <p:nvPr/>
            </p:nvSpPr>
            <p:spPr>
              <a:xfrm>
                <a:off x="363373" y="332095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3E47EAA-F6C9-6448-A7E9-82C35700A823}"/>
                  </a:ext>
                </a:extLst>
              </p:cNvPr>
              <p:cNvSpPr txBox="1"/>
              <p:nvPr/>
            </p:nvSpPr>
            <p:spPr>
              <a:xfrm>
                <a:off x="627305" y="3299660"/>
                <a:ext cx="6394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Fika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is a                . </a:t>
                </a: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1DC0D04-74F3-0D4C-B75A-1983D04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587" y="6269899"/>
              <a:ext cx="718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5BC06B4-0860-0143-8DC2-C52CA64A7511}"/>
              </a:ext>
            </a:extLst>
          </p:cNvPr>
          <p:cNvGrpSpPr/>
          <p:nvPr/>
        </p:nvGrpSpPr>
        <p:grpSpPr>
          <a:xfrm>
            <a:off x="6753631" y="5675246"/>
            <a:ext cx="2688784" cy="369332"/>
            <a:chOff x="1230086" y="1785257"/>
            <a:chExt cx="2688784" cy="3693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07F58CB-EEB8-3D4B-A968-077F73032395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DD50D8C-3900-F848-8C73-8CB38A9D2E98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traditional café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31231C-A694-B749-9D38-0C1DF17E3BDE}"/>
              </a:ext>
            </a:extLst>
          </p:cNvPr>
          <p:cNvGrpSpPr/>
          <p:nvPr/>
        </p:nvGrpSpPr>
        <p:grpSpPr>
          <a:xfrm>
            <a:off x="8662704" y="5675246"/>
            <a:ext cx="3069784" cy="369332"/>
            <a:chOff x="1230086" y="1785257"/>
            <a:chExt cx="3069784" cy="3693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28E31F-2055-8947-B6E7-633EB222B81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C35806-2E66-2A42-A5B2-AFA662E4A3B5}"/>
                </a:ext>
              </a:extLst>
            </p:cNvPr>
            <p:cNvSpPr txBox="1"/>
            <p:nvPr/>
          </p:nvSpPr>
          <p:spPr>
            <a:xfrm>
              <a:off x="1611086" y="1785257"/>
              <a:ext cx="26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palace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0B2B79-E1CF-D040-AF94-5D382016F531}"/>
              </a:ext>
            </a:extLst>
          </p:cNvPr>
          <p:cNvGrpSpPr/>
          <p:nvPr/>
        </p:nvGrpSpPr>
        <p:grpSpPr>
          <a:xfrm>
            <a:off x="9848372" y="5697213"/>
            <a:ext cx="2516668" cy="369332"/>
            <a:chOff x="1230086" y="1785257"/>
            <a:chExt cx="2516668" cy="36933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A88201-0FAD-0147-B2B4-A52DF5512001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1EF7A3D-95A1-E046-83D2-BB9C0F6C068C}"/>
                </a:ext>
              </a:extLst>
            </p:cNvPr>
            <p:cNvSpPr txBox="1"/>
            <p:nvPr/>
          </p:nvSpPr>
          <p:spPr>
            <a:xfrm>
              <a:off x="1611085" y="1785257"/>
              <a:ext cx="2135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coffee break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4E4F3FE-354A-C344-871F-192E55ADC1DD}"/>
              </a:ext>
            </a:extLst>
          </p:cNvPr>
          <p:cNvGrpSpPr/>
          <p:nvPr/>
        </p:nvGrpSpPr>
        <p:grpSpPr>
          <a:xfrm rot="20987646">
            <a:off x="3607128" y="5234227"/>
            <a:ext cx="2367294" cy="1343495"/>
            <a:chOff x="5110446" y="1641672"/>
            <a:chExt cx="2617562" cy="2103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C7CC3B8-CDBD-8947-BD1F-CA05A6A92090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51249E9-CCF8-FC48-A17E-926A3BF9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BED512-991A-0F4D-A91C-D3FDD0BBB531}"/>
                </a:ext>
              </a:extLst>
            </p:cNvPr>
            <p:cNvSpPr txBox="1"/>
            <p:nvPr/>
          </p:nvSpPr>
          <p:spPr>
            <a:xfrm>
              <a:off x="5426896" y="2805462"/>
              <a:ext cx="2301112" cy="93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EF7C2-16E3-0840-9A4E-8D2D49B6B677}"/>
              </a:ext>
            </a:extLst>
          </p:cNvPr>
          <p:cNvSpPr/>
          <p:nvPr/>
        </p:nvSpPr>
        <p:spPr>
          <a:xfrm>
            <a:off x="625357" y="1205768"/>
            <a:ext cx="6033436" cy="5056135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E25F-C349-9044-B4F4-D17069392C34}"/>
              </a:ext>
            </a:extLst>
          </p:cNvPr>
          <p:cNvSpPr/>
          <p:nvPr/>
        </p:nvSpPr>
        <p:spPr>
          <a:xfrm>
            <a:off x="786531" y="1403240"/>
            <a:ext cx="186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9E21C-6731-0C42-8A78-36596FE99AB8}"/>
              </a:ext>
            </a:extLst>
          </p:cNvPr>
          <p:cNvSpPr/>
          <p:nvPr/>
        </p:nvSpPr>
        <p:spPr>
          <a:xfrm>
            <a:off x="784845" y="1713600"/>
            <a:ext cx="333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522A6-1D87-9E46-8015-58E38EAA53EF}"/>
              </a:ext>
            </a:extLst>
          </p:cNvPr>
          <p:cNvSpPr/>
          <p:nvPr/>
        </p:nvSpPr>
        <p:spPr>
          <a:xfrm>
            <a:off x="784845" y="2113710"/>
            <a:ext cx="57779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0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151AD-4C05-B343-99B5-876C72215214}"/>
              </a:ext>
            </a:extLst>
          </p:cNvPr>
          <p:cNvSpPr/>
          <p:nvPr/>
        </p:nvSpPr>
        <p:spPr>
          <a:xfrm>
            <a:off x="784845" y="5144399"/>
            <a:ext cx="245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CC623-DC52-D547-899C-39DECA70A377}"/>
              </a:ext>
            </a:extLst>
          </p:cNvPr>
          <p:cNvSpPr txBox="1"/>
          <p:nvPr/>
        </p:nvSpPr>
        <p:spPr>
          <a:xfrm>
            <a:off x="4333899" y="503604"/>
            <a:ext cx="38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Now, answer the questions.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0C823C-3E89-DC45-A7EA-227D7E5C435E}"/>
              </a:ext>
            </a:extLst>
          </p:cNvPr>
          <p:cNvGrpSpPr/>
          <p:nvPr/>
        </p:nvGrpSpPr>
        <p:grpSpPr>
          <a:xfrm>
            <a:off x="6765774" y="1844139"/>
            <a:ext cx="2111832" cy="369332"/>
            <a:chOff x="2585914" y="1717492"/>
            <a:chExt cx="2111832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0569FD-C244-3845-B978-DB3E5E94B826}"/>
                </a:ext>
              </a:extLst>
            </p:cNvPr>
            <p:cNvSpPr txBox="1"/>
            <p:nvPr/>
          </p:nvSpPr>
          <p:spPr>
            <a:xfrm>
              <a:off x="2585914" y="1717492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88E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EC680A-DCE3-DF4B-A7A9-79DBB11947EB}"/>
                </a:ext>
              </a:extLst>
            </p:cNvPr>
            <p:cNvSpPr txBox="1"/>
            <p:nvPr/>
          </p:nvSpPr>
          <p:spPr>
            <a:xfrm>
              <a:off x="2966914" y="1717492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weather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D37DF8-892F-8743-860C-27EBE0E310C2}"/>
              </a:ext>
            </a:extLst>
          </p:cNvPr>
          <p:cNvGrpSpPr/>
          <p:nvPr/>
        </p:nvGrpSpPr>
        <p:grpSpPr>
          <a:xfrm>
            <a:off x="8508880" y="1848542"/>
            <a:ext cx="1796143" cy="369332"/>
            <a:chOff x="1230086" y="1785257"/>
            <a:chExt cx="1796143" cy="3693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432329-ED50-A443-8EE3-D93E68743CAD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9850C2-08FF-E845-9EB3-3E9DDB797F4C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holiday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56C98C-1087-3547-928C-02666E3A498B}"/>
              </a:ext>
            </a:extLst>
          </p:cNvPr>
          <p:cNvGrpSpPr/>
          <p:nvPr/>
        </p:nvGrpSpPr>
        <p:grpSpPr>
          <a:xfrm>
            <a:off x="10073173" y="1848542"/>
            <a:ext cx="2013849" cy="369332"/>
            <a:chOff x="2012615" y="1751157"/>
            <a:chExt cx="2013849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5FD0B5B-B9FD-F647-81B9-07A85EA6ABAB}"/>
                </a:ext>
              </a:extLst>
            </p:cNvPr>
            <p:cNvSpPr txBox="1"/>
            <p:nvPr/>
          </p:nvSpPr>
          <p:spPr>
            <a:xfrm>
              <a:off x="2012615" y="17511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A19CE9-4773-024C-B073-69FC25BBFE6B}"/>
                </a:ext>
              </a:extLst>
            </p:cNvPr>
            <p:cNvSpPr txBox="1"/>
            <p:nvPr/>
          </p:nvSpPr>
          <p:spPr>
            <a:xfrm>
              <a:off x="2393615" y="17511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4A1627-5847-D541-8A8B-2C05C594AB6F}"/>
              </a:ext>
            </a:extLst>
          </p:cNvPr>
          <p:cNvGrpSpPr/>
          <p:nvPr/>
        </p:nvGrpSpPr>
        <p:grpSpPr>
          <a:xfrm>
            <a:off x="6730749" y="1305793"/>
            <a:ext cx="6747072" cy="373735"/>
            <a:chOff x="2267491" y="765988"/>
            <a:chExt cx="6747072" cy="37373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15A355D-60DF-E34A-B041-319678390D80}"/>
                </a:ext>
              </a:extLst>
            </p:cNvPr>
            <p:cNvGrpSpPr/>
            <p:nvPr/>
          </p:nvGrpSpPr>
          <p:grpSpPr>
            <a:xfrm>
              <a:off x="2267491" y="765988"/>
              <a:ext cx="6747072" cy="373735"/>
              <a:chOff x="1836205" y="1321241"/>
              <a:chExt cx="6747072" cy="3737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DC7492-3B55-2448-936B-21A7A26BBA99}"/>
                  </a:ext>
                </a:extLst>
              </p:cNvPr>
              <p:cNvSpPr txBox="1"/>
              <p:nvPr/>
            </p:nvSpPr>
            <p:spPr>
              <a:xfrm>
                <a:off x="1836205" y="1321241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D66B3D6-3E31-BC45-A1EB-2F1A03879B48}"/>
                  </a:ext>
                </a:extLst>
              </p:cNvPr>
              <p:cNvSpPr txBox="1"/>
              <p:nvPr/>
            </p:nvSpPr>
            <p:spPr>
              <a:xfrm>
                <a:off x="2073620" y="1325644"/>
                <a:ext cx="650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postcard is about                in Stockholm. </a:t>
                </a:r>
                <a:endParaRPr lang="en-US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63F0A8-64BC-7045-A529-6C8C99FCDE14}"/>
                </a:ext>
              </a:extLst>
            </p:cNvPr>
            <p:cNvCxnSpPr/>
            <p:nvPr/>
          </p:nvCxnSpPr>
          <p:spPr>
            <a:xfrm>
              <a:off x="4593783" y="1076826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49A76AD9-A09D-AB4F-AA7B-9F0C0C0615F4}"/>
              </a:ext>
            </a:extLst>
          </p:cNvPr>
          <p:cNvSpPr/>
          <p:nvPr/>
        </p:nvSpPr>
        <p:spPr>
          <a:xfrm>
            <a:off x="8552202" y="1799717"/>
            <a:ext cx="383114" cy="46402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Oval 98">
            <a:hlinkClick r:id="rId3" action="ppaction://hlinksldjump"/>
            <a:extLst>
              <a:ext uri="{FF2B5EF4-FFF2-40B4-BE49-F238E27FC236}">
                <a16:creationId xmlns:a16="http://schemas.microsoft.com/office/drawing/2014/main" id="{B6488ADB-599E-544A-86E6-695F1ADB2A7E}"/>
              </a:ext>
            </a:extLst>
          </p:cNvPr>
          <p:cNvSpPr/>
          <p:nvPr/>
        </p:nvSpPr>
        <p:spPr>
          <a:xfrm>
            <a:off x="9832583" y="193880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38DD25E-5F67-B144-8C1A-E6CA67FEC63D}"/>
              </a:ext>
            </a:extLst>
          </p:cNvPr>
          <p:cNvGrpSpPr/>
          <p:nvPr/>
        </p:nvGrpSpPr>
        <p:grpSpPr>
          <a:xfrm>
            <a:off x="6732009" y="2396132"/>
            <a:ext cx="7004718" cy="390660"/>
            <a:chOff x="1181680" y="2543886"/>
            <a:chExt cx="7004718" cy="39066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66BCAC-C9BD-944C-A2DF-DAFC4BAC759B}"/>
                </a:ext>
              </a:extLst>
            </p:cNvPr>
            <p:cNvGrpSpPr/>
            <p:nvPr/>
          </p:nvGrpSpPr>
          <p:grpSpPr>
            <a:xfrm>
              <a:off x="1181680" y="2543886"/>
              <a:ext cx="7004718" cy="390660"/>
              <a:chOff x="1188209" y="2160298"/>
              <a:chExt cx="7004718" cy="390660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DF9D0DB-476C-BA43-8A60-DB85CD3AD25D}"/>
                  </a:ext>
                </a:extLst>
              </p:cNvPr>
              <p:cNvSpPr txBox="1"/>
              <p:nvPr/>
            </p:nvSpPr>
            <p:spPr>
              <a:xfrm>
                <a:off x="1188209" y="2181626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94613-FCDB-6443-BD8F-B883CC4A5EF1}"/>
                  </a:ext>
                </a:extLst>
              </p:cNvPr>
              <p:cNvSpPr txBox="1"/>
              <p:nvPr/>
            </p:nvSpPr>
            <p:spPr>
              <a:xfrm>
                <a:off x="1487331" y="2160298"/>
                <a:ext cx="6705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Guests can                       in the hotel. </a:t>
                </a:r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5FF45B7-63B8-A240-84D4-6FE92B01D681}"/>
                </a:ext>
              </a:extLst>
            </p:cNvPr>
            <p:cNvCxnSpPr/>
            <p:nvPr/>
          </p:nvCxnSpPr>
          <p:spPr>
            <a:xfrm>
              <a:off x="2745086" y="284048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C3CC62-E254-4F46-97BE-ABECA6E692D2}"/>
              </a:ext>
            </a:extLst>
          </p:cNvPr>
          <p:cNvGrpSpPr/>
          <p:nvPr/>
        </p:nvGrpSpPr>
        <p:grpSpPr>
          <a:xfrm>
            <a:off x="6792291" y="2953660"/>
            <a:ext cx="1796143" cy="369332"/>
            <a:chOff x="2010482" y="1774008"/>
            <a:chExt cx="1796143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3742BE-0225-7345-8CDA-AADA5D5B5DE7}"/>
                </a:ext>
              </a:extLst>
            </p:cNvPr>
            <p:cNvSpPr txBox="1"/>
            <p:nvPr/>
          </p:nvSpPr>
          <p:spPr>
            <a:xfrm>
              <a:off x="2010482" y="1774008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9E4024-59A0-0A4A-97D2-A5153DEC65E6}"/>
                </a:ext>
              </a:extLst>
            </p:cNvPr>
            <p:cNvSpPr txBox="1"/>
            <p:nvPr/>
          </p:nvSpPr>
          <p:spPr>
            <a:xfrm>
              <a:off x="2391482" y="1774008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exercise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500EE5F-4868-744C-9F66-CE5CE5E7547C}"/>
              </a:ext>
            </a:extLst>
          </p:cNvPr>
          <p:cNvGrpSpPr/>
          <p:nvPr/>
        </p:nvGrpSpPr>
        <p:grpSpPr>
          <a:xfrm>
            <a:off x="8385732" y="2958571"/>
            <a:ext cx="1796143" cy="369332"/>
            <a:chOff x="1677141" y="1785257"/>
            <a:chExt cx="1796143" cy="36933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D45471-7873-1641-9126-166F38BB02EF}"/>
                </a:ext>
              </a:extLst>
            </p:cNvPr>
            <p:cNvSpPr txBox="1"/>
            <p:nvPr/>
          </p:nvSpPr>
          <p:spPr>
            <a:xfrm>
              <a:off x="1677141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617B9F7-9239-234F-94B7-AA6699CD23A3}"/>
                </a:ext>
              </a:extLst>
            </p:cNvPr>
            <p:cNvSpPr txBox="1"/>
            <p:nvPr/>
          </p:nvSpPr>
          <p:spPr>
            <a:xfrm>
              <a:off x="2058141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ADBA06-8FD9-0541-BBB6-C72D6C2F9C71}"/>
              </a:ext>
            </a:extLst>
          </p:cNvPr>
          <p:cNvGrpSpPr/>
          <p:nvPr/>
        </p:nvGrpSpPr>
        <p:grpSpPr>
          <a:xfrm>
            <a:off x="9647072" y="2946956"/>
            <a:ext cx="2841162" cy="369332"/>
            <a:chOff x="1230086" y="1785257"/>
            <a:chExt cx="2841162" cy="36933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1D5752-C8BF-6948-A7A9-AFEEA67FD56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444B57-B43B-704E-AA57-31E8B2A01B2E}"/>
                </a:ext>
              </a:extLst>
            </p:cNvPr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Swedish art</a:t>
              </a:r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83E278DC-43D6-5B45-B0FF-914F8BBD72B4}"/>
              </a:ext>
            </a:extLst>
          </p:cNvPr>
          <p:cNvSpPr/>
          <p:nvPr/>
        </p:nvSpPr>
        <p:spPr>
          <a:xfrm>
            <a:off x="6812895" y="2903021"/>
            <a:ext cx="417839" cy="4846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hlinkClick r:id="rId4" action="ppaction://hlinksldjump"/>
            <a:extLst>
              <a:ext uri="{FF2B5EF4-FFF2-40B4-BE49-F238E27FC236}">
                <a16:creationId xmlns:a16="http://schemas.microsoft.com/office/drawing/2014/main" id="{A3AFD31A-74B3-F84A-A95F-97E303847E5E}"/>
              </a:ext>
            </a:extLst>
          </p:cNvPr>
          <p:cNvSpPr/>
          <p:nvPr/>
        </p:nvSpPr>
        <p:spPr>
          <a:xfrm>
            <a:off x="8056988" y="3040182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D7C617-940F-9A48-B81D-F47FE2353FF0}"/>
              </a:ext>
            </a:extLst>
          </p:cNvPr>
          <p:cNvGrpSpPr/>
          <p:nvPr/>
        </p:nvGrpSpPr>
        <p:grpSpPr>
          <a:xfrm>
            <a:off x="6755904" y="3580851"/>
            <a:ext cx="6371673" cy="376552"/>
            <a:chOff x="838203" y="3669877"/>
            <a:chExt cx="6371673" cy="37655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E8EA725-CDE8-BF4E-8002-F5C1D08BDBFE}"/>
                </a:ext>
              </a:extLst>
            </p:cNvPr>
            <p:cNvGrpSpPr/>
            <p:nvPr/>
          </p:nvGrpSpPr>
          <p:grpSpPr>
            <a:xfrm>
              <a:off x="838203" y="3669877"/>
              <a:ext cx="6371673" cy="376552"/>
              <a:chOff x="363373" y="4027745"/>
              <a:chExt cx="6371673" cy="37655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28E77D9-F495-E44B-A4B6-DE2A5FB6E53F}"/>
                  </a:ext>
                </a:extLst>
              </p:cNvPr>
              <p:cNvSpPr txBox="1"/>
              <p:nvPr/>
            </p:nvSpPr>
            <p:spPr>
              <a:xfrm>
                <a:off x="363373" y="403496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F6E095-279E-C643-8649-D4E27F64499E}"/>
                  </a:ext>
                </a:extLst>
              </p:cNvPr>
              <p:cNvSpPr txBox="1"/>
              <p:nvPr/>
            </p:nvSpPr>
            <p:spPr>
              <a:xfrm>
                <a:off x="634909" y="4027745"/>
                <a:ext cx="6100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 and her parents rented bikes to                . </a:t>
                </a: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0F3A191-A046-EA40-A57B-5B2D2D607D4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92" y="3947280"/>
              <a:ext cx="773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47E3C86-47A4-3B46-97BA-060D16123474}"/>
              </a:ext>
            </a:extLst>
          </p:cNvPr>
          <p:cNvGrpSpPr/>
          <p:nvPr/>
        </p:nvGrpSpPr>
        <p:grpSpPr>
          <a:xfrm>
            <a:off x="6730749" y="4105846"/>
            <a:ext cx="3374583" cy="369332"/>
            <a:chOff x="1230086" y="1785257"/>
            <a:chExt cx="3374583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C7DEACB-1DC1-7D45-A87A-31743FBB334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994E17C-B5C1-EA4A-9F77-417DDFECCEB4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 around the hotel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465104-CF54-5349-A4FF-07F4A796CC00}"/>
              </a:ext>
            </a:extLst>
          </p:cNvPr>
          <p:cNvGrpSpPr/>
          <p:nvPr/>
        </p:nvGrpSpPr>
        <p:grpSpPr>
          <a:xfrm>
            <a:off x="9458371" y="4089174"/>
            <a:ext cx="3002378" cy="369332"/>
            <a:chOff x="1230086" y="1785257"/>
            <a:chExt cx="3002378" cy="369332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A2C5A10-D697-6F45-8C7B-BAB688C95B5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7A9CEC-A399-7A4D-9189-C5E7ACE053A5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old town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B475DF-672D-C745-AB87-5C8387CC57F5}"/>
              </a:ext>
            </a:extLst>
          </p:cNvPr>
          <p:cNvGrpSpPr/>
          <p:nvPr/>
        </p:nvGrpSpPr>
        <p:grpSpPr>
          <a:xfrm>
            <a:off x="8200310" y="4625775"/>
            <a:ext cx="2333698" cy="369332"/>
            <a:chOff x="1230086" y="1785257"/>
            <a:chExt cx="2333698" cy="369332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E590032-95A2-7549-BED8-60E450EA304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5DBD45-C20F-664B-859D-6DBCA6C23E52}"/>
                </a:ext>
              </a:extLst>
            </p:cNvPr>
            <p:cNvSpPr txBox="1"/>
            <p:nvPr/>
          </p:nvSpPr>
          <p:spPr>
            <a:xfrm>
              <a:off x="1611086" y="1785257"/>
              <a:ext cx="195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shopping</a:t>
              </a:r>
            </a:p>
          </p:txBody>
        </p: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BB4A0306-465C-074C-8E8D-D4554E2BE69A}"/>
              </a:ext>
            </a:extLst>
          </p:cNvPr>
          <p:cNvSpPr/>
          <p:nvPr/>
        </p:nvSpPr>
        <p:spPr>
          <a:xfrm>
            <a:off x="9509171" y="4033864"/>
            <a:ext cx="390001" cy="4246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Oval 130">
            <a:hlinkClick r:id="rId5" action="ppaction://hlinksldjump"/>
            <a:extLst>
              <a:ext uri="{FF2B5EF4-FFF2-40B4-BE49-F238E27FC236}">
                <a16:creationId xmlns:a16="http://schemas.microsoft.com/office/drawing/2014/main" id="{8A2158DE-6BCA-1E40-958D-EF00F0FD8B6D}"/>
              </a:ext>
            </a:extLst>
          </p:cNvPr>
          <p:cNvSpPr/>
          <p:nvPr/>
        </p:nvSpPr>
        <p:spPr>
          <a:xfrm>
            <a:off x="11503302" y="4028674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77CBF4-32E6-774F-808A-7F2DBFCF8675}"/>
              </a:ext>
            </a:extLst>
          </p:cNvPr>
          <p:cNvGrpSpPr/>
          <p:nvPr/>
        </p:nvGrpSpPr>
        <p:grpSpPr>
          <a:xfrm>
            <a:off x="6797362" y="5059391"/>
            <a:ext cx="6658374" cy="390627"/>
            <a:chOff x="685414" y="6014361"/>
            <a:chExt cx="6658374" cy="3906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E3A7DFA-644D-BA47-BBDD-86517E98EA94}"/>
                </a:ext>
              </a:extLst>
            </p:cNvPr>
            <p:cNvGrpSpPr/>
            <p:nvPr/>
          </p:nvGrpSpPr>
          <p:grpSpPr>
            <a:xfrm>
              <a:off x="685414" y="6014361"/>
              <a:ext cx="6658374" cy="390627"/>
              <a:chOff x="363373" y="3299660"/>
              <a:chExt cx="6658374" cy="390627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B1D9A39-FAB8-6242-9456-443D80230B0B}"/>
                  </a:ext>
                </a:extLst>
              </p:cNvPr>
              <p:cNvSpPr txBox="1"/>
              <p:nvPr/>
            </p:nvSpPr>
            <p:spPr>
              <a:xfrm>
                <a:off x="363373" y="332095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3E47EAA-F6C9-6448-A7E9-82C35700A823}"/>
                  </a:ext>
                </a:extLst>
              </p:cNvPr>
              <p:cNvSpPr txBox="1"/>
              <p:nvPr/>
            </p:nvSpPr>
            <p:spPr>
              <a:xfrm>
                <a:off x="627305" y="3299660"/>
                <a:ext cx="6394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Fika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is a                . </a:t>
                </a: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1DC0D04-74F3-0D4C-B75A-1983D04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587" y="6269899"/>
              <a:ext cx="718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5BC06B4-0860-0143-8DC2-C52CA64A7511}"/>
              </a:ext>
            </a:extLst>
          </p:cNvPr>
          <p:cNvGrpSpPr/>
          <p:nvPr/>
        </p:nvGrpSpPr>
        <p:grpSpPr>
          <a:xfrm>
            <a:off x="6753631" y="5675246"/>
            <a:ext cx="2688784" cy="369332"/>
            <a:chOff x="1230086" y="1785257"/>
            <a:chExt cx="2688784" cy="3693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07F58CB-EEB8-3D4B-A968-077F73032395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DD50D8C-3900-F848-8C73-8CB38A9D2E98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traditional café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31231C-A694-B749-9D38-0C1DF17E3BDE}"/>
              </a:ext>
            </a:extLst>
          </p:cNvPr>
          <p:cNvGrpSpPr/>
          <p:nvPr/>
        </p:nvGrpSpPr>
        <p:grpSpPr>
          <a:xfrm>
            <a:off x="8662704" y="5675246"/>
            <a:ext cx="3069784" cy="369332"/>
            <a:chOff x="1230086" y="1785257"/>
            <a:chExt cx="3069784" cy="3693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28E31F-2055-8947-B6E7-633EB222B81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C35806-2E66-2A42-A5B2-AFA662E4A3B5}"/>
                </a:ext>
              </a:extLst>
            </p:cNvPr>
            <p:cNvSpPr txBox="1"/>
            <p:nvPr/>
          </p:nvSpPr>
          <p:spPr>
            <a:xfrm>
              <a:off x="1611086" y="1785257"/>
              <a:ext cx="26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palace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0B2B79-E1CF-D040-AF94-5D382016F531}"/>
              </a:ext>
            </a:extLst>
          </p:cNvPr>
          <p:cNvGrpSpPr/>
          <p:nvPr/>
        </p:nvGrpSpPr>
        <p:grpSpPr>
          <a:xfrm>
            <a:off x="9848372" y="5697213"/>
            <a:ext cx="2516668" cy="369332"/>
            <a:chOff x="1230086" y="1785257"/>
            <a:chExt cx="2516668" cy="36933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A88201-0FAD-0147-B2B4-A52DF5512001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1EF7A3D-95A1-E046-83D2-BB9C0F6C068C}"/>
                </a:ext>
              </a:extLst>
            </p:cNvPr>
            <p:cNvSpPr txBox="1"/>
            <p:nvPr/>
          </p:nvSpPr>
          <p:spPr>
            <a:xfrm>
              <a:off x="1611085" y="1785257"/>
              <a:ext cx="2135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coffee break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4E4F3FE-354A-C344-871F-192E55ADC1DD}"/>
              </a:ext>
            </a:extLst>
          </p:cNvPr>
          <p:cNvGrpSpPr/>
          <p:nvPr/>
        </p:nvGrpSpPr>
        <p:grpSpPr>
          <a:xfrm rot="20987646">
            <a:off x="3607128" y="5234227"/>
            <a:ext cx="2367294" cy="1343495"/>
            <a:chOff x="5110446" y="1641672"/>
            <a:chExt cx="2617562" cy="2103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C7CC3B8-CDBD-8947-BD1F-CA05A6A92090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51249E9-CCF8-FC48-A17E-926A3BF9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BED512-991A-0F4D-A91C-D3FDD0BBB531}"/>
                </a:ext>
              </a:extLst>
            </p:cNvPr>
            <p:cNvSpPr txBox="1"/>
            <p:nvPr/>
          </p:nvSpPr>
          <p:spPr>
            <a:xfrm>
              <a:off x="5426896" y="2805462"/>
              <a:ext cx="2301112" cy="93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EF7C2-16E3-0840-9A4E-8D2D49B6B677}"/>
              </a:ext>
            </a:extLst>
          </p:cNvPr>
          <p:cNvSpPr/>
          <p:nvPr/>
        </p:nvSpPr>
        <p:spPr>
          <a:xfrm>
            <a:off x="625357" y="1205768"/>
            <a:ext cx="6033436" cy="5056135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E25F-C349-9044-B4F4-D17069392C34}"/>
              </a:ext>
            </a:extLst>
          </p:cNvPr>
          <p:cNvSpPr/>
          <p:nvPr/>
        </p:nvSpPr>
        <p:spPr>
          <a:xfrm>
            <a:off x="786531" y="1403240"/>
            <a:ext cx="186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9E21C-6731-0C42-8A78-36596FE99AB8}"/>
              </a:ext>
            </a:extLst>
          </p:cNvPr>
          <p:cNvSpPr/>
          <p:nvPr/>
        </p:nvSpPr>
        <p:spPr>
          <a:xfrm>
            <a:off x="784845" y="1713600"/>
            <a:ext cx="333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522A6-1D87-9E46-8015-58E38EAA53EF}"/>
              </a:ext>
            </a:extLst>
          </p:cNvPr>
          <p:cNvSpPr/>
          <p:nvPr/>
        </p:nvSpPr>
        <p:spPr>
          <a:xfrm>
            <a:off x="784845" y="2113710"/>
            <a:ext cx="57779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0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0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151AD-4C05-B343-99B5-876C72215214}"/>
              </a:ext>
            </a:extLst>
          </p:cNvPr>
          <p:cNvSpPr/>
          <p:nvPr/>
        </p:nvSpPr>
        <p:spPr>
          <a:xfrm>
            <a:off x="784845" y="5144399"/>
            <a:ext cx="245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CC623-DC52-D547-899C-39DECA70A377}"/>
              </a:ext>
            </a:extLst>
          </p:cNvPr>
          <p:cNvSpPr txBox="1"/>
          <p:nvPr/>
        </p:nvSpPr>
        <p:spPr>
          <a:xfrm>
            <a:off x="4333899" y="503604"/>
            <a:ext cx="38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Now, answer the questions.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0C823C-3E89-DC45-A7EA-227D7E5C435E}"/>
              </a:ext>
            </a:extLst>
          </p:cNvPr>
          <p:cNvGrpSpPr/>
          <p:nvPr/>
        </p:nvGrpSpPr>
        <p:grpSpPr>
          <a:xfrm>
            <a:off x="6765774" y="1844139"/>
            <a:ext cx="2111832" cy="369332"/>
            <a:chOff x="2585914" y="1717492"/>
            <a:chExt cx="2111832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0569FD-C244-3845-B978-DB3E5E94B826}"/>
                </a:ext>
              </a:extLst>
            </p:cNvPr>
            <p:cNvSpPr txBox="1"/>
            <p:nvPr/>
          </p:nvSpPr>
          <p:spPr>
            <a:xfrm>
              <a:off x="2585914" y="1717492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88E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EC680A-DCE3-DF4B-A7A9-79DBB11947EB}"/>
                </a:ext>
              </a:extLst>
            </p:cNvPr>
            <p:cNvSpPr txBox="1"/>
            <p:nvPr/>
          </p:nvSpPr>
          <p:spPr>
            <a:xfrm>
              <a:off x="2966914" y="1717492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weather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D37DF8-892F-8743-860C-27EBE0E310C2}"/>
              </a:ext>
            </a:extLst>
          </p:cNvPr>
          <p:cNvGrpSpPr/>
          <p:nvPr/>
        </p:nvGrpSpPr>
        <p:grpSpPr>
          <a:xfrm>
            <a:off x="8508880" y="1848542"/>
            <a:ext cx="1796143" cy="369332"/>
            <a:chOff x="1230086" y="1785257"/>
            <a:chExt cx="1796143" cy="3693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432329-ED50-A443-8EE3-D93E68743CAD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9850C2-08FF-E845-9EB3-3E9DDB797F4C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holiday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56C98C-1087-3547-928C-02666E3A498B}"/>
              </a:ext>
            </a:extLst>
          </p:cNvPr>
          <p:cNvGrpSpPr/>
          <p:nvPr/>
        </p:nvGrpSpPr>
        <p:grpSpPr>
          <a:xfrm>
            <a:off x="10073173" y="1848542"/>
            <a:ext cx="2013849" cy="369332"/>
            <a:chOff x="2012615" y="1751157"/>
            <a:chExt cx="2013849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5FD0B5B-B9FD-F647-81B9-07A85EA6ABAB}"/>
                </a:ext>
              </a:extLst>
            </p:cNvPr>
            <p:cNvSpPr txBox="1"/>
            <p:nvPr/>
          </p:nvSpPr>
          <p:spPr>
            <a:xfrm>
              <a:off x="2012615" y="17511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A19CE9-4773-024C-B073-69FC25BBFE6B}"/>
                </a:ext>
              </a:extLst>
            </p:cNvPr>
            <p:cNvSpPr txBox="1"/>
            <p:nvPr/>
          </p:nvSpPr>
          <p:spPr>
            <a:xfrm>
              <a:off x="2393615" y="17511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4A1627-5847-D541-8A8B-2C05C594AB6F}"/>
              </a:ext>
            </a:extLst>
          </p:cNvPr>
          <p:cNvGrpSpPr/>
          <p:nvPr/>
        </p:nvGrpSpPr>
        <p:grpSpPr>
          <a:xfrm>
            <a:off x="6730749" y="1305793"/>
            <a:ext cx="6747072" cy="373735"/>
            <a:chOff x="2267491" y="765988"/>
            <a:chExt cx="6747072" cy="37373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15A355D-60DF-E34A-B041-319678390D80}"/>
                </a:ext>
              </a:extLst>
            </p:cNvPr>
            <p:cNvGrpSpPr/>
            <p:nvPr/>
          </p:nvGrpSpPr>
          <p:grpSpPr>
            <a:xfrm>
              <a:off x="2267491" y="765988"/>
              <a:ext cx="6747072" cy="373735"/>
              <a:chOff x="1836205" y="1321241"/>
              <a:chExt cx="6747072" cy="3737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DC7492-3B55-2448-936B-21A7A26BBA99}"/>
                  </a:ext>
                </a:extLst>
              </p:cNvPr>
              <p:cNvSpPr txBox="1"/>
              <p:nvPr/>
            </p:nvSpPr>
            <p:spPr>
              <a:xfrm>
                <a:off x="1836205" y="1321241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D66B3D6-3E31-BC45-A1EB-2F1A03879B48}"/>
                  </a:ext>
                </a:extLst>
              </p:cNvPr>
              <p:cNvSpPr txBox="1"/>
              <p:nvPr/>
            </p:nvSpPr>
            <p:spPr>
              <a:xfrm>
                <a:off x="2073620" y="1325644"/>
                <a:ext cx="650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postcard is about                in Stockholm. </a:t>
                </a:r>
                <a:endParaRPr lang="en-US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63F0A8-64BC-7045-A529-6C8C99FCDE14}"/>
                </a:ext>
              </a:extLst>
            </p:cNvPr>
            <p:cNvCxnSpPr/>
            <p:nvPr/>
          </p:nvCxnSpPr>
          <p:spPr>
            <a:xfrm>
              <a:off x="4593783" y="1076826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49A76AD9-A09D-AB4F-AA7B-9F0C0C0615F4}"/>
              </a:ext>
            </a:extLst>
          </p:cNvPr>
          <p:cNvSpPr/>
          <p:nvPr/>
        </p:nvSpPr>
        <p:spPr>
          <a:xfrm>
            <a:off x="8552202" y="1799717"/>
            <a:ext cx="383114" cy="46402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Oval 98">
            <a:hlinkClick r:id="rId3" action="ppaction://hlinksldjump"/>
            <a:extLst>
              <a:ext uri="{FF2B5EF4-FFF2-40B4-BE49-F238E27FC236}">
                <a16:creationId xmlns:a16="http://schemas.microsoft.com/office/drawing/2014/main" id="{B6488ADB-599E-544A-86E6-695F1ADB2A7E}"/>
              </a:ext>
            </a:extLst>
          </p:cNvPr>
          <p:cNvSpPr/>
          <p:nvPr/>
        </p:nvSpPr>
        <p:spPr>
          <a:xfrm>
            <a:off x="9832583" y="193880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38DD25E-5F67-B144-8C1A-E6CA67FEC63D}"/>
              </a:ext>
            </a:extLst>
          </p:cNvPr>
          <p:cNvGrpSpPr/>
          <p:nvPr/>
        </p:nvGrpSpPr>
        <p:grpSpPr>
          <a:xfrm>
            <a:off x="6732009" y="2396132"/>
            <a:ext cx="7004718" cy="390660"/>
            <a:chOff x="1181680" y="2543886"/>
            <a:chExt cx="7004718" cy="39066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66BCAC-C9BD-944C-A2DF-DAFC4BAC759B}"/>
                </a:ext>
              </a:extLst>
            </p:cNvPr>
            <p:cNvGrpSpPr/>
            <p:nvPr/>
          </p:nvGrpSpPr>
          <p:grpSpPr>
            <a:xfrm>
              <a:off x="1181680" y="2543886"/>
              <a:ext cx="7004718" cy="390660"/>
              <a:chOff x="1188209" y="2160298"/>
              <a:chExt cx="7004718" cy="390660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DF9D0DB-476C-BA43-8A60-DB85CD3AD25D}"/>
                  </a:ext>
                </a:extLst>
              </p:cNvPr>
              <p:cNvSpPr txBox="1"/>
              <p:nvPr/>
            </p:nvSpPr>
            <p:spPr>
              <a:xfrm>
                <a:off x="1188209" y="2181626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94613-FCDB-6443-BD8F-B883CC4A5EF1}"/>
                  </a:ext>
                </a:extLst>
              </p:cNvPr>
              <p:cNvSpPr txBox="1"/>
              <p:nvPr/>
            </p:nvSpPr>
            <p:spPr>
              <a:xfrm>
                <a:off x="1487331" y="2160298"/>
                <a:ext cx="6705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Guests can                       in the hotel. </a:t>
                </a:r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5FF45B7-63B8-A240-84D4-6FE92B01D681}"/>
                </a:ext>
              </a:extLst>
            </p:cNvPr>
            <p:cNvCxnSpPr/>
            <p:nvPr/>
          </p:nvCxnSpPr>
          <p:spPr>
            <a:xfrm>
              <a:off x="2745086" y="284048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C3CC62-E254-4F46-97BE-ABECA6E692D2}"/>
              </a:ext>
            </a:extLst>
          </p:cNvPr>
          <p:cNvGrpSpPr/>
          <p:nvPr/>
        </p:nvGrpSpPr>
        <p:grpSpPr>
          <a:xfrm>
            <a:off x="6792291" y="2953660"/>
            <a:ext cx="1796143" cy="369332"/>
            <a:chOff x="2010482" y="1774008"/>
            <a:chExt cx="1796143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3742BE-0225-7345-8CDA-AADA5D5B5DE7}"/>
                </a:ext>
              </a:extLst>
            </p:cNvPr>
            <p:cNvSpPr txBox="1"/>
            <p:nvPr/>
          </p:nvSpPr>
          <p:spPr>
            <a:xfrm>
              <a:off x="2010482" y="1774008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9E4024-59A0-0A4A-97D2-A5153DEC65E6}"/>
                </a:ext>
              </a:extLst>
            </p:cNvPr>
            <p:cNvSpPr txBox="1"/>
            <p:nvPr/>
          </p:nvSpPr>
          <p:spPr>
            <a:xfrm>
              <a:off x="2391482" y="1774008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exercise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500EE5F-4868-744C-9F66-CE5CE5E7547C}"/>
              </a:ext>
            </a:extLst>
          </p:cNvPr>
          <p:cNvGrpSpPr/>
          <p:nvPr/>
        </p:nvGrpSpPr>
        <p:grpSpPr>
          <a:xfrm>
            <a:off x="8385732" y="2958571"/>
            <a:ext cx="1796143" cy="369332"/>
            <a:chOff x="1677141" y="1785257"/>
            <a:chExt cx="1796143" cy="36933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D45471-7873-1641-9126-166F38BB02EF}"/>
                </a:ext>
              </a:extLst>
            </p:cNvPr>
            <p:cNvSpPr txBox="1"/>
            <p:nvPr/>
          </p:nvSpPr>
          <p:spPr>
            <a:xfrm>
              <a:off x="1677141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617B9F7-9239-234F-94B7-AA6699CD23A3}"/>
                </a:ext>
              </a:extLst>
            </p:cNvPr>
            <p:cNvSpPr txBox="1"/>
            <p:nvPr/>
          </p:nvSpPr>
          <p:spPr>
            <a:xfrm>
              <a:off x="2058141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ADBA06-8FD9-0541-BBB6-C72D6C2F9C71}"/>
              </a:ext>
            </a:extLst>
          </p:cNvPr>
          <p:cNvGrpSpPr/>
          <p:nvPr/>
        </p:nvGrpSpPr>
        <p:grpSpPr>
          <a:xfrm>
            <a:off x="9647072" y="2946956"/>
            <a:ext cx="2841162" cy="369332"/>
            <a:chOff x="1230086" y="1785257"/>
            <a:chExt cx="2841162" cy="36933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1D5752-C8BF-6948-A7A9-AFEEA67FD56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444B57-B43B-704E-AA57-31E8B2A01B2E}"/>
                </a:ext>
              </a:extLst>
            </p:cNvPr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Swedish art</a:t>
              </a:r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83E278DC-43D6-5B45-B0FF-914F8BBD72B4}"/>
              </a:ext>
            </a:extLst>
          </p:cNvPr>
          <p:cNvSpPr/>
          <p:nvPr/>
        </p:nvSpPr>
        <p:spPr>
          <a:xfrm>
            <a:off x="6812895" y="2903021"/>
            <a:ext cx="417839" cy="4846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hlinkClick r:id="rId4" action="ppaction://hlinksldjump"/>
            <a:extLst>
              <a:ext uri="{FF2B5EF4-FFF2-40B4-BE49-F238E27FC236}">
                <a16:creationId xmlns:a16="http://schemas.microsoft.com/office/drawing/2014/main" id="{A3AFD31A-74B3-F84A-A95F-97E303847E5E}"/>
              </a:ext>
            </a:extLst>
          </p:cNvPr>
          <p:cNvSpPr/>
          <p:nvPr/>
        </p:nvSpPr>
        <p:spPr>
          <a:xfrm>
            <a:off x="8056988" y="3040182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D7C617-940F-9A48-B81D-F47FE2353FF0}"/>
              </a:ext>
            </a:extLst>
          </p:cNvPr>
          <p:cNvGrpSpPr/>
          <p:nvPr/>
        </p:nvGrpSpPr>
        <p:grpSpPr>
          <a:xfrm>
            <a:off x="6755904" y="3580851"/>
            <a:ext cx="6371673" cy="376552"/>
            <a:chOff x="838203" y="3669877"/>
            <a:chExt cx="6371673" cy="37655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E8EA725-CDE8-BF4E-8002-F5C1D08BDBFE}"/>
                </a:ext>
              </a:extLst>
            </p:cNvPr>
            <p:cNvGrpSpPr/>
            <p:nvPr/>
          </p:nvGrpSpPr>
          <p:grpSpPr>
            <a:xfrm>
              <a:off x="838203" y="3669877"/>
              <a:ext cx="6371673" cy="376552"/>
              <a:chOff x="363373" y="4027745"/>
              <a:chExt cx="6371673" cy="37655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28E77D9-F495-E44B-A4B6-DE2A5FB6E53F}"/>
                  </a:ext>
                </a:extLst>
              </p:cNvPr>
              <p:cNvSpPr txBox="1"/>
              <p:nvPr/>
            </p:nvSpPr>
            <p:spPr>
              <a:xfrm>
                <a:off x="363373" y="403496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F6E095-279E-C643-8649-D4E27F64499E}"/>
                  </a:ext>
                </a:extLst>
              </p:cNvPr>
              <p:cNvSpPr txBox="1"/>
              <p:nvPr/>
            </p:nvSpPr>
            <p:spPr>
              <a:xfrm>
                <a:off x="634909" y="4027745"/>
                <a:ext cx="6100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 and her parents rented bikes to                . </a:t>
                </a: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0F3A191-A046-EA40-A57B-5B2D2D607D4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92" y="3947280"/>
              <a:ext cx="773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47E3C86-47A4-3B46-97BA-060D16123474}"/>
              </a:ext>
            </a:extLst>
          </p:cNvPr>
          <p:cNvGrpSpPr/>
          <p:nvPr/>
        </p:nvGrpSpPr>
        <p:grpSpPr>
          <a:xfrm>
            <a:off x="6730749" y="4105846"/>
            <a:ext cx="3374583" cy="369332"/>
            <a:chOff x="1230086" y="1785257"/>
            <a:chExt cx="3374583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C7DEACB-1DC1-7D45-A87A-31743FBB334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994E17C-B5C1-EA4A-9F77-417DDFECCEB4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 around the hotel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465104-CF54-5349-A4FF-07F4A796CC00}"/>
              </a:ext>
            </a:extLst>
          </p:cNvPr>
          <p:cNvGrpSpPr/>
          <p:nvPr/>
        </p:nvGrpSpPr>
        <p:grpSpPr>
          <a:xfrm>
            <a:off x="9458371" y="4089174"/>
            <a:ext cx="3002378" cy="369332"/>
            <a:chOff x="1230086" y="1785257"/>
            <a:chExt cx="3002378" cy="369332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A2C5A10-D697-6F45-8C7B-BAB688C95B5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7A9CEC-A399-7A4D-9189-C5E7ACE053A5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old town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B475DF-672D-C745-AB87-5C8387CC57F5}"/>
              </a:ext>
            </a:extLst>
          </p:cNvPr>
          <p:cNvGrpSpPr/>
          <p:nvPr/>
        </p:nvGrpSpPr>
        <p:grpSpPr>
          <a:xfrm>
            <a:off x="8200310" y="4625775"/>
            <a:ext cx="2333698" cy="369332"/>
            <a:chOff x="1230086" y="1785257"/>
            <a:chExt cx="2333698" cy="369332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E590032-95A2-7549-BED8-60E450EA304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5DBD45-C20F-664B-859D-6DBCA6C23E52}"/>
                </a:ext>
              </a:extLst>
            </p:cNvPr>
            <p:cNvSpPr txBox="1"/>
            <p:nvPr/>
          </p:nvSpPr>
          <p:spPr>
            <a:xfrm>
              <a:off x="1611086" y="1785257"/>
              <a:ext cx="195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shopping</a:t>
              </a:r>
            </a:p>
          </p:txBody>
        </p: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BB4A0306-465C-074C-8E8D-D4554E2BE69A}"/>
              </a:ext>
            </a:extLst>
          </p:cNvPr>
          <p:cNvSpPr/>
          <p:nvPr/>
        </p:nvSpPr>
        <p:spPr>
          <a:xfrm>
            <a:off x="9509171" y="4033864"/>
            <a:ext cx="390001" cy="4246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Oval 130">
            <a:hlinkClick r:id="rId5" action="ppaction://hlinksldjump"/>
            <a:extLst>
              <a:ext uri="{FF2B5EF4-FFF2-40B4-BE49-F238E27FC236}">
                <a16:creationId xmlns:a16="http://schemas.microsoft.com/office/drawing/2014/main" id="{8A2158DE-6BCA-1E40-958D-EF00F0FD8B6D}"/>
              </a:ext>
            </a:extLst>
          </p:cNvPr>
          <p:cNvSpPr/>
          <p:nvPr/>
        </p:nvSpPr>
        <p:spPr>
          <a:xfrm>
            <a:off x="11503302" y="4028674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77CBF4-32E6-774F-808A-7F2DBFCF8675}"/>
              </a:ext>
            </a:extLst>
          </p:cNvPr>
          <p:cNvGrpSpPr/>
          <p:nvPr/>
        </p:nvGrpSpPr>
        <p:grpSpPr>
          <a:xfrm>
            <a:off x="6797362" y="5059391"/>
            <a:ext cx="6658374" cy="390627"/>
            <a:chOff x="685414" y="6014361"/>
            <a:chExt cx="6658374" cy="3906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E3A7DFA-644D-BA47-BBDD-86517E98EA94}"/>
                </a:ext>
              </a:extLst>
            </p:cNvPr>
            <p:cNvGrpSpPr/>
            <p:nvPr/>
          </p:nvGrpSpPr>
          <p:grpSpPr>
            <a:xfrm>
              <a:off x="685414" y="6014361"/>
              <a:ext cx="6658374" cy="390627"/>
              <a:chOff x="363373" y="3299660"/>
              <a:chExt cx="6658374" cy="390627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B1D9A39-FAB8-6242-9456-443D80230B0B}"/>
                  </a:ext>
                </a:extLst>
              </p:cNvPr>
              <p:cNvSpPr txBox="1"/>
              <p:nvPr/>
            </p:nvSpPr>
            <p:spPr>
              <a:xfrm>
                <a:off x="363373" y="3320955"/>
                <a:ext cx="474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3E47EAA-F6C9-6448-A7E9-82C35700A823}"/>
                  </a:ext>
                </a:extLst>
              </p:cNvPr>
              <p:cNvSpPr txBox="1"/>
              <p:nvPr/>
            </p:nvSpPr>
            <p:spPr>
              <a:xfrm>
                <a:off x="627305" y="3299660"/>
                <a:ext cx="6394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Fika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is a                . </a:t>
                </a: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1DC0D04-74F3-0D4C-B75A-1983D04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587" y="6269899"/>
              <a:ext cx="718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5BC06B4-0860-0143-8DC2-C52CA64A7511}"/>
              </a:ext>
            </a:extLst>
          </p:cNvPr>
          <p:cNvGrpSpPr/>
          <p:nvPr/>
        </p:nvGrpSpPr>
        <p:grpSpPr>
          <a:xfrm>
            <a:off x="6753631" y="5675246"/>
            <a:ext cx="2688784" cy="369332"/>
            <a:chOff x="1230086" y="1785257"/>
            <a:chExt cx="2688784" cy="36933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07F58CB-EEB8-3D4B-A968-077F73032395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DD50D8C-3900-F848-8C73-8CB38A9D2E98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traditional café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31231C-A694-B749-9D38-0C1DF17E3BDE}"/>
              </a:ext>
            </a:extLst>
          </p:cNvPr>
          <p:cNvGrpSpPr/>
          <p:nvPr/>
        </p:nvGrpSpPr>
        <p:grpSpPr>
          <a:xfrm>
            <a:off x="8662704" y="5675246"/>
            <a:ext cx="3069784" cy="369332"/>
            <a:chOff x="1230086" y="1785257"/>
            <a:chExt cx="3069784" cy="3693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28E31F-2055-8947-B6E7-633EB222B81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C35806-2E66-2A42-A5B2-AFA662E4A3B5}"/>
                </a:ext>
              </a:extLst>
            </p:cNvPr>
            <p:cNvSpPr txBox="1"/>
            <p:nvPr/>
          </p:nvSpPr>
          <p:spPr>
            <a:xfrm>
              <a:off x="1611086" y="1785257"/>
              <a:ext cx="26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palace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0B2B79-E1CF-D040-AF94-5D382016F531}"/>
              </a:ext>
            </a:extLst>
          </p:cNvPr>
          <p:cNvGrpSpPr/>
          <p:nvPr/>
        </p:nvGrpSpPr>
        <p:grpSpPr>
          <a:xfrm>
            <a:off x="9848372" y="5697213"/>
            <a:ext cx="2516668" cy="369332"/>
            <a:chOff x="1230086" y="1785257"/>
            <a:chExt cx="2516668" cy="36933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A88201-0FAD-0147-B2B4-A52DF5512001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1EF7A3D-95A1-E046-83D2-BB9C0F6C068C}"/>
                </a:ext>
              </a:extLst>
            </p:cNvPr>
            <p:cNvSpPr txBox="1"/>
            <p:nvPr/>
          </p:nvSpPr>
          <p:spPr>
            <a:xfrm>
              <a:off x="1611085" y="1785257"/>
              <a:ext cx="2135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coffee break</a:t>
              </a:r>
            </a:p>
          </p:txBody>
        </p:sp>
      </p:grpSp>
      <p:sp>
        <p:nvSpPr>
          <p:cNvPr id="146" name="Oval 145">
            <a:extLst>
              <a:ext uri="{FF2B5EF4-FFF2-40B4-BE49-F238E27FC236}">
                <a16:creationId xmlns:a16="http://schemas.microsoft.com/office/drawing/2014/main" id="{9550F169-0CC5-1049-B8B9-D7B1BD3DF42F}"/>
              </a:ext>
            </a:extLst>
          </p:cNvPr>
          <p:cNvSpPr/>
          <p:nvPr/>
        </p:nvSpPr>
        <p:spPr>
          <a:xfrm>
            <a:off x="9850125" y="56183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Oval 146">
            <a:hlinkClick r:id="rId6" action="ppaction://hlinksldjump"/>
            <a:extLst>
              <a:ext uri="{FF2B5EF4-FFF2-40B4-BE49-F238E27FC236}">
                <a16:creationId xmlns:a16="http://schemas.microsoft.com/office/drawing/2014/main" id="{44B6CCFE-7636-0643-AF04-014F5AAC3350}"/>
              </a:ext>
            </a:extLst>
          </p:cNvPr>
          <p:cNvSpPr/>
          <p:nvPr/>
        </p:nvSpPr>
        <p:spPr>
          <a:xfrm>
            <a:off x="11492993" y="5776827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4E4F3FE-354A-C344-871F-192E55ADC1DD}"/>
              </a:ext>
            </a:extLst>
          </p:cNvPr>
          <p:cNvGrpSpPr/>
          <p:nvPr/>
        </p:nvGrpSpPr>
        <p:grpSpPr>
          <a:xfrm rot="20987646">
            <a:off x="3607128" y="5234227"/>
            <a:ext cx="2367294" cy="1343495"/>
            <a:chOff x="5110446" y="1641672"/>
            <a:chExt cx="2617562" cy="2103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C7CC3B8-CDBD-8947-BD1F-CA05A6A92090}"/>
                </a:ext>
              </a:extLst>
            </p:cNvPr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51249E9-CCF8-FC48-A17E-926A3BF9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BED512-991A-0F4D-A91C-D3FDD0BBB531}"/>
                </a:ext>
              </a:extLst>
            </p:cNvPr>
            <p:cNvSpPr txBox="1"/>
            <p:nvPr/>
          </p:nvSpPr>
          <p:spPr>
            <a:xfrm>
              <a:off x="5426896" y="2805462"/>
              <a:ext cx="2301112" cy="93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Hoan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Kiem, Ha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Noi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, Viet Nam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5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It has a swimming pool and a gym. It offers delicious breakfast.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/>
              </a:rPr>
              <a:t>fika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356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It has a swimming pool and a gym.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It offers delicious breakfast. 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7930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It has a swimming pool and a gym. It offers delicious breakfast.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Yesterday Mum, Dad and I rented three bikes and cycled to the Old Town.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0789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It has a swimming pool and a gym. It offers delicious breakfast. Yesterday Mum, Dad and I rented three bikes and cycled to the Old Town. My parents wore their helmets and I wore mine. We visited the Royal Palace first. What a beautiful place! Mum loved it. She said, “Swedish art is amazing.” After that,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we had “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/>
              </a:rPr>
              <a:t>fika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”, a coffee break,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35813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6731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1" y="1204462"/>
            <a:ext cx="7558301" cy="5653538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1397" y="189061"/>
            <a:ext cx="76084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postcard and answer the questions.</a:t>
            </a:r>
          </a:p>
        </p:txBody>
      </p:sp>
      <p:grpSp>
        <p:nvGrpSpPr>
          <p:cNvPr id="11" name="Group 10"/>
          <p:cNvGrpSpPr/>
          <p:nvPr/>
        </p:nvGrpSpPr>
        <p:grpSpPr>
          <a:xfrm rot="20987646">
            <a:off x="7509452" y="775369"/>
            <a:ext cx="2713073" cy="1874751"/>
            <a:chOff x="5110446" y="1641672"/>
            <a:chExt cx="2713073" cy="1874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10955" y="2870241"/>
              <a:ext cx="2612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To: Grandpa &amp; Grandma</a:t>
              </a:r>
            </a:p>
            <a:p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Hoan Kiem, Ha Noi, Viet Nam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24084" y="1507293"/>
            <a:ext cx="1653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4085" y="2044760"/>
            <a:ext cx="4197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24085" y="2522815"/>
            <a:ext cx="70606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Stockholm is fantastic! </a:t>
            </a:r>
          </a:p>
          <a:p>
            <a:pPr algn="just"/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 </a:t>
            </a:r>
            <a:r>
              <a:rPr lang="en-US" sz="2200" spc="-50" dirty="0" err="1">
                <a:solidFill>
                  <a:prstClr val="black"/>
                </a:solidFill>
                <a:latin typeface="Calibri" panose="020F0502020204030204"/>
              </a:rPr>
              <a:t>irst</a:t>
            </a:r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. What a beautiful place! Mum loved it. She said, “Swedish art is amazing.” After that, we had “</a:t>
            </a:r>
            <a:r>
              <a:rPr lang="en-US" sz="2200" spc="-5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200" spc="-5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10301" y="4496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24084" y="5678525"/>
            <a:ext cx="25630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r>
              <a:rPr lang="en-US" sz="2200" i="1">
                <a:solidFill>
                  <a:prstClr val="black"/>
                </a:solidFill>
                <a:latin typeface="Calibri" panose="020F0502020204030204"/>
              </a:rPr>
              <a:t>Love, </a:t>
            </a:r>
          </a:p>
          <a:p>
            <a:r>
              <a:rPr lang="en-US" sz="2200" i="1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272275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1851;p32"/>
          <p:cNvGrpSpPr/>
          <p:nvPr/>
        </p:nvGrpSpPr>
        <p:grpSpPr>
          <a:xfrm>
            <a:off x="490260" y="4600128"/>
            <a:ext cx="1157128" cy="2170467"/>
            <a:chOff x="3162425" y="3768925"/>
            <a:chExt cx="678800" cy="1273250"/>
          </a:xfrm>
        </p:grpSpPr>
        <p:sp>
          <p:nvSpPr>
            <p:cNvPr id="1852" name="Google Shape;1852;p32"/>
            <p:cNvSpPr/>
            <p:nvPr/>
          </p:nvSpPr>
          <p:spPr>
            <a:xfrm>
              <a:off x="3225275" y="4343700"/>
              <a:ext cx="128975" cy="313425"/>
            </a:xfrm>
            <a:custGeom>
              <a:avLst/>
              <a:gdLst/>
              <a:ahLst/>
              <a:cxnLst/>
              <a:rect l="l" t="t" r="r" b="b"/>
              <a:pathLst>
                <a:path w="5159" h="12537" extrusionOk="0">
                  <a:moveTo>
                    <a:pt x="5007" y="1"/>
                  </a:moveTo>
                  <a:cubicBezTo>
                    <a:pt x="4974" y="1"/>
                    <a:pt x="4941" y="17"/>
                    <a:pt x="4920" y="56"/>
                  </a:cubicBezTo>
                  <a:cubicBezTo>
                    <a:pt x="4100" y="1581"/>
                    <a:pt x="3350" y="3143"/>
                    <a:pt x="2671" y="4735"/>
                  </a:cubicBezTo>
                  <a:cubicBezTo>
                    <a:pt x="1996" y="6321"/>
                    <a:pt x="1391" y="7936"/>
                    <a:pt x="859" y="9575"/>
                  </a:cubicBezTo>
                  <a:cubicBezTo>
                    <a:pt x="555" y="10508"/>
                    <a:pt x="278" y="11450"/>
                    <a:pt x="22" y="12398"/>
                  </a:cubicBezTo>
                  <a:cubicBezTo>
                    <a:pt x="0" y="12482"/>
                    <a:pt x="69" y="12537"/>
                    <a:pt x="136" y="12537"/>
                  </a:cubicBezTo>
                  <a:cubicBezTo>
                    <a:pt x="179" y="12537"/>
                    <a:pt x="222" y="12513"/>
                    <a:pt x="237" y="12458"/>
                  </a:cubicBezTo>
                  <a:cubicBezTo>
                    <a:pt x="1133" y="9124"/>
                    <a:pt x="2328" y="5870"/>
                    <a:pt x="3807" y="2752"/>
                  </a:cubicBezTo>
                  <a:cubicBezTo>
                    <a:pt x="4220" y="1880"/>
                    <a:pt x="4655" y="1019"/>
                    <a:pt x="5112" y="169"/>
                  </a:cubicBezTo>
                  <a:cubicBezTo>
                    <a:pt x="5159" y="81"/>
                    <a:pt x="5082" y="1"/>
                    <a:pt x="5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697500" y="3947875"/>
              <a:ext cx="54650" cy="48800"/>
            </a:xfrm>
            <a:custGeom>
              <a:avLst/>
              <a:gdLst/>
              <a:ahLst/>
              <a:cxnLst/>
              <a:rect l="l" t="t" r="r" b="b"/>
              <a:pathLst>
                <a:path w="2186" h="1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572"/>
                    <a:pt x="883" y="602"/>
                    <a:pt x="1369" y="629"/>
                  </a:cubicBezTo>
                  <a:cubicBezTo>
                    <a:pt x="1431" y="1057"/>
                    <a:pt x="1467" y="1507"/>
                    <a:pt x="1506" y="1952"/>
                  </a:cubicBezTo>
                  <a:lnTo>
                    <a:pt x="2185" y="1952"/>
                  </a:lnTo>
                  <a:cubicBezTo>
                    <a:pt x="2100" y="1394"/>
                    <a:pt x="2013" y="837"/>
                    <a:pt x="1928" y="280"/>
                  </a:cubicBezTo>
                  <a:cubicBezTo>
                    <a:pt x="1350" y="202"/>
                    <a:pt x="672" y="79"/>
                    <a:pt x="94" y="1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3648800" y="3929750"/>
              <a:ext cx="62625" cy="49075"/>
            </a:xfrm>
            <a:custGeom>
              <a:avLst/>
              <a:gdLst/>
              <a:ahLst/>
              <a:cxnLst/>
              <a:rect l="l" t="t" r="r" b="b"/>
              <a:pathLst>
                <a:path w="2505" h="1963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21"/>
                    <a:pt x="444" y="505"/>
                    <a:pt x="885" y="505"/>
                  </a:cubicBezTo>
                  <a:cubicBezTo>
                    <a:pt x="1075" y="505"/>
                    <a:pt x="1265" y="489"/>
                    <a:pt x="1418" y="479"/>
                  </a:cubicBezTo>
                  <a:cubicBezTo>
                    <a:pt x="1552" y="955"/>
                    <a:pt x="1653" y="1464"/>
                    <a:pt x="1766" y="1963"/>
                  </a:cubicBezTo>
                  <a:lnTo>
                    <a:pt x="2505" y="1963"/>
                  </a:lnTo>
                  <a:cubicBezTo>
                    <a:pt x="2320" y="1323"/>
                    <a:pt x="2135" y="682"/>
                    <a:pt x="1948" y="44"/>
                  </a:cubicBezTo>
                  <a:cubicBezTo>
                    <a:pt x="1341" y="39"/>
                    <a:pt x="623" y="3"/>
                    <a:pt x="16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678100" y="3947875"/>
              <a:ext cx="54650" cy="48800"/>
            </a:xfrm>
            <a:custGeom>
              <a:avLst/>
              <a:gdLst/>
              <a:ahLst/>
              <a:cxnLst/>
              <a:rect l="l" t="t" r="r" b="b"/>
              <a:pathLst>
                <a:path w="2186" h="1952" extrusionOk="0">
                  <a:moveTo>
                    <a:pt x="96" y="1"/>
                  </a:moveTo>
                  <a:lnTo>
                    <a:pt x="96" y="1"/>
                  </a:lnTo>
                  <a:cubicBezTo>
                    <a:pt x="0" y="572"/>
                    <a:pt x="883" y="602"/>
                    <a:pt x="1369" y="629"/>
                  </a:cubicBezTo>
                  <a:cubicBezTo>
                    <a:pt x="1432" y="1057"/>
                    <a:pt x="1467" y="1507"/>
                    <a:pt x="1508" y="1952"/>
                  </a:cubicBezTo>
                  <a:lnTo>
                    <a:pt x="2185" y="1952"/>
                  </a:lnTo>
                  <a:cubicBezTo>
                    <a:pt x="2100" y="1394"/>
                    <a:pt x="2015" y="837"/>
                    <a:pt x="1928" y="280"/>
                  </a:cubicBezTo>
                  <a:cubicBezTo>
                    <a:pt x="1351" y="202"/>
                    <a:pt x="672" y="79"/>
                    <a:pt x="96" y="1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560225" y="4033075"/>
              <a:ext cx="281000" cy="292700"/>
            </a:xfrm>
            <a:custGeom>
              <a:avLst/>
              <a:gdLst/>
              <a:ahLst/>
              <a:cxnLst/>
              <a:rect l="l" t="t" r="r" b="b"/>
              <a:pathLst>
                <a:path w="11240" h="11708" extrusionOk="0">
                  <a:moveTo>
                    <a:pt x="6959" y="0"/>
                  </a:moveTo>
                  <a:cubicBezTo>
                    <a:pt x="6575" y="0"/>
                    <a:pt x="6184" y="67"/>
                    <a:pt x="5829" y="175"/>
                  </a:cubicBezTo>
                  <a:cubicBezTo>
                    <a:pt x="6525" y="3098"/>
                    <a:pt x="6464" y="5341"/>
                    <a:pt x="7159" y="8263"/>
                  </a:cubicBezTo>
                  <a:cubicBezTo>
                    <a:pt x="5405" y="7763"/>
                    <a:pt x="4286" y="7185"/>
                    <a:pt x="2530" y="6686"/>
                  </a:cubicBezTo>
                  <a:cubicBezTo>
                    <a:pt x="2514" y="6681"/>
                    <a:pt x="2496" y="6679"/>
                    <a:pt x="2475" y="6679"/>
                  </a:cubicBezTo>
                  <a:cubicBezTo>
                    <a:pt x="2235" y="6679"/>
                    <a:pt x="1730" y="6984"/>
                    <a:pt x="1586" y="7075"/>
                  </a:cubicBezTo>
                  <a:cubicBezTo>
                    <a:pt x="1313" y="7247"/>
                    <a:pt x="1076" y="7466"/>
                    <a:pt x="874" y="7690"/>
                  </a:cubicBezTo>
                  <a:cubicBezTo>
                    <a:pt x="299" y="8329"/>
                    <a:pt x="1" y="9128"/>
                    <a:pt x="44" y="9916"/>
                  </a:cubicBezTo>
                  <a:cubicBezTo>
                    <a:pt x="47" y="9977"/>
                    <a:pt x="53" y="10039"/>
                    <a:pt x="89" y="10092"/>
                  </a:cubicBezTo>
                  <a:cubicBezTo>
                    <a:pt x="209" y="10273"/>
                    <a:pt x="932" y="10340"/>
                    <a:pt x="1169" y="10394"/>
                  </a:cubicBezTo>
                  <a:cubicBezTo>
                    <a:pt x="1586" y="10491"/>
                    <a:pt x="2007" y="10584"/>
                    <a:pt x="2429" y="10672"/>
                  </a:cubicBezTo>
                  <a:cubicBezTo>
                    <a:pt x="3277" y="10848"/>
                    <a:pt x="4130" y="11006"/>
                    <a:pt x="4990" y="11143"/>
                  </a:cubicBezTo>
                  <a:cubicBezTo>
                    <a:pt x="6682" y="11413"/>
                    <a:pt x="8393" y="11607"/>
                    <a:pt x="10116" y="11705"/>
                  </a:cubicBezTo>
                  <a:cubicBezTo>
                    <a:pt x="10143" y="11707"/>
                    <a:pt x="10170" y="11708"/>
                    <a:pt x="10196" y="11708"/>
                  </a:cubicBezTo>
                  <a:cubicBezTo>
                    <a:pt x="10870" y="11708"/>
                    <a:pt x="11240" y="11201"/>
                    <a:pt x="11191" y="10643"/>
                  </a:cubicBezTo>
                  <a:cubicBezTo>
                    <a:pt x="10817" y="6423"/>
                    <a:pt x="8945" y="3486"/>
                    <a:pt x="7626" y="76"/>
                  </a:cubicBezTo>
                  <a:cubicBezTo>
                    <a:pt x="7412" y="24"/>
                    <a:pt x="7187" y="0"/>
                    <a:pt x="6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243575" y="3768925"/>
              <a:ext cx="354075" cy="442825"/>
            </a:xfrm>
            <a:custGeom>
              <a:avLst/>
              <a:gdLst/>
              <a:ahLst/>
              <a:cxnLst/>
              <a:rect l="l" t="t" r="r" b="b"/>
              <a:pathLst>
                <a:path w="14163" h="17713" extrusionOk="0">
                  <a:moveTo>
                    <a:pt x="8301" y="1"/>
                  </a:moveTo>
                  <a:cubicBezTo>
                    <a:pt x="8266" y="1"/>
                    <a:pt x="8230" y="1"/>
                    <a:pt x="8195" y="2"/>
                  </a:cubicBezTo>
                  <a:cubicBezTo>
                    <a:pt x="8019" y="8"/>
                    <a:pt x="7843" y="25"/>
                    <a:pt x="7671" y="63"/>
                  </a:cubicBezTo>
                  <a:cubicBezTo>
                    <a:pt x="7523" y="93"/>
                    <a:pt x="7312" y="226"/>
                    <a:pt x="7172" y="226"/>
                  </a:cubicBezTo>
                  <a:cubicBezTo>
                    <a:pt x="5834" y="849"/>
                    <a:pt x="4795" y="2105"/>
                    <a:pt x="4566" y="3580"/>
                  </a:cubicBezTo>
                  <a:cubicBezTo>
                    <a:pt x="4491" y="4072"/>
                    <a:pt x="4478" y="4624"/>
                    <a:pt x="4126" y="4975"/>
                  </a:cubicBezTo>
                  <a:cubicBezTo>
                    <a:pt x="3922" y="5179"/>
                    <a:pt x="3637" y="5274"/>
                    <a:pt x="3384" y="5413"/>
                  </a:cubicBezTo>
                  <a:cubicBezTo>
                    <a:pt x="3131" y="5550"/>
                    <a:pt x="2884" y="5771"/>
                    <a:pt x="2865" y="6059"/>
                  </a:cubicBezTo>
                  <a:cubicBezTo>
                    <a:pt x="2841" y="6452"/>
                    <a:pt x="3247" y="6745"/>
                    <a:pt x="3324" y="7134"/>
                  </a:cubicBezTo>
                  <a:cubicBezTo>
                    <a:pt x="3410" y="7576"/>
                    <a:pt x="3050" y="7977"/>
                    <a:pt x="2686" y="8243"/>
                  </a:cubicBezTo>
                  <a:cubicBezTo>
                    <a:pt x="2322" y="8507"/>
                    <a:pt x="1896" y="8759"/>
                    <a:pt x="1748" y="9185"/>
                  </a:cubicBezTo>
                  <a:cubicBezTo>
                    <a:pt x="1466" y="10004"/>
                    <a:pt x="2396" y="10857"/>
                    <a:pt x="2166" y="11692"/>
                  </a:cubicBezTo>
                  <a:cubicBezTo>
                    <a:pt x="1943" y="12505"/>
                    <a:pt x="831" y="12685"/>
                    <a:pt x="343" y="13373"/>
                  </a:cubicBezTo>
                  <a:cubicBezTo>
                    <a:pt x="1" y="13857"/>
                    <a:pt x="33" y="14535"/>
                    <a:pt x="299" y="15064"/>
                  </a:cubicBezTo>
                  <a:cubicBezTo>
                    <a:pt x="565" y="15594"/>
                    <a:pt x="1030" y="15996"/>
                    <a:pt x="1520" y="16331"/>
                  </a:cubicBezTo>
                  <a:cubicBezTo>
                    <a:pt x="2867" y="17251"/>
                    <a:pt x="4497" y="17713"/>
                    <a:pt x="6127" y="17713"/>
                  </a:cubicBezTo>
                  <a:cubicBezTo>
                    <a:pt x="7682" y="17713"/>
                    <a:pt x="9235" y="17293"/>
                    <a:pt x="10542" y="16450"/>
                  </a:cubicBezTo>
                  <a:cubicBezTo>
                    <a:pt x="11178" y="16040"/>
                    <a:pt x="11804" y="15453"/>
                    <a:pt x="11847" y="14697"/>
                  </a:cubicBezTo>
                  <a:cubicBezTo>
                    <a:pt x="11892" y="13902"/>
                    <a:pt x="11287" y="13039"/>
                    <a:pt x="11714" y="12367"/>
                  </a:cubicBezTo>
                  <a:cubicBezTo>
                    <a:pt x="11985" y="11941"/>
                    <a:pt x="12606" y="11753"/>
                    <a:pt x="12704" y="11259"/>
                  </a:cubicBezTo>
                  <a:cubicBezTo>
                    <a:pt x="12816" y="10697"/>
                    <a:pt x="12161" y="10273"/>
                    <a:pt x="12044" y="9711"/>
                  </a:cubicBezTo>
                  <a:cubicBezTo>
                    <a:pt x="11959" y="9299"/>
                    <a:pt x="12181" y="8881"/>
                    <a:pt x="12467" y="8572"/>
                  </a:cubicBezTo>
                  <a:cubicBezTo>
                    <a:pt x="12754" y="8263"/>
                    <a:pt x="13106" y="8020"/>
                    <a:pt x="13375" y="7695"/>
                  </a:cubicBezTo>
                  <a:cubicBezTo>
                    <a:pt x="13829" y="7144"/>
                    <a:pt x="14033" y="6419"/>
                    <a:pt x="14093" y="5719"/>
                  </a:cubicBezTo>
                  <a:cubicBezTo>
                    <a:pt x="14150" y="5062"/>
                    <a:pt x="14163" y="4145"/>
                    <a:pt x="13807" y="3569"/>
                  </a:cubicBezTo>
                  <a:cubicBezTo>
                    <a:pt x="13567" y="3180"/>
                    <a:pt x="13177" y="2913"/>
                    <a:pt x="12905" y="2547"/>
                  </a:cubicBezTo>
                  <a:cubicBezTo>
                    <a:pt x="12638" y="2187"/>
                    <a:pt x="12723" y="1726"/>
                    <a:pt x="12573" y="1326"/>
                  </a:cubicBezTo>
                  <a:cubicBezTo>
                    <a:pt x="12430" y="946"/>
                    <a:pt x="12067" y="762"/>
                    <a:pt x="11688" y="664"/>
                  </a:cubicBezTo>
                  <a:cubicBezTo>
                    <a:pt x="10856" y="447"/>
                    <a:pt x="10008" y="255"/>
                    <a:pt x="9164" y="89"/>
                  </a:cubicBezTo>
                  <a:cubicBezTo>
                    <a:pt x="8881" y="32"/>
                    <a:pt x="8590" y="1"/>
                    <a:pt x="830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260175" y="4070825"/>
              <a:ext cx="380800" cy="517500"/>
            </a:xfrm>
            <a:custGeom>
              <a:avLst/>
              <a:gdLst/>
              <a:ahLst/>
              <a:cxnLst/>
              <a:rect l="l" t="t" r="r" b="b"/>
              <a:pathLst>
                <a:path w="15232" h="20700" extrusionOk="0">
                  <a:moveTo>
                    <a:pt x="5954" y="0"/>
                  </a:moveTo>
                  <a:cubicBezTo>
                    <a:pt x="4551" y="0"/>
                    <a:pt x="3138" y="521"/>
                    <a:pt x="1865" y="1867"/>
                  </a:cubicBezTo>
                  <a:cubicBezTo>
                    <a:pt x="0" y="3836"/>
                    <a:pt x="2100" y="10233"/>
                    <a:pt x="3144" y="13281"/>
                  </a:cubicBezTo>
                  <a:cubicBezTo>
                    <a:pt x="3960" y="15664"/>
                    <a:pt x="3928" y="17468"/>
                    <a:pt x="3550" y="19028"/>
                  </a:cubicBezTo>
                  <a:cubicBezTo>
                    <a:pt x="5893" y="20101"/>
                    <a:pt x="8545" y="20699"/>
                    <a:pt x="11177" y="20699"/>
                  </a:cubicBezTo>
                  <a:cubicBezTo>
                    <a:pt x="12196" y="20699"/>
                    <a:pt x="13212" y="20610"/>
                    <a:pt x="14205" y="20423"/>
                  </a:cubicBezTo>
                  <a:cubicBezTo>
                    <a:pt x="14054" y="16735"/>
                    <a:pt x="13976" y="13450"/>
                    <a:pt x="14033" y="10934"/>
                  </a:cubicBezTo>
                  <a:cubicBezTo>
                    <a:pt x="14078" y="8951"/>
                    <a:pt x="15231" y="8567"/>
                    <a:pt x="14140" y="5491"/>
                  </a:cubicBezTo>
                  <a:cubicBezTo>
                    <a:pt x="13594" y="3948"/>
                    <a:pt x="9815" y="0"/>
                    <a:pt x="5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227950" y="4514250"/>
              <a:ext cx="475975" cy="527925"/>
            </a:xfrm>
            <a:custGeom>
              <a:avLst/>
              <a:gdLst/>
              <a:ahLst/>
              <a:cxnLst/>
              <a:rect l="l" t="t" r="r" b="b"/>
              <a:pathLst>
                <a:path w="19039" h="21117" extrusionOk="0">
                  <a:moveTo>
                    <a:pt x="4993" y="1"/>
                  </a:moveTo>
                  <a:cubicBezTo>
                    <a:pt x="4991" y="41"/>
                    <a:pt x="2365" y="2819"/>
                    <a:pt x="1097" y="7376"/>
                  </a:cubicBezTo>
                  <a:cubicBezTo>
                    <a:pt x="0" y="11314"/>
                    <a:pt x="1307" y="21117"/>
                    <a:pt x="1307" y="21117"/>
                  </a:cubicBezTo>
                  <a:lnTo>
                    <a:pt x="9046" y="21117"/>
                  </a:lnTo>
                  <a:cubicBezTo>
                    <a:pt x="9248" y="20602"/>
                    <a:pt x="9839" y="14184"/>
                    <a:pt x="10070" y="13699"/>
                  </a:cubicBezTo>
                  <a:lnTo>
                    <a:pt x="10524" y="13699"/>
                  </a:lnTo>
                  <a:cubicBezTo>
                    <a:pt x="10591" y="14142"/>
                    <a:pt x="10683" y="20608"/>
                    <a:pt x="10763" y="21117"/>
                  </a:cubicBezTo>
                  <a:lnTo>
                    <a:pt x="18472" y="21117"/>
                  </a:lnTo>
                  <a:cubicBezTo>
                    <a:pt x="18472" y="20393"/>
                    <a:pt x="19038" y="10184"/>
                    <a:pt x="15415" y="1001"/>
                  </a:cubicBezTo>
                  <a:cubicBezTo>
                    <a:pt x="14753" y="1015"/>
                    <a:pt x="14174" y="1022"/>
                    <a:pt x="13657" y="1022"/>
                  </a:cubicBezTo>
                  <a:cubicBezTo>
                    <a:pt x="10123" y="1022"/>
                    <a:pt x="9451" y="699"/>
                    <a:pt x="4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3351975" y="4532800"/>
              <a:ext cx="263200" cy="37125"/>
            </a:xfrm>
            <a:custGeom>
              <a:avLst/>
              <a:gdLst/>
              <a:ahLst/>
              <a:cxnLst/>
              <a:rect l="l" t="t" r="r" b="b"/>
              <a:pathLst>
                <a:path w="10528" h="1485" fill="none" extrusionOk="0">
                  <a:moveTo>
                    <a:pt x="1" y="0"/>
                  </a:moveTo>
                  <a:cubicBezTo>
                    <a:pt x="3382" y="1091"/>
                    <a:pt x="6988" y="1484"/>
                    <a:pt x="10528" y="1146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3550850" y="4545875"/>
              <a:ext cx="15550" cy="172050"/>
            </a:xfrm>
            <a:custGeom>
              <a:avLst/>
              <a:gdLst/>
              <a:ahLst/>
              <a:cxnLst/>
              <a:rect l="l" t="t" r="r" b="b"/>
              <a:pathLst>
                <a:path w="622" h="6882" fill="none" extrusionOk="0">
                  <a:moveTo>
                    <a:pt x="0" y="6881"/>
                  </a:moveTo>
                  <a:cubicBezTo>
                    <a:pt x="552" y="4637"/>
                    <a:pt x="622" y="2274"/>
                    <a:pt x="202" y="0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313125" y="4573375"/>
              <a:ext cx="96025" cy="29275"/>
            </a:xfrm>
            <a:custGeom>
              <a:avLst/>
              <a:gdLst/>
              <a:ahLst/>
              <a:cxnLst/>
              <a:rect l="l" t="t" r="r" b="b"/>
              <a:pathLst>
                <a:path w="3841" h="1171" fill="none" extrusionOk="0">
                  <a:moveTo>
                    <a:pt x="1" y="1171"/>
                  </a:moveTo>
                  <a:cubicBezTo>
                    <a:pt x="1333" y="997"/>
                    <a:pt x="2637" y="600"/>
                    <a:pt x="3841" y="0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597350" y="4580275"/>
              <a:ext cx="27875" cy="10025"/>
            </a:xfrm>
            <a:custGeom>
              <a:avLst/>
              <a:gdLst/>
              <a:ahLst/>
              <a:cxnLst/>
              <a:rect l="l" t="t" r="r" b="b"/>
              <a:pathLst>
                <a:path w="1115" h="401" fill="none" extrusionOk="0">
                  <a:moveTo>
                    <a:pt x="0" y="0"/>
                  </a:moveTo>
                  <a:cubicBezTo>
                    <a:pt x="372" y="133"/>
                    <a:pt x="743" y="268"/>
                    <a:pt x="1114" y="401"/>
                  </a:cubicBezTo>
                </a:path>
              </a:pathLst>
            </a:custGeom>
            <a:noFill/>
            <a:ln w="27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3481150" y="4806800"/>
              <a:ext cx="103725" cy="126150"/>
            </a:xfrm>
            <a:custGeom>
              <a:avLst/>
              <a:gdLst/>
              <a:ahLst/>
              <a:cxnLst/>
              <a:rect l="l" t="t" r="r" b="b"/>
              <a:pathLst>
                <a:path w="4149" h="5046" extrusionOk="0">
                  <a:moveTo>
                    <a:pt x="4148" y="1"/>
                  </a:moveTo>
                  <a:cubicBezTo>
                    <a:pt x="2735" y="585"/>
                    <a:pt x="1281" y="1202"/>
                    <a:pt x="0" y="1997"/>
                  </a:cubicBezTo>
                  <a:lnTo>
                    <a:pt x="467" y="1997"/>
                  </a:lnTo>
                  <a:cubicBezTo>
                    <a:pt x="497" y="2192"/>
                    <a:pt x="532" y="3544"/>
                    <a:pt x="570" y="5046"/>
                  </a:cubicBezTo>
                  <a:lnTo>
                    <a:pt x="4148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3515025" y="4150125"/>
              <a:ext cx="68500" cy="386625"/>
            </a:xfrm>
            <a:custGeom>
              <a:avLst/>
              <a:gdLst/>
              <a:ahLst/>
              <a:cxnLst/>
              <a:rect l="l" t="t" r="r" b="b"/>
              <a:pathLst>
                <a:path w="2740" h="15465" fill="none" extrusionOk="0">
                  <a:moveTo>
                    <a:pt x="1" y="1"/>
                  </a:moveTo>
                  <a:cubicBezTo>
                    <a:pt x="2442" y="5007"/>
                    <a:pt x="2740" y="10058"/>
                    <a:pt x="1401" y="1546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364000" y="4424975"/>
              <a:ext cx="156650" cy="83350"/>
            </a:xfrm>
            <a:custGeom>
              <a:avLst/>
              <a:gdLst/>
              <a:ahLst/>
              <a:cxnLst/>
              <a:rect l="l" t="t" r="r" b="b"/>
              <a:pathLst>
                <a:path w="6266" h="3334" fill="none" extrusionOk="0">
                  <a:moveTo>
                    <a:pt x="1" y="1"/>
                  </a:moveTo>
                  <a:cubicBezTo>
                    <a:pt x="1734" y="1653"/>
                    <a:pt x="3926" y="2819"/>
                    <a:pt x="6266" y="333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3383075" y="4489700"/>
              <a:ext cx="198175" cy="43625"/>
            </a:xfrm>
            <a:custGeom>
              <a:avLst/>
              <a:gdLst/>
              <a:ahLst/>
              <a:cxnLst/>
              <a:rect l="l" t="t" r="r" b="b"/>
              <a:pathLst>
                <a:path w="7927" h="1745" fill="none" extrusionOk="0">
                  <a:moveTo>
                    <a:pt x="1" y="0"/>
                  </a:moveTo>
                  <a:cubicBezTo>
                    <a:pt x="2468" y="1158"/>
                    <a:pt x="5201" y="1744"/>
                    <a:pt x="7927" y="170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2"/>
            <p:cNvSpPr/>
            <p:nvPr/>
          </p:nvSpPr>
          <p:spPr>
            <a:xfrm>
              <a:off x="3396575" y="4084550"/>
              <a:ext cx="121125" cy="101700"/>
            </a:xfrm>
            <a:custGeom>
              <a:avLst/>
              <a:gdLst/>
              <a:ahLst/>
              <a:cxnLst/>
              <a:rect l="l" t="t" r="r" b="b"/>
              <a:pathLst>
                <a:path w="4845" h="4068" fill="none" extrusionOk="0">
                  <a:moveTo>
                    <a:pt x="0" y="1"/>
                  </a:moveTo>
                  <a:cubicBezTo>
                    <a:pt x="243" y="390"/>
                    <a:pt x="270" y="869"/>
                    <a:pt x="327" y="1325"/>
                  </a:cubicBezTo>
                  <a:cubicBezTo>
                    <a:pt x="384" y="1780"/>
                    <a:pt x="500" y="2268"/>
                    <a:pt x="857" y="2559"/>
                  </a:cubicBezTo>
                  <a:cubicBezTo>
                    <a:pt x="1033" y="2702"/>
                    <a:pt x="1252" y="2780"/>
                    <a:pt x="1465" y="2857"/>
                  </a:cubicBezTo>
                  <a:cubicBezTo>
                    <a:pt x="2591" y="3261"/>
                    <a:pt x="3717" y="3665"/>
                    <a:pt x="4844" y="4068"/>
                  </a:cubicBezTo>
                </a:path>
              </a:pathLst>
            </a:custGeom>
            <a:noFill/>
            <a:ln w="27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3522300" y="4111000"/>
              <a:ext cx="26975" cy="74250"/>
            </a:xfrm>
            <a:custGeom>
              <a:avLst/>
              <a:gdLst/>
              <a:ahLst/>
              <a:cxnLst/>
              <a:rect l="l" t="t" r="r" b="b"/>
              <a:pathLst>
                <a:path w="1079" h="2970" fill="none" extrusionOk="0">
                  <a:moveTo>
                    <a:pt x="748" y="2969"/>
                  </a:moveTo>
                  <a:cubicBezTo>
                    <a:pt x="859" y="2469"/>
                    <a:pt x="969" y="1968"/>
                    <a:pt x="1078" y="1468"/>
                  </a:cubicBezTo>
                  <a:cubicBezTo>
                    <a:pt x="720" y="979"/>
                    <a:pt x="360" y="489"/>
                    <a:pt x="0" y="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3388025" y="3835700"/>
              <a:ext cx="174075" cy="353350"/>
            </a:xfrm>
            <a:custGeom>
              <a:avLst/>
              <a:gdLst/>
              <a:ahLst/>
              <a:cxnLst/>
              <a:rect l="l" t="t" r="r" b="b"/>
              <a:pathLst>
                <a:path w="6963" h="14134" extrusionOk="0">
                  <a:moveTo>
                    <a:pt x="4143" y="0"/>
                  </a:moveTo>
                  <a:cubicBezTo>
                    <a:pt x="3587" y="0"/>
                    <a:pt x="3030" y="43"/>
                    <a:pt x="2459" y="110"/>
                  </a:cubicBezTo>
                  <a:cubicBezTo>
                    <a:pt x="2157" y="145"/>
                    <a:pt x="1929" y="396"/>
                    <a:pt x="1913" y="701"/>
                  </a:cubicBezTo>
                  <a:cubicBezTo>
                    <a:pt x="1887" y="1237"/>
                    <a:pt x="2056" y="1814"/>
                    <a:pt x="2260" y="1951"/>
                  </a:cubicBezTo>
                  <a:cubicBezTo>
                    <a:pt x="2037" y="2642"/>
                    <a:pt x="1816" y="3307"/>
                    <a:pt x="1563" y="3751"/>
                  </a:cubicBezTo>
                  <a:cubicBezTo>
                    <a:pt x="1410" y="3456"/>
                    <a:pt x="1239" y="3147"/>
                    <a:pt x="953" y="2973"/>
                  </a:cubicBezTo>
                  <a:cubicBezTo>
                    <a:pt x="841" y="2905"/>
                    <a:pt x="705" y="2870"/>
                    <a:pt x="572" y="2870"/>
                  </a:cubicBezTo>
                  <a:cubicBezTo>
                    <a:pt x="367" y="2870"/>
                    <a:pt x="169" y="2954"/>
                    <a:pt x="76" y="3135"/>
                  </a:cubicBezTo>
                  <a:cubicBezTo>
                    <a:pt x="1" y="3279"/>
                    <a:pt x="8" y="3451"/>
                    <a:pt x="28" y="3613"/>
                  </a:cubicBezTo>
                  <a:cubicBezTo>
                    <a:pt x="127" y="4377"/>
                    <a:pt x="766" y="5251"/>
                    <a:pt x="1263" y="5251"/>
                  </a:cubicBezTo>
                  <a:cubicBezTo>
                    <a:pt x="1298" y="5251"/>
                    <a:pt x="1333" y="5247"/>
                    <a:pt x="1367" y="5238"/>
                  </a:cubicBezTo>
                  <a:lnTo>
                    <a:pt x="1367" y="5238"/>
                  </a:lnTo>
                  <a:cubicBezTo>
                    <a:pt x="1453" y="6527"/>
                    <a:pt x="959" y="9432"/>
                    <a:pt x="959" y="9432"/>
                  </a:cubicBezTo>
                  <a:cubicBezTo>
                    <a:pt x="1043" y="9479"/>
                    <a:pt x="1147" y="9526"/>
                    <a:pt x="1264" y="9570"/>
                  </a:cubicBezTo>
                  <a:cubicBezTo>
                    <a:pt x="2383" y="9998"/>
                    <a:pt x="5639" y="14059"/>
                    <a:pt x="5770" y="14133"/>
                  </a:cubicBezTo>
                  <a:cubicBezTo>
                    <a:pt x="5611" y="13347"/>
                    <a:pt x="4452" y="10151"/>
                    <a:pt x="4451" y="9341"/>
                  </a:cubicBezTo>
                  <a:cubicBezTo>
                    <a:pt x="4449" y="8929"/>
                    <a:pt x="4468" y="8514"/>
                    <a:pt x="4507" y="8106"/>
                  </a:cubicBezTo>
                  <a:cubicBezTo>
                    <a:pt x="4513" y="8039"/>
                    <a:pt x="4519" y="7971"/>
                    <a:pt x="4527" y="7903"/>
                  </a:cubicBezTo>
                  <a:cubicBezTo>
                    <a:pt x="4535" y="7835"/>
                    <a:pt x="4542" y="7767"/>
                    <a:pt x="4550" y="7699"/>
                  </a:cubicBezTo>
                  <a:cubicBezTo>
                    <a:pt x="4684" y="7713"/>
                    <a:pt x="4810" y="7721"/>
                    <a:pt x="4929" y="7721"/>
                  </a:cubicBezTo>
                  <a:cubicBezTo>
                    <a:pt x="4981" y="7721"/>
                    <a:pt x="5031" y="7719"/>
                    <a:pt x="5081" y="7716"/>
                  </a:cubicBezTo>
                  <a:cubicBezTo>
                    <a:pt x="5559" y="7689"/>
                    <a:pt x="5935" y="7517"/>
                    <a:pt x="6278" y="7072"/>
                  </a:cubicBezTo>
                  <a:cubicBezTo>
                    <a:pt x="6569" y="6695"/>
                    <a:pt x="6963" y="6309"/>
                    <a:pt x="6957" y="5832"/>
                  </a:cubicBezTo>
                  <a:cubicBezTo>
                    <a:pt x="6937" y="3979"/>
                    <a:pt x="6857" y="2425"/>
                    <a:pt x="6486" y="693"/>
                  </a:cubicBezTo>
                  <a:cubicBezTo>
                    <a:pt x="6431" y="432"/>
                    <a:pt x="6227" y="226"/>
                    <a:pt x="5965" y="174"/>
                  </a:cubicBezTo>
                  <a:cubicBezTo>
                    <a:pt x="5349" y="50"/>
                    <a:pt x="4747" y="0"/>
                    <a:pt x="4143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466700" y="4004450"/>
              <a:ext cx="48350" cy="64825"/>
            </a:xfrm>
            <a:custGeom>
              <a:avLst/>
              <a:gdLst/>
              <a:ahLst/>
              <a:cxnLst/>
              <a:rect l="l" t="t" r="r" b="b"/>
              <a:pathLst>
                <a:path w="1934" h="2593" extrusionOk="0">
                  <a:moveTo>
                    <a:pt x="0" y="1"/>
                  </a:moveTo>
                  <a:lnTo>
                    <a:pt x="0" y="1"/>
                  </a:lnTo>
                  <a:cubicBezTo>
                    <a:pt x="189" y="952"/>
                    <a:pt x="649" y="1867"/>
                    <a:pt x="1304" y="2591"/>
                  </a:cubicBezTo>
                  <a:lnTo>
                    <a:pt x="1305" y="2592"/>
                  </a:lnTo>
                  <a:cubicBezTo>
                    <a:pt x="1305" y="2180"/>
                    <a:pt x="1323" y="1765"/>
                    <a:pt x="1360" y="1356"/>
                  </a:cubicBezTo>
                  <a:cubicBezTo>
                    <a:pt x="1366" y="1289"/>
                    <a:pt x="1373" y="1221"/>
                    <a:pt x="1380" y="1153"/>
                  </a:cubicBezTo>
                  <a:cubicBezTo>
                    <a:pt x="1388" y="1085"/>
                    <a:pt x="1395" y="1017"/>
                    <a:pt x="1403" y="949"/>
                  </a:cubicBezTo>
                  <a:cubicBezTo>
                    <a:pt x="1537" y="963"/>
                    <a:pt x="1663" y="971"/>
                    <a:pt x="1782" y="971"/>
                  </a:cubicBezTo>
                  <a:cubicBezTo>
                    <a:pt x="1834" y="971"/>
                    <a:pt x="1884" y="969"/>
                    <a:pt x="1934" y="966"/>
                  </a:cubicBezTo>
                  <a:cubicBezTo>
                    <a:pt x="1185" y="784"/>
                    <a:pt x="590" y="421"/>
                    <a:pt x="0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3393525" y="3918300"/>
              <a:ext cx="26900" cy="30225"/>
            </a:xfrm>
            <a:custGeom>
              <a:avLst/>
              <a:gdLst/>
              <a:ahLst/>
              <a:cxnLst/>
              <a:rect l="l" t="t" r="r" b="b"/>
              <a:pathLst>
                <a:path w="1076" h="1209" fill="none" extrusionOk="0">
                  <a:moveTo>
                    <a:pt x="905" y="1208"/>
                  </a:moveTo>
                  <a:cubicBezTo>
                    <a:pt x="849" y="1150"/>
                    <a:pt x="803" y="1081"/>
                    <a:pt x="788" y="1003"/>
                  </a:cubicBezTo>
                  <a:cubicBezTo>
                    <a:pt x="774" y="924"/>
                    <a:pt x="797" y="835"/>
                    <a:pt x="858" y="785"/>
                  </a:cubicBezTo>
                  <a:cubicBezTo>
                    <a:pt x="918" y="733"/>
                    <a:pt x="1019" y="730"/>
                    <a:pt x="1076" y="788"/>
                  </a:cubicBezTo>
                  <a:cubicBezTo>
                    <a:pt x="1076" y="484"/>
                    <a:pt x="784" y="120"/>
                    <a:pt x="493" y="38"/>
                  </a:cubicBezTo>
                  <a:cubicBezTo>
                    <a:pt x="353" y="0"/>
                    <a:pt x="190" y="30"/>
                    <a:pt x="95" y="140"/>
                  </a:cubicBezTo>
                  <a:cubicBezTo>
                    <a:pt x="1" y="250"/>
                    <a:pt x="5" y="441"/>
                    <a:pt x="122" y="52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3523625" y="3906450"/>
              <a:ext cx="19100" cy="56350"/>
            </a:xfrm>
            <a:custGeom>
              <a:avLst/>
              <a:gdLst/>
              <a:ahLst/>
              <a:cxnLst/>
              <a:rect l="l" t="t" r="r" b="b"/>
              <a:pathLst>
                <a:path w="764" h="2254" fill="none" extrusionOk="0">
                  <a:moveTo>
                    <a:pt x="1" y="0"/>
                  </a:moveTo>
                  <a:cubicBezTo>
                    <a:pt x="466" y="698"/>
                    <a:pt x="764" y="1555"/>
                    <a:pt x="742" y="1926"/>
                  </a:cubicBezTo>
                  <a:cubicBezTo>
                    <a:pt x="738" y="1993"/>
                    <a:pt x="567" y="2143"/>
                    <a:pt x="197" y="225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3482000" y="3976325"/>
              <a:ext cx="48275" cy="13500"/>
            </a:xfrm>
            <a:custGeom>
              <a:avLst/>
              <a:gdLst/>
              <a:ahLst/>
              <a:cxnLst/>
              <a:rect l="l" t="t" r="r" b="b"/>
              <a:pathLst>
                <a:path w="1931" h="540" fill="none" extrusionOk="0">
                  <a:moveTo>
                    <a:pt x="1930" y="366"/>
                  </a:moveTo>
                  <a:cubicBezTo>
                    <a:pt x="1575" y="528"/>
                    <a:pt x="648" y="539"/>
                    <a:pt x="1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3469500" y="3878500"/>
              <a:ext cx="36950" cy="16075"/>
            </a:xfrm>
            <a:custGeom>
              <a:avLst/>
              <a:gdLst/>
              <a:ahLst/>
              <a:cxnLst/>
              <a:rect l="l" t="t" r="r" b="b"/>
              <a:pathLst>
                <a:path w="1478" h="643" fill="none" extrusionOk="0">
                  <a:moveTo>
                    <a:pt x="1478" y="261"/>
                  </a:moveTo>
                  <a:cubicBezTo>
                    <a:pt x="978" y="1"/>
                    <a:pt x="315" y="171"/>
                    <a:pt x="1" y="64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2"/>
            <p:cNvSpPr/>
            <p:nvPr/>
          </p:nvSpPr>
          <p:spPr>
            <a:xfrm>
              <a:off x="3530250" y="3882925"/>
              <a:ext cx="22650" cy="11650"/>
            </a:xfrm>
            <a:custGeom>
              <a:avLst/>
              <a:gdLst/>
              <a:ahLst/>
              <a:cxnLst/>
              <a:rect l="l" t="t" r="r" b="b"/>
              <a:pathLst>
                <a:path w="906" h="466" fill="none" extrusionOk="0">
                  <a:moveTo>
                    <a:pt x="0" y="166"/>
                  </a:moveTo>
                  <a:cubicBezTo>
                    <a:pt x="324" y="0"/>
                    <a:pt x="745" y="139"/>
                    <a:pt x="905" y="466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2"/>
            <p:cNvSpPr/>
            <p:nvPr/>
          </p:nvSpPr>
          <p:spPr>
            <a:xfrm>
              <a:off x="3490225" y="3904350"/>
              <a:ext cx="375" cy="10100"/>
            </a:xfrm>
            <a:custGeom>
              <a:avLst/>
              <a:gdLst/>
              <a:ahLst/>
              <a:cxnLst/>
              <a:rect l="l" t="t" r="r" b="b"/>
              <a:pathLst>
                <a:path w="15" h="404" fill="none" extrusionOk="0">
                  <a:moveTo>
                    <a:pt x="0" y="0"/>
                  </a:moveTo>
                  <a:cubicBezTo>
                    <a:pt x="4" y="135"/>
                    <a:pt x="10" y="269"/>
                    <a:pt x="14" y="403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2"/>
            <p:cNvSpPr/>
            <p:nvPr/>
          </p:nvSpPr>
          <p:spPr>
            <a:xfrm>
              <a:off x="3542125" y="3908325"/>
              <a:ext cx="425" cy="10100"/>
            </a:xfrm>
            <a:custGeom>
              <a:avLst/>
              <a:gdLst/>
              <a:ahLst/>
              <a:cxnLst/>
              <a:rect l="l" t="t" r="r" b="b"/>
              <a:pathLst>
                <a:path w="17" h="404" fill="none" extrusionOk="0">
                  <a:moveTo>
                    <a:pt x="1" y="0"/>
                  </a:moveTo>
                  <a:cubicBezTo>
                    <a:pt x="7" y="135"/>
                    <a:pt x="11" y="269"/>
                    <a:pt x="17" y="403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2"/>
            <p:cNvSpPr/>
            <p:nvPr/>
          </p:nvSpPr>
          <p:spPr>
            <a:xfrm>
              <a:off x="3372200" y="3812400"/>
              <a:ext cx="131400" cy="128900"/>
            </a:xfrm>
            <a:custGeom>
              <a:avLst/>
              <a:gdLst/>
              <a:ahLst/>
              <a:cxnLst/>
              <a:rect l="l" t="t" r="r" b="b"/>
              <a:pathLst>
                <a:path w="5256" h="5156" extrusionOk="0">
                  <a:moveTo>
                    <a:pt x="3479" y="1"/>
                  </a:moveTo>
                  <a:cubicBezTo>
                    <a:pt x="3086" y="1"/>
                    <a:pt x="2685" y="109"/>
                    <a:pt x="2319" y="291"/>
                  </a:cubicBezTo>
                  <a:cubicBezTo>
                    <a:pt x="1557" y="669"/>
                    <a:pt x="922" y="1298"/>
                    <a:pt x="531" y="2054"/>
                  </a:cubicBezTo>
                  <a:cubicBezTo>
                    <a:pt x="143" y="2811"/>
                    <a:pt x="1" y="3693"/>
                    <a:pt x="135" y="4534"/>
                  </a:cubicBezTo>
                  <a:cubicBezTo>
                    <a:pt x="163" y="4707"/>
                    <a:pt x="208" y="4889"/>
                    <a:pt x="336" y="5011"/>
                  </a:cubicBezTo>
                  <a:cubicBezTo>
                    <a:pt x="451" y="5119"/>
                    <a:pt x="605" y="5155"/>
                    <a:pt x="767" y="5155"/>
                  </a:cubicBezTo>
                  <a:cubicBezTo>
                    <a:pt x="872" y="5155"/>
                    <a:pt x="980" y="5140"/>
                    <a:pt x="1082" y="5119"/>
                  </a:cubicBezTo>
                  <a:cubicBezTo>
                    <a:pt x="2124" y="4912"/>
                    <a:pt x="3095" y="4360"/>
                    <a:pt x="3806" y="3571"/>
                  </a:cubicBezTo>
                  <a:cubicBezTo>
                    <a:pt x="4137" y="3203"/>
                    <a:pt x="4412" y="2785"/>
                    <a:pt x="4621" y="2336"/>
                  </a:cubicBezTo>
                  <a:cubicBezTo>
                    <a:pt x="4871" y="1795"/>
                    <a:pt x="5256" y="945"/>
                    <a:pt x="4717" y="463"/>
                  </a:cubicBezTo>
                  <a:cubicBezTo>
                    <a:pt x="4355" y="138"/>
                    <a:pt x="3922" y="1"/>
                    <a:pt x="3479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2"/>
            <p:cNvSpPr/>
            <p:nvPr/>
          </p:nvSpPr>
          <p:spPr>
            <a:xfrm>
              <a:off x="3362350" y="4016050"/>
              <a:ext cx="271500" cy="418500"/>
            </a:xfrm>
            <a:custGeom>
              <a:avLst/>
              <a:gdLst/>
              <a:ahLst/>
              <a:cxnLst/>
              <a:rect l="l" t="t" r="r" b="b"/>
              <a:pathLst>
                <a:path w="10860" h="16740" extrusionOk="0">
                  <a:moveTo>
                    <a:pt x="10365" y="0"/>
                  </a:moveTo>
                  <a:cubicBezTo>
                    <a:pt x="10309" y="0"/>
                    <a:pt x="10255" y="36"/>
                    <a:pt x="10257" y="108"/>
                  </a:cubicBezTo>
                  <a:cubicBezTo>
                    <a:pt x="10328" y="2696"/>
                    <a:pt x="10400" y="5284"/>
                    <a:pt x="10472" y="7873"/>
                  </a:cubicBezTo>
                  <a:cubicBezTo>
                    <a:pt x="10507" y="9168"/>
                    <a:pt x="10543" y="10461"/>
                    <a:pt x="10579" y="11756"/>
                  </a:cubicBezTo>
                  <a:cubicBezTo>
                    <a:pt x="10597" y="12372"/>
                    <a:pt x="10630" y="12989"/>
                    <a:pt x="10614" y="13606"/>
                  </a:cubicBezTo>
                  <a:cubicBezTo>
                    <a:pt x="10598" y="14180"/>
                    <a:pt x="10530" y="14777"/>
                    <a:pt x="10279" y="15301"/>
                  </a:cubicBezTo>
                  <a:cubicBezTo>
                    <a:pt x="9964" y="15957"/>
                    <a:pt x="9299" y="16515"/>
                    <a:pt x="8582" y="16515"/>
                  </a:cubicBezTo>
                  <a:cubicBezTo>
                    <a:pt x="8369" y="16515"/>
                    <a:pt x="8152" y="16465"/>
                    <a:pt x="7938" y="16355"/>
                  </a:cubicBezTo>
                  <a:cubicBezTo>
                    <a:pt x="7057" y="15901"/>
                    <a:pt x="6667" y="14817"/>
                    <a:pt x="6364" y="13941"/>
                  </a:cubicBezTo>
                  <a:cubicBezTo>
                    <a:pt x="5592" y="11710"/>
                    <a:pt x="5317" y="9328"/>
                    <a:pt x="4426" y="7134"/>
                  </a:cubicBezTo>
                  <a:cubicBezTo>
                    <a:pt x="3709" y="5371"/>
                    <a:pt x="2561" y="3637"/>
                    <a:pt x="815" y="2758"/>
                  </a:cubicBezTo>
                  <a:cubicBezTo>
                    <a:pt x="610" y="2654"/>
                    <a:pt x="398" y="2565"/>
                    <a:pt x="181" y="2488"/>
                  </a:cubicBezTo>
                  <a:cubicBezTo>
                    <a:pt x="167" y="2483"/>
                    <a:pt x="154" y="2481"/>
                    <a:pt x="142" y="2481"/>
                  </a:cubicBezTo>
                  <a:cubicBezTo>
                    <a:pt x="35" y="2481"/>
                    <a:pt x="1" y="2659"/>
                    <a:pt x="122" y="2702"/>
                  </a:cubicBezTo>
                  <a:cubicBezTo>
                    <a:pt x="2041" y="3391"/>
                    <a:pt x="3321" y="5140"/>
                    <a:pt x="4108" y="6948"/>
                  </a:cubicBezTo>
                  <a:cubicBezTo>
                    <a:pt x="5059" y="9139"/>
                    <a:pt x="5333" y="11548"/>
                    <a:pt x="6083" y="13805"/>
                  </a:cubicBezTo>
                  <a:cubicBezTo>
                    <a:pt x="6388" y="14723"/>
                    <a:pt x="6751" y="15771"/>
                    <a:pt x="7555" y="16377"/>
                  </a:cubicBezTo>
                  <a:cubicBezTo>
                    <a:pt x="7861" y="16607"/>
                    <a:pt x="8227" y="16739"/>
                    <a:pt x="8606" y="16739"/>
                  </a:cubicBezTo>
                  <a:cubicBezTo>
                    <a:pt x="8682" y="16739"/>
                    <a:pt x="8757" y="16734"/>
                    <a:pt x="8834" y="16723"/>
                  </a:cubicBezTo>
                  <a:cubicBezTo>
                    <a:pt x="9299" y="16655"/>
                    <a:pt x="9721" y="16391"/>
                    <a:pt x="10037" y="16048"/>
                  </a:cubicBezTo>
                  <a:cubicBezTo>
                    <a:pt x="10822" y="15200"/>
                    <a:pt x="10860" y="13990"/>
                    <a:pt x="10834" y="12899"/>
                  </a:cubicBezTo>
                  <a:cubicBezTo>
                    <a:pt x="10802" y="11593"/>
                    <a:pt x="10761" y="10288"/>
                    <a:pt x="10725" y="8983"/>
                  </a:cubicBezTo>
                  <a:cubicBezTo>
                    <a:pt x="10652" y="6348"/>
                    <a:pt x="10579" y="3714"/>
                    <a:pt x="10506" y="1079"/>
                  </a:cubicBezTo>
                  <a:cubicBezTo>
                    <a:pt x="10497" y="755"/>
                    <a:pt x="10488" y="431"/>
                    <a:pt x="10480" y="108"/>
                  </a:cubicBezTo>
                  <a:cubicBezTo>
                    <a:pt x="10477" y="36"/>
                    <a:pt x="10421" y="0"/>
                    <a:pt x="10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2"/>
            <p:cNvSpPr/>
            <p:nvPr/>
          </p:nvSpPr>
          <p:spPr>
            <a:xfrm>
              <a:off x="3528100" y="4021150"/>
              <a:ext cx="205725" cy="398025"/>
            </a:xfrm>
            <a:custGeom>
              <a:avLst/>
              <a:gdLst/>
              <a:ahLst/>
              <a:cxnLst/>
              <a:rect l="l" t="t" r="r" b="b"/>
              <a:pathLst>
                <a:path w="8229" h="15921" extrusionOk="0">
                  <a:moveTo>
                    <a:pt x="7145" y="1"/>
                  </a:moveTo>
                  <a:cubicBezTo>
                    <a:pt x="7089" y="1"/>
                    <a:pt x="7036" y="36"/>
                    <a:pt x="7041" y="108"/>
                  </a:cubicBezTo>
                  <a:cubicBezTo>
                    <a:pt x="7190" y="2311"/>
                    <a:pt x="7338" y="4515"/>
                    <a:pt x="7487" y="6719"/>
                  </a:cubicBezTo>
                  <a:cubicBezTo>
                    <a:pt x="7636" y="8922"/>
                    <a:pt x="7786" y="11126"/>
                    <a:pt x="7935" y="13330"/>
                  </a:cubicBezTo>
                  <a:cubicBezTo>
                    <a:pt x="7969" y="13825"/>
                    <a:pt x="8025" y="14343"/>
                    <a:pt x="7879" y="14826"/>
                  </a:cubicBezTo>
                  <a:cubicBezTo>
                    <a:pt x="7762" y="15217"/>
                    <a:pt x="7461" y="15600"/>
                    <a:pt x="7042" y="15685"/>
                  </a:cubicBezTo>
                  <a:cubicBezTo>
                    <a:pt x="6992" y="15696"/>
                    <a:pt x="6942" y="15700"/>
                    <a:pt x="6893" y="15700"/>
                  </a:cubicBezTo>
                  <a:cubicBezTo>
                    <a:pt x="6523" y="15700"/>
                    <a:pt x="6212" y="15421"/>
                    <a:pt x="5999" y="15132"/>
                  </a:cubicBezTo>
                  <a:cubicBezTo>
                    <a:pt x="5727" y="14765"/>
                    <a:pt x="5522" y="14340"/>
                    <a:pt x="5330" y="13927"/>
                  </a:cubicBezTo>
                  <a:cubicBezTo>
                    <a:pt x="4500" y="12146"/>
                    <a:pt x="4117" y="10205"/>
                    <a:pt x="3449" y="8365"/>
                  </a:cubicBezTo>
                  <a:cubicBezTo>
                    <a:pt x="2870" y="6771"/>
                    <a:pt x="2058" y="5176"/>
                    <a:pt x="724" y="4082"/>
                  </a:cubicBezTo>
                  <a:cubicBezTo>
                    <a:pt x="559" y="3949"/>
                    <a:pt x="388" y="3823"/>
                    <a:pt x="212" y="3705"/>
                  </a:cubicBezTo>
                  <a:cubicBezTo>
                    <a:pt x="192" y="3692"/>
                    <a:pt x="173" y="3686"/>
                    <a:pt x="154" y="3686"/>
                  </a:cubicBezTo>
                  <a:cubicBezTo>
                    <a:pt x="62" y="3686"/>
                    <a:pt x="1" y="3832"/>
                    <a:pt x="101" y="3898"/>
                  </a:cubicBezTo>
                  <a:cubicBezTo>
                    <a:pt x="1608" y="4900"/>
                    <a:pt x="2523" y="6542"/>
                    <a:pt x="3150" y="8198"/>
                  </a:cubicBezTo>
                  <a:cubicBezTo>
                    <a:pt x="3853" y="10053"/>
                    <a:pt x="4237" y="12018"/>
                    <a:pt x="5045" y="13836"/>
                  </a:cubicBezTo>
                  <a:cubicBezTo>
                    <a:pt x="5240" y="14278"/>
                    <a:pt x="5454" y="14723"/>
                    <a:pt x="5723" y="15126"/>
                  </a:cubicBezTo>
                  <a:cubicBezTo>
                    <a:pt x="5939" y="15450"/>
                    <a:pt x="6224" y="15769"/>
                    <a:pt x="6611" y="15882"/>
                  </a:cubicBezTo>
                  <a:cubicBezTo>
                    <a:pt x="6702" y="15908"/>
                    <a:pt x="6793" y="15921"/>
                    <a:pt x="6883" y="15921"/>
                  </a:cubicBezTo>
                  <a:cubicBezTo>
                    <a:pt x="7179" y="15921"/>
                    <a:pt x="7464" y="15787"/>
                    <a:pt x="7682" y="15577"/>
                  </a:cubicBezTo>
                  <a:cubicBezTo>
                    <a:pt x="8006" y="15263"/>
                    <a:pt x="8145" y="14834"/>
                    <a:pt x="8182" y="14395"/>
                  </a:cubicBezTo>
                  <a:cubicBezTo>
                    <a:pt x="8229" y="13867"/>
                    <a:pt x="8158" y="13328"/>
                    <a:pt x="8122" y="12802"/>
                  </a:cubicBezTo>
                  <a:cubicBezTo>
                    <a:pt x="8084" y="12237"/>
                    <a:pt x="8045" y="11672"/>
                    <a:pt x="8008" y="11107"/>
                  </a:cubicBezTo>
                  <a:cubicBezTo>
                    <a:pt x="7931" y="9978"/>
                    <a:pt x="7854" y="8848"/>
                    <a:pt x="7778" y="7719"/>
                  </a:cubicBezTo>
                  <a:lnTo>
                    <a:pt x="7320" y="941"/>
                  </a:lnTo>
                  <a:cubicBezTo>
                    <a:pt x="7301" y="662"/>
                    <a:pt x="7282" y="385"/>
                    <a:pt x="7263" y="108"/>
                  </a:cubicBezTo>
                  <a:cubicBezTo>
                    <a:pt x="7259" y="37"/>
                    <a:pt x="7200" y="1"/>
                    <a:pt x="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2"/>
            <p:cNvSpPr/>
            <p:nvPr/>
          </p:nvSpPr>
          <p:spPr>
            <a:xfrm>
              <a:off x="3162425" y="4558975"/>
              <a:ext cx="263525" cy="272825"/>
            </a:xfrm>
            <a:custGeom>
              <a:avLst/>
              <a:gdLst/>
              <a:ahLst/>
              <a:cxnLst/>
              <a:rect l="l" t="t" r="r" b="b"/>
              <a:pathLst>
                <a:path w="10541" h="10913" extrusionOk="0">
                  <a:moveTo>
                    <a:pt x="5231" y="0"/>
                  </a:moveTo>
                  <a:cubicBezTo>
                    <a:pt x="3234" y="0"/>
                    <a:pt x="1251" y="941"/>
                    <a:pt x="1" y="2501"/>
                  </a:cubicBezTo>
                  <a:cubicBezTo>
                    <a:pt x="173" y="3941"/>
                    <a:pt x="643" y="5890"/>
                    <a:pt x="933" y="7533"/>
                  </a:cubicBezTo>
                  <a:cubicBezTo>
                    <a:pt x="1078" y="8344"/>
                    <a:pt x="1591" y="9044"/>
                    <a:pt x="2326" y="9414"/>
                  </a:cubicBezTo>
                  <a:cubicBezTo>
                    <a:pt x="3806" y="10158"/>
                    <a:pt x="5165" y="10385"/>
                    <a:pt x="7009" y="10912"/>
                  </a:cubicBezTo>
                  <a:cubicBezTo>
                    <a:pt x="8269" y="10460"/>
                    <a:pt x="9360" y="10024"/>
                    <a:pt x="10541" y="9391"/>
                  </a:cubicBezTo>
                  <a:cubicBezTo>
                    <a:pt x="10313" y="7255"/>
                    <a:pt x="9990" y="5185"/>
                    <a:pt x="9762" y="3049"/>
                  </a:cubicBezTo>
                  <a:cubicBezTo>
                    <a:pt x="9564" y="1209"/>
                    <a:pt x="7445" y="121"/>
                    <a:pt x="5600" y="11"/>
                  </a:cubicBezTo>
                  <a:cubicBezTo>
                    <a:pt x="5477" y="4"/>
                    <a:pt x="5354" y="0"/>
                    <a:pt x="5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2"/>
            <p:cNvSpPr/>
            <p:nvPr/>
          </p:nvSpPr>
          <p:spPr>
            <a:xfrm>
              <a:off x="3317225" y="4658350"/>
              <a:ext cx="21850" cy="172550"/>
            </a:xfrm>
            <a:custGeom>
              <a:avLst/>
              <a:gdLst/>
              <a:ahLst/>
              <a:cxnLst/>
              <a:rect l="l" t="t" r="r" b="b"/>
              <a:pathLst>
                <a:path w="874" h="6902" fill="none" extrusionOk="0">
                  <a:moveTo>
                    <a:pt x="0" y="0"/>
                  </a:moveTo>
                  <a:cubicBezTo>
                    <a:pt x="266" y="2100"/>
                    <a:pt x="607" y="4801"/>
                    <a:pt x="873" y="690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2"/>
            <p:cNvSpPr/>
            <p:nvPr/>
          </p:nvSpPr>
          <p:spPr>
            <a:xfrm>
              <a:off x="3163475" y="4619550"/>
              <a:ext cx="239250" cy="94725"/>
            </a:xfrm>
            <a:custGeom>
              <a:avLst/>
              <a:gdLst/>
              <a:ahLst/>
              <a:cxnLst/>
              <a:rect l="l" t="t" r="r" b="b"/>
              <a:pathLst>
                <a:path w="9570" h="3789" fill="none" extrusionOk="0">
                  <a:moveTo>
                    <a:pt x="1" y="0"/>
                  </a:moveTo>
                  <a:lnTo>
                    <a:pt x="1393" y="2762"/>
                  </a:lnTo>
                  <a:cubicBezTo>
                    <a:pt x="1784" y="3541"/>
                    <a:pt x="2777" y="3788"/>
                    <a:pt x="3490" y="3285"/>
                  </a:cubicBezTo>
                  <a:cubicBezTo>
                    <a:pt x="4412" y="2636"/>
                    <a:pt x="5357" y="1899"/>
                    <a:pt x="6227" y="1431"/>
                  </a:cubicBezTo>
                  <a:cubicBezTo>
                    <a:pt x="7351" y="825"/>
                    <a:pt x="8340" y="522"/>
                    <a:pt x="9570" y="445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2"/>
            <p:cNvSpPr/>
            <p:nvPr/>
          </p:nvSpPr>
          <p:spPr>
            <a:xfrm>
              <a:off x="3363775" y="4163000"/>
              <a:ext cx="222200" cy="524450"/>
            </a:xfrm>
            <a:custGeom>
              <a:avLst/>
              <a:gdLst/>
              <a:ahLst/>
              <a:cxnLst/>
              <a:rect l="l" t="t" r="r" b="b"/>
              <a:pathLst>
                <a:path w="8888" h="20978" extrusionOk="0">
                  <a:moveTo>
                    <a:pt x="8751" y="1"/>
                  </a:moveTo>
                  <a:cubicBezTo>
                    <a:pt x="8707" y="1"/>
                    <a:pt x="8667" y="25"/>
                    <a:pt x="8655" y="81"/>
                  </a:cubicBezTo>
                  <a:cubicBezTo>
                    <a:pt x="8074" y="2970"/>
                    <a:pt x="7274" y="5813"/>
                    <a:pt x="6260" y="8581"/>
                  </a:cubicBezTo>
                  <a:cubicBezTo>
                    <a:pt x="5252" y="11340"/>
                    <a:pt x="4032" y="14020"/>
                    <a:pt x="2617" y="16594"/>
                  </a:cubicBezTo>
                  <a:cubicBezTo>
                    <a:pt x="1824" y="18037"/>
                    <a:pt x="969" y="19444"/>
                    <a:pt x="56" y="20814"/>
                  </a:cubicBezTo>
                  <a:cubicBezTo>
                    <a:pt x="1" y="20898"/>
                    <a:pt x="78" y="20978"/>
                    <a:pt x="156" y="20978"/>
                  </a:cubicBezTo>
                  <a:cubicBezTo>
                    <a:pt x="190" y="20978"/>
                    <a:pt x="224" y="20963"/>
                    <a:pt x="248" y="20927"/>
                  </a:cubicBezTo>
                  <a:cubicBezTo>
                    <a:pt x="1883" y="18475"/>
                    <a:pt x="3330" y="15899"/>
                    <a:pt x="4572" y="13227"/>
                  </a:cubicBezTo>
                  <a:cubicBezTo>
                    <a:pt x="5814" y="10562"/>
                    <a:pt x="6853" y="7803"/>
                    <a:pt x="7678" y="4982"/>
                  </a:cubicBezTo>
                  <a:cubicBezTo>
                    <a:pt x="8145" y="3387"/>
                    <a:pt x="8542" y="1771"/>
                    <a:pt x="8870" y="141"/>
                  </a:cubicBezTo>
                  <a:cubicBezTo>
                    <a:pt x="8887" y="56"/>
                    <a:pt x="8816" y="1"/>
                    <a:pt x="8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2"/>
            <p:cNvSpPr/>
            <p:nvPr/>
          </p:nvSpPr>
          <p:spPr>
            <a:xfrm>
              <a:off x="3354750" y="4414625"/>
              <a:ext cx="64625" cy="99050"/>
            </a:xfrm>
            <a:custGeom>
              <a:avLst/>
              <a:gdLst/>
              <a:ahLst/>
              <a:cxnLst/>
              <a:rect l="l" t="t" r="r" b="b"/>
              <a:pathLst>
                <a:path w="2585" h="3962" extrusionOk="0">
                  <a:moveTo>
                    <a:pt x="1785" y="1"/>
                  </a:moveTo>
                  <a:cubicBezTo>
                    <a:pt x="1777" y="1"/>
                    <a:pt x="1769" y="1"/>
                    <a:pt x="1761" y="1"/>
                  </a:cubicBezTo>
                  <a:lnTo>
                    <a:pt x="1" y="65"/>
                  </a:lnTo>
                  <a:lnTo>
                    <a:pt x="1229" y="3961"/>
                  </a:lnTo>
                  <a:lnTo>
                    <a:pt x="2585" y="3914"/>
                  </a:lnTo>
                  <a:lnTo>
                    <a:pt x="2469" y="662"/>
                  </a:lnTo>
                  <a:cubicBezTo>
                    <a:pt x="2457" y="291"/>
                    <a:pt x="2153" y="1"/>
                    <a:pt x="1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2"/>
            <p:cNvSpPr/>
            <p:nvPr/>
          </p:nvSpPr>
          <p:spPr>
            <a:xfrm>
              <a:off x="3288000" y="4415375"/>
              <a:ext cx="97500" cy="101625"/>
            </a:xfrm>
            <a:custGeom>
              <a:avLst/>
              <a:gdLst/>
              <a:ahLst/>
              <a:cxnLst/>
              <a:rect l="l" t="t" r="r" b="b"/>
              <a:pathLst>
                <a:path w="3900" h="4065" extrusionOk="0">
                  <a:moveTo>
                    <a:pt x="3650" y="0"/>
                  </a:moveTo>
                  <a:cubicBezTo>
                    <a:pt x="3648" y="0"/>
                    <a:pt x="3647" y="0"/>
                    <a:pt x="3645" y="0"/>
                  </a:cubicBezTo>
                  <a:lnTo>
                    <a:pt x="94" y="126"/>
                  </a:lnTo>
                  <a:cubicBezTo>
                    <a:pt x="41" y="127"/>
                    <a:pt x="0" y="172"/>
                    <a:pt x="2" y="224"/>
                  </a:cubicBezTo>
                  <a:lnTo>
                    <a:pt x="136" y="4009"/>
                  </a:lnTo>
                  <a:cubicBezTo>
                    <a:pt x="137" y="4041"/>
                    <a:pt x="163" y="4064"/>
                    <a:pt x="195" y="4064"/>
                  </a:cubicBezTo>
                  <a:lnTo>
                    <a:pt x="3899" y="3931"/>
                  </a:lnTo>
                  <a:lnTo>
                    <a:pt x="3763" y="112"/>
                  </a:lnTo>
                  <a:cubicBezTo>
                    <a:pt x="3762" y="50"/>
                    <a:pt x="3711" y="0"/>
                    <a:pt x="3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2"/>
            <p:cNvSpPr/>
            <p:nvPr/>
          </p:nvSpPr>
          <p:spPr>
            <a:xfrm>
              <a:off x="3346550" y="4419450"/>
              <a:ext cx="23875" cy="11975"/>
            </a:xfrm>
            <a:custGeom>
              <a:avLst/>
              <a:gdLst/>
              <a:ahLst/>
              <a:cxnLst/>
              <a:rect l="l" t="t" r="r" b="b"/>
              <a:pathLst>
                <a:path w="955" h="479" extrusionOk="0">
                  <a:moveTo>
                    <a:pt x="939" y="1"/>
                  </a:moveTo>
                  <a:lnTo>
                    <a:pt x="1" y="34"/>
                  </a:lnTo>
                  <a:lnTo>
                    <a:pt x="17" y="479"/>
                  </a:lnTo>
                  <a:lnTo>
                    <a:pt x="955" y="4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2"/>
            <p:cNvSpPr/>
            <p:nvPr/>
          </p:nvSpPr>
          <p:spPr>
            <a:xfrm>
              <a:off x="3345075" y="4402175"/>
              <a:ext cx="25100" cy="14400"/>
            </a:xfrm>
            <a:custGeom>
              <a:avLst/>
              <a:gdLst/>
              <a:ahLst/>
              <a:cxnLst/>
              <a:rect l="l" t="t" r="r" b="b"/>
              <a:pathLst>
                <a:path w="1004" h="576" extrusionOk="0">
                  <a:moveTo>
                    <a:pt x="444" y="0"/>
                  </a:moveTo>
                  <a:cubicBezTo>
                    <a:pt x="437" y="0"/>
                    <a:pt x="430" y="1"/>
                    <a:pt x="423" y="1"/>
                  </a:cubicBezTo>
                  <a:lnTo>
                    <a:pt x="1" y="15"/>
                  </a:lnTo>
                  <a:lnTo>
                    <a:pt x="21" y="576"/>
                  </a:lnTo>
                  <a:lnTo>
                    <a:pt x="1004" y="541"/>
                  </a:lnTo>
                  <a:cubicBezTo>
                    <a:pt x="992" y="239"/>
                    <a:pt x="744" y="0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2"/>
            <p:cNvSpPr/>
            <p:nvPr/>
          </p:nvSpPr>
          <p:spPr>
            <a:xfrm>
              <a:off x="3327850" y="4402425"/>
              <a:ext cx="18000" cy="14675"/>
            </a:xfrm>
            <a:custGeom>
              <a:avLst/>
              <a:gdLst/>
              <a:ahLst/>
              <a:cxnLst/>
              <a:rect l="l" t="t" r="r" b="b"/>
              <a:pathLst>
                <a:path w="720" h="587" extrusionOk="0">
                  <a:moveTo>
                    <a:pt x="700" y="1"/>
                  </a:moveTo>
                  <a:lnTo>
                    <a:pt x="0" y="27"/>
                  </a:lnTo>
                  <a:lnTo>
                    <a:pt x="19" y="586"/>
                  </a:lnTo>
                  <a:lnTo>
                    <a:pt x="720" y="562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3228275" y="4429900"/>
              <a:ext cx="84700" cy="77175"/>
            </a:xfrm>
            <a:custGeom>
              <a:avLst/>
              <a:gdLst/>
              <a:ahLst/>
              <a:cxnLst/>
              <a:rect l="l" t="t" r="r" b="b"/>
              <a:pathLst>
                <a:path w="3388" h="3087" extrusionOk="0">
                  <a:moveTo>
                    <a:pt x="1694" y="1"/>
                  </a:moveTo>
                  <a:cubicBezTo>
                    <a:pt x="1299" y="1"/>
                    <a:pt x="904" y="151"/>
                    <a:pt x="603" y="453"/>
                  </a:cubicBezTo>
                  <a:cubicBezTo>
                    <a:pt x="0" y="1055"/>
                    <a:pt x="0" y="2032"/>
                    <a:pt x="603" y="2635"/>
                  </a:cubicBezTo>
                  <a:cubicBezTo>
                    <a:pt x="904" y="2936"/>
                    <a:pt x="1299" y="3087"/>
                    <a:pt x="1694" y="3087"/>
                  </a:cubicBezTo>
                  <a:cubicBezTo>
                    <a:pt x="2089" y="3087"/>
                    <a:pt x="2484" y="2936"/>
                    <a:pt x="2785" y="2635"/>
                  </a:cubicBezTo>
                  <a:cubicBezTo>
                    <a:pt x="3388" y="2032"/>
                    <a:pt x="3388" y="1055"/>
                    <a:pt x="2785" y="453"/>
                  </a:cubicBezTo>
                  <a:cubicBezTo>
                    <a:pt x="2484" y="151"/>
                    <a:pt x="2089" y="1"/>
                    <a:pt x="1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3251475" y="4433050"/>
              <a:ext cx="108625" cy="68000"/>
            </a:xfrm>
            <a:custGeom>
              <a:avLst/>
              <a:gdLst/>
              <a:ahLst/>
              <a:cxnLst/>
              <a:rect l="l" t="t" r="r" b="b"/>
              <a:pathLst>
                <a:path w="4345" h="2720" extrusionOk="0">
                  <a:moveTo>
                    <a:pt x="2980" y="1"/>
                  </a:moveTo>
                  <a:cubicBezTo>
                    <a:pt x="2964" y="1"/>
                    <a:pt x="2948" y="1"/>
                    <a:pt x="2932" y="1"/>
                  </a:cubicBezTo>
                  <a:cubicBezTo>
                    <a:pt x="2841" y="4"/>
                    <a:pt x="1133" y="74"/>
                    <a:pt x="1048" y="95"/>
                  </a:cubicBezTo>
                  <a:cubicBezTo>
                    <a:pt x="441" y="240"/>
                    <a:pt x="0" y="796"/>
                    <a:pt x="23" y="1444"/>
                  </a:cubicBezTo>
                  <a:cubicBezTo>
                    <a:pt x="46" y="2091"/>
                    <a:pt x="523" y="2614"/>
                    <a:pt x="1137" y="2717"/>
                  </a:cubicBezTo>
                  <a:cubicBezTo>
                    <a:pt x="1148" y="2719"/>
                    <a:pt x="1183" y="2720"/>
                    <a:pt x="1236" y="2720"/>
                  </a:cubicBezTo>
                  <a:cubicBezTo>
                    <a:pt x="1617" y="2720"/>
                    <a:pt x="2946" y="2679"/>
                    <a:pt x="3028" y="2677"/>
                  </a:cubicBezTo>
                  <a:cubicBezTo>
                    <a:pt x="3766" y="2651"/>
                    <a:pt x="4344" y="2031"/>
                    <a:pt x="4317" y="1292"/>
                  </a:cubicBezTo>
                  <a:cubicBezTo>
                    <a:pt x="4291" y="568"/>
                    <a:pt x="3698" y="1"/>
                    <a:pt x="2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3244225" y="4438975"/>
              <a:ext cx="59900" cy="58775"/>
            </a:xfrm>
            <a:custGeom>
              <a:avLst/>
              <a:gdLst/>
              <a:ahLst/>
              <a:cxnLst/>
              <a:rect l="l" t="t" r="r" b="b"/>
              <a:pathLst>
                <a:path w="2396" h="2351" extrusionOk="0">
                  <a:moveTo>
                    <a:pt x="1200" y="1"/>
                  </a:moveTo>
                  <a:cubicBezTo>
                    <a:pt x="1186" y="1"/>
                    <a:pt x="1171" y="1"/>
                    <a:pt x="1157" y="1"/>
                  </a:cubicBezTo>
                  <a:cubicBezTo>
                    <a:pt x="508" y="25"/>
                    <a:pt x="1" y="569"/>
                    <a:pt x="24" y="1217"/>
                  </a:cubicBezTo>
                  <a:cubicBezTo>
                    <a:pt x="47" y="1852"/>
                    <a:pt x="568" y="2351"/>
                    <a:pt x="1197" y="2351"/>
                  </a:cubicBezTo>
                  <a:cubicBezTo>
                    <a:pt x="1211" y="2351"/>
                    <a:pt x="1225" y="2350"/>
                    <a:pt x="1240" y="2350"/>
                  </a:cubicBezTo>
                  <a:cubicBezTo>
                    <a:pt x="1888" y="2327"/>
                    <a:pt x="2396" y="1782"/>
                    <a:pt x="2373" y="1135"/>
                  </a:cubicBezTo>
                  <a:cubicBezTo>
                    <a:pt x="2350" y="500"/>
                    <a:pt x="1828" y="1"/>
                    <a:pt x="1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3249550" y="4444175"/>
              <a:ext cx="49275" cy="48375"/>
            </a:xfrm>
            <a:custGeom>
              <a:avLst/>
              <a:gdLst/>
              <a:ahLst/>
              <a:cxnLst/>
              <a:rect l="l" t="t" r="r" b="b"/>
              <a:pathLst>
                <a:path w="1971" h="1935" extrusionOk="0">
                  <a:moveTo>
                    <a:pt x="986" y="1"/>
                  </a:moveTo>
                  <a:cubicBezTo>
                    <a:pt x="974" y="1"/>
                    <a:pt x="963" y="1"/>
                    <a:pt x="951" y="2"/>
                  </a:cubicBezTo>
                  <a:cubicBezTo>
                    <a:pt x="418" y="20"/>
                    <a:pt x="0" y="468"/>
                    <a:pt x="19" y="1002"/>
                  </a:cubicBezTo>
                  <a:cubicBezTo>
                    <a:pt x="38" y="1523"/>
                    <a:pt x="467" y="1934"/>
                    <a:pt x="985" y="1934"/>
                  </a:cubicBezTo>
                  <a:cubicBezTo>
                    <a:pt x="996" y="1934"/>
                    <a:pt x="1008" y="1934"/>
                    <a:pt x="1019" y="1934"/>
                  </a:cubicBezTo>
                  <a:cubicBezTo>
                    <a:pt x="1553" y="1915"/>
                    <a:pt x="1970" y="1467"/>
                    <a:pt x="1951" y="934"/>
                  </a:cubicBezTo>
                  <a:cubicBezTo>
                    <a:pt x="1933" y="412"/>
                    <a:pt x="1504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3339875" y="4075850"/>
              <a:ext cx="126875" cy="390100"/>
            </a:xfrm>
            <a:custGeom>
              <a:avLst/>
              <a:gdLst/>
              <a:ahLst/>
              <a:cxnLst/>
              <a:rect l="l" t="t" r="r" b="b"/>
              <a:pathLst>
                <a:path w="5075" h="15604" extrusionOk="0">
                  <a:moveTo>
                    <a:pt x="132" y="0"/>
                  </a:moveTo>
                  <a:cubicBezTo>
                    <a:pt x="1" y="0"/>
                    <a:pt x="6" y="211"/>
                    <a:pt x="144" y="223"/>
                  </a:cubicBezTo>
                  <a:cubicBezTo>
                    <a:pt x="2242" y="426"/>
                    <a:pt x="3800" y="2245"/>
                    <a:pt x="4358" y="4172"/>
                  </a:cubicBezTo>
                  <a:cubicBezTo>
                    <a:pt x="4699" y="5351"/>
                    <a:pt x="4736" y="6595"/>
                    <a:pt x="4628" y="7812"/>
                  </a:cubicBezTo>
                  <a:cubicBezTo>
                    <a:pt x="4517" y="9052"/>
                    <a:pt x="4265" y="10283"/>
                    <a:pt x="3926" y="11480"/>
                  </a:cubicBezTo>
                  <a:cubicBezTo>
                    <a:pt x="3540" y="12844"/>
                    <a:pt x="3021" y="14169"/>
                    <a:pt x="2381" y="15435"/>
                  </a:cubicBezTo>
                  <a:cubicBezTo>
                    <a:pt x="2336" y="15523"/>
                    <a:pt x="2413" y="15604"/>
                    <a:pt x="2487" y="15604"/>
                  </a:cubicBezTo>
                  <a:cubicBezTo>
                    <a:pt x="2520" y="15604"/>
                    <a:pt x="2553" y="15587"/>
                    <a:pt x="2573" y="15547"/>
                  </a:cubicBezTo>
                  <a:cubicBezTo>
                    <a:pt x="3742" y="13239"/>
                    <a:pt x="4533" y="10713"/>
                    <a:pt x="4819" y="8137"/>
                  </a:cubicBezTo>
                  <a:cubicBezTo>
                    <a:pt x="5075" y="5820"/>
                    <a:pt x="4791" y="3301"/>
                    <a:pt x="3126" y="1535"/>
                  </a:cubicBezTo>
                  <a:cubicBezTo>
                    <a:pt x="2339" y="700"/>
                    <a:pt x="1297" y="112"/>
                    <a:pt x="144" y="1"/>
                  </a:cubicBezTo>
                  <a:cubicBezTo>
                    <a:pt x="139" y="0"/>
                    <a:pt x="13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3612800" y="3960525"/>
              <a:ext cx="61150" cy="98475"/>
            </a:xfrm>
            <a:custGeom>
              <a:avLst/>
              <a:gdLst/>
              <a:ahLst/>
              <a:cxnLst/>
              <a:rect l="l" t="t" r="r" b="b"/>
              <a:pathLst>
                <a:path w="2446" h="3939" extrusionOk="0">
                  <a:moveTo>
                    <a:pt x="684" y="1"/>
                  </a:moveTo>
                  <a:cubicBezTo>
                    <a:pt x="307" y="1"/>
                    <a:pt x="1" y="307"/>
                    <a:pt x="1" y="686"/>
                  </a:cubicBezTo>
                  <a:lnTo>
                    <a:pt x="1" y="3939"/>
                  </a:lnTo>
                  <a:lnTo>
                    <a:pt x="1356" y="3939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646700" y="3960525"/>
              <a:ext cx="94150" cy="98475"/>
            </a:xfrm>
            <a:custGeom>
              <a:avLst/>
              <a:gdLst/>
              <a:ahLst/>
              <a:cxnLst/>
              <a:rect l="l" t="t" r="r" b="b"/>
              <a:pathLst>
                <a:path w="3766" h="3939" extrusionOk="0">
                  <a:moveTo>
                    <a:pt x="116" y="1"/>
                  </a:moveTo>
                  <a:cubicBezTo>
                    <a:pt x="52" y="1"/>
                    <a:pt x="0" y="53"/>
                    <a:pt x="0" y="116"/>
                  </a:cubicBezTo>
                  <a:lnTo>
                    <a:pt x="0" y="3939"/>
                  </a:lnTo>
                  <a:lnTo>
                    <a:pt x="3707" y="3939"/>
                  </a:lnTo>
                  <a:cubicBezTo>
                    <a:pt x="3739" y="3939"/>
                    <a:pt x="3765" y="3914"/>
                    <a:pt x="3765" y="3882"/>
                  </a:cubicBezTo>
                  <a:lnTo>
                    <a:pt x="3765" y="96"/>
                  </a:lnTo>
                  <a:cubicBezTo>
                    <a:pt x="3765" y="44"/>
                    <a:pt x="3722" y="1"/>
                    <a:pt x="36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3658575" y="3964175"/>
              <a:ext cx="23475" cy="11200"/>
            </a:xfrm>
            <a:custGeom>
              <a:avLst/>
              <a:gdLst/>
              <a:ahLst/>
              <a:cxnLst/>
              <a:rect l="l" t="t" r="r" b="b"/>
              <a:pathLst>
                <a:path w="939" h="448" extrusionOk="0">
                  <a:moveTo>
                    <a:pt x="1" y="0"/>
                  </a:moveTo>
                  <a:lnTo>
                    <a:pt x="1" y="447"/>
                  </a:lnTo>
                  <a:lnTo>
                    <a:pt x="939" y="447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3658575" y="3946550"/>
              <a:ext cx="24575" cy="14000"/>
            </a:xfrm>
            <a:custGeom>
              <a:avLst/>
              <a:gdLst/>
              <a:ahLst/>
              <a:cxnLst/>
              <a:rect l="l" t="t" r="r" b="b"/>
              <a:pathLst>
                <a:path w="983" h="560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lnTo>
                    <a:pt x="982" y="560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3683125" y="3946550"/>
              <a:ext cx="17525" cy="14000"/>
            </a:xfrm>
            <a:custGeom>
              <a:avLst/>
              <a:gdLst/>
              <a:ahLst/>
              <a:cxnLst/>
              <a:rect l="l" t="t" r="r" b="b"/>
              <a:pathLst>
                <a:path w="70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701" y="560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2"/>
            <p:cNvSpPr/>
            <p:nvPr/>
          </p:nvSpPr>
          <p:spPr>
            <a:xfrm>
              <a:off x="3685925" y="3971175"/>
              <a:ext cx="77175" cy="77175"/>
            </a:xfrm>
            <a:custGeom>
              <a:avLst/>
              <a:gdLst/>
              <a:ahLst/>
              <a:cxnLst/>
              <a:rect l="l" t="t" r="r" b="b"/>
              <a:pathLst>
                <a:path w="3087" h="3087" extrusionOk="0">
                  <a:moveTo>
                    <a:pt x="1544" y="1"/>
                  </a:moveTo>
                  <a:cubicBezTo>
                    <a:pt x="692" y="1"/>
                    <a:pt x="1" y="692"/>
                    <a:pt x="1" y="1544"/>
                  </a:cubicBezTo>
                  <a:cubicBezTo>
                    <a:pt x="1" y="2396"/>
                    <a:pt x="692" y="3086"/>
                    <a:pt x="1544" y="3086"/>
                  </a:cubicBezTo>
                  <a:cubicBezTo>
                    <a:pt x="2395" y="3086"/>
                    <a:pt x="3086" y="2396"/>
                    <a:pt x="3086" y="1544"/>
                  </a:cubicBezTo>
                  <a:cubicBezTo>
                    <a:pt x="3086" y="692"/>
                    <a:pt x="2395" y="1"/>
                    <a:pt x="1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2"/>
            <p:cNvSpPr/>
            <p:nvPr/>
          </p:nvSpPr>
          <p:spPr>
            <a:xfrm>
              <a:off x="3667750" y="3976325"/>
              <a:ext cx="73475" cy="66950"/>
            </a:xfrm>
            <a:custGeom>
              <a:avLst/>
              <a:gdLst/>
              <a:ahLst/>
              <a:cxnLst/>
              <a:rect l="l" t="t" r="r" b="b"/>
              <a:pathLst>
                <a:path w="2939" h="2678" extrusionOk="0">
                  <a:moveTo>
                    <a:pt x="1470" y="0"/>
                  </a:moveTo>
                  <a:cubicBezTo>
                    <a:pt x="1127" y="0"/>
                    <a:pt x="784" y="131"/>
                    <a:pt x="523" y="392"/>
                  </a:cubicBezTo>
                  <a:cubicBezTo>
                    <a:pt x="1" y="915"/>
                    <a:pt x="1" y="1763"/>
                    <a:pt x="523" y="2285"/>
                  </a:cubicBezTo>
                  <a:cubicBezTo>
                    <a:pt x="784" y="2547"/>
                    <a:pt x="1127" y="2677"/>
                    <a:pt x="1470" y="2677"/>
                  </a:cubicBezTo>
                  <a:cubicBezTo>
                    <a:pt x="1812" y="2677"/>
                    <a:pt x="2155" y="2547"/>
                    <a:pt x="2416" y="2285"/>
                  </a:cubicBezTo>
                  <a:cubicBezTo>
                    <a:pt x="2939" y="1763"/>
                    <a:pt x="2939" y="915"/>
                    <a:pt x="2416" y="392"/>
                  </a:cubicBezTo>
                  <a:cubicBezTo>
                    <a:pt x="2155" y="131"/>
                    <a:pt x="1812" y="0"/>
                    <a:pt x="1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2"/>
            <p:cNvSpPr/>
            <p:nvPr/>
          </p:nvSpPr>
          <p:spPr>
            <a:xfrm>
              <a:off x="3688675" y="3980400"/>
              <a:ext cx="64675" cy="58775"/>
            </a:xfrm>
            <a:custGeom>
              <a:avLst/>
              <a:gdLst/>
              <a:ahLst/>
              <a:cxnLst/>
              <a:rect l="l" t="t" r="r" b="b"/>
              <a:pathLst>
                <a:path w="2587" h="2351" extrusionOk="0">
                  <a:moveTo>
                    <a:pt x="1294" y="1"/>
                  </a:moveTo>
                  <a:cubicBezTo>
                    <a:pt x="762" y="1"/>
                    <a:pt x="280" y="364"/>
                    <a:pt x="151" y="905"/>
                  </a:cubicBezTo>
                  <a:cubicBezTo>
                    <a:pt x="1" y="1537"/>
                    <a:pt x="391" y="2170"/>
                    <a:pt x="1022" y="2318"/>
                  </a:cubicBezTo>
                  <a:cubicBezTo>
                    <a:pt x="1114" y="2340"/>
                    <a:pt x="1205" y="2351"/>
                    <a:pt x="1295" y="2351"/>
                  </a:cubicBezTo>
                  <a:cubicBezTo>
                    <a:pt x="1827" y="2351"/>
                    <a:pt x="2309" y="1987"/>
                    <a:pt x="2437" y="1447"/>
                  </a:cubicBezTo>
                  <a:cubicBezTo>
                    <a:pt x="2586" y="815"/>
                    <a:pt x="2196" y="182"/>
                    <a:pt x="1564" y="32"/>
                  </a:cubicBezTo>
                  <a:cubicBezTo>
                    <a:pt x="1474" y="11"/>
                    <a:pt x="1383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2"/>
            <p:cNvSpPr/>
            <p:nvPr/>
          </p:nvSpPr>
          <p:spPr>
            <a:xfrm>
              <a:off x="3696850" y="3985600"/>
              <a:ext cx="48325" cy="48375"/>
            </a:xfrm>
            <a:custGeom>
              <a:avLst/>
              <a:gdLst/>
              <a:ahLst/>
              <a:cxnLst/>
              <a:rect l="l" t="t" r="r" b="b"/>
              <a:pathLst>
                <a:path w="1933" h="1935" extrusionOk="0">
                  <a:moveTo>
                    <a:pt x="966" y="0"/>
                  </a:moveTo>
                  <a:cubicBezTo>
                    <a:pt x="432" y="0"/>
                    <a:pt x="0" y="433"/>
                    <a:pt x="0" y="967"/>
                  </a:cubicBezTo>
                  <a:cubicBezTo>
                    <a:pt x="0" y="1501"/>
                    <a:pt x="432" y="1934"/>
                    <a:pt x="966" y="1934"/>
                  </a:cubicBezTo>
                  <a:cubicBezTo>
                    <a:pt x="1500" y="1934"/>
                    <a:pt x="1932" y="1501"/>
                    <a:pt x="1932" y="967"/>
                  </a:cubicBezTo>
                  <a:cubicBezTo>
                    <a:pt x="1932" y="433"/>
                    <a:pt x="1500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2"/>
            <p:cNvSpPr/>
            <p:nvPr/>
          </p:nvSpPr>
          <p:spPr>
            <a:xfrm>
              <a:off x="3341500" y="4087475"/>
              <a:ext cx="314500" cy="371975"/>
            </a:xfrm>
            <a:custGeom>
              <a:avLst/>
              <a:gdLst/>
              <a:ahLst/>
              <a:cxnLst/>
              <a:rect l="l" t="t" r="r" b="b"/>
              <a:pathLst>
                <a:path w="12580" h="14879" extrusionOk="0">
                  <a:moveTo>
                    <a:pt x="10938" y="1"/>
                  </a:moveTo>
                  <a:cubicBezTo>
                    <a:pt x="9816" y="3548"/>
                    <a:pt x="8433" y="5986"/>
                    <a:pt x="7312" y="9532"/>
                  </a:cubicBezTo>
                  <a:cubicBezTo>
                    <a:pt x="6062" y="8149"/>
                    <a:pt x="5422" y="6983"/>
                    <a:pt x="4173" y="5600"/>
                  </a:cubicBezTo>
                  <a:cubicBezTo>
                    <a:pt x="4113" y="5534"/>
                    <a:pt x="3961" y="5513"/>
                    <a:pt x="3788" y="5513"/>
                  </a:cubicBezTo>
                  <a:cubicBezTo>
                    <a:pt x="3531" y="5513"/>
                    <a:pt x="3227" y="5560"/>
                    <a:pt x="3111" y="5581"/>
                  </a:cubicBezTo>
                  <a:cubicBezTo>
                    <a:pt x="2768" y="5640"/>
                    <a:pt x="2430" y="5769"/>
                    <a:pt x="2119" y="5919"/>
                  </a:cubicBezTo>
                  <a:cubicBezTo>
                    <a:pt x="1233" y="6350"/>
                    <a:pt x="496" y="7090"/>
                    <a:pt x="67" y="7976"/>
                  </a:cubicBezTo>
                  <a:cubicBezTo>
                    <a:pt x="34" y="8044"/>
                    <a:pt x="2" y="8116"/>
                    <a:pt x="2" y="8191"/>
                  </a:cubicBezTo>
                  <a:cubicBezTo>
                    <a:pt x="0" y="8447"/>
                    <a:pt x="597" y="8863"/>
                    <a:pt x="774" y="9035"/>
                  </a:cubicBezTo>
                  <a:cubicBezTo>
                    <a:pt x="1084" y="9340"/>
                    <a:pt x="1399" y="9642"/>
                    <a:pt x="1719" y="9938"/>
                  </a:cubicBezTo>
                  <a:cubicBezTo>
                    <a:pt x="2361" y="10534"/>
                    <a:pt x="3018" y="11113"/>
                    <a:pt x="3693" y="11671"/>
                  </a:cubicBezTo>
                  <a:cubicBezTo>
                    <a:pt x="5021" y="12772"/>
                    <a:pt x="6414" y="13797"/>
                    <a:pt x="7871" y="14723"/>
                  </a:cubicBezTo>
                  <a:cubicBezTo>
                    <a:pt x="8040" y="14831"/>
                    <a:pt x="8213" y="14879"/>
                    <a:pt x="8381" y="14879"/>
                  </a:cubicBezTo>
                  <a:cubicBezTo>
                    <a:pt x="8823" y="14879"/>
                    <a:pt x="9231" y="14545"/>
                    <a:pt x="9448" y="14066"/>
                  </a:cubicBezTo>
                  <a:cubicBezTo>
                    <a:pt x="11621" y="9243"/>
                    <a:pt x="11717" y="5124"/>
                    <a:pt x="12580" y="744"/>
                  </a:cubicBezTo>
                  <a:cubicBezTo>
                    <a:pt x="12155" y="316"/>
                    <a:pt x="11536" y="79"/>
                    <a:pt x="109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2"/>
            <p:cNvSpPr/>
            <p:nvPr/>
          </p:nvSpPr>
          <p:spPr>
            <a:xfrm>
              <a:off x="3381925" y="4144800"/>
              <a:ext cx="170425" cy="181000"/>
            </a:xfrm>
            <a:custGeom>
              <a:avLst/>
              <a:gdLst/>
              <a:ahLst/>
              <a:cxnLst/>
              <a:rect l="l" t="t" r="r" b="b"/>
              <a:pathLst>
                <a:path w="6817" h="7240" fill="none" extrusionOk="0">
                  <a:moveTo>
                    <a:pt x="6816" y="4142"/>
                  </a:moveTo>
                  <a:cubicBezTo>
                    <a:pt x="6410" y="5148"/>
                    <a:pt x="6063" y="6071"/>
                    <a:pt x="5695" y="7239"/>
                  </a:cubicBezTo>
                  <a:cubicBezTo>
                    <a:pt x="4445" y="5856"/>
                    <a:pt x="1249" y="1382"/>
                    <a:pt x="1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2"/>
            <p:cNvSpPr/>
            <p:nvPr/>
          </p:nvSpPr>
          <p:spPr>
            <a:xfrm>
              <a:off x="3360825" y="4313350"/>
              <a:ext cx="245475" cy="151950"/>
            </a:xfrm>
            <a:custGeom>
              <a:avLst/>
              <a:gdLst/>
              <a:ahLst/>
              <a:cxnLst/>
              <a:rect l="l" t="t" r="r" b="b"/>
              <a:pathLst>
                <a:path w="9819" h="6078" fill="none" extrusionOk="0">
                  <a:moveTo>
                    <a:pt x="1" y="0"/>
                  </a:moveTo>
                  <a:cubicBezTo>
                    <a:pt x="311" y="305"/>
                    <a:pt x="626" y="607"/>
                    <a:pt x="946" y="903"/>
                  </a:cubicBezTo>
                  <a:cubicBezTo>
                    <a:pt x="1588" y="1499"/>
                    <a:pt x="2245" y="2078"/>
                    <a:pt x="2920" y="2636"/>
                  </a:cubicBezTo>
                  <a:cubicBezTo>
                    <a:pt x="4248" y="3737"/>
                    <a:pt x="5641" y="4762"/>
                    <a:pt x="7098" y="5688"/>
                  </a:cubicBezTo>
                  <a:cubicBezTo>
                    <a:pt x="7711" y="6077"/>
                    <a:pt x="8376" y="5693"/>
                    <a:pt x="8675" y="5031"/>
                  </a:cubicBezTo>
                  <a:cubicBezTo>
                    <a:pt x="9143" y="3993"/>
                    <a:pt x="9515" y="2987"/>
                    <a:pt x="9818" y="2006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2"/>
            <p:cNvSpPr/>
            <p:nvPr/>
          </p:nvSpPr>
          <p:spPr>
            <a:xfrm>
              <a:off x="3599800" y="3994875"/>
              <a:ext cx="135050" cy="128150"/>
            </a:xfrm>
            <a:custGeom>
              <a:avLst/>
              <a:gdLst/>
              <a:ahLst/>
              <a:cxnLst/>
              <a:rect l="l" t="t" r="r" b="b"/>
              <a:pathLst>
                <a:path w="5402" h="5126" extrusionOk="0">
                  <a:moveTo>
                    <a:pt x="34" y="0"/>
                  </a:moveTo>
                  <a:cubicBezTo>
                    <a:pt x="23" y="0"/>
                    <a:pt x="12" y="1"/>
                    <a:pt x="0" y="1"/>
                  </a:cubicBezTo>
                  <a:cubicBezTo>
                    <a:pt x="310" y="687"/>
                    <a:pt x="269" y="1474"/>
                    <a:pt x="271" y="2227"/>
                  </a:cubicBezTo>
                  <a:cubicBezTo>
                    <a:pt x="272" y="2979"/>
                    <a:pt x="180" y="3818"/>
                    <a:pt x="441" y="4296"/>
                  </a:cubicBezTo>
                  <a:lnTo>
                    <a:pt x="2099" y="5126"/>
                  </a:lnTo>
                  <a:cubicBezTo>
                    <a:pt x="3022" y="4792"/>
                    <a:pt x="3570" y="4081"/>
                    <a:pt x="4041" y="3219"/>
                  </a:cubicBezTo>
                  <a:cubicBezTo>
                    <a:pt x="4488" y="2987"/>
                    <a:pt x="4955" y="2797"/>
                    <a:pt x="5401" y="2565"/>
                  </a:cubicBezTo>
                  <a:lnTo>
                    <a:pt x="5401" y="2565"/>
                  </a:lnTo>
                  <a:cubicBezTo>
                    <a:pt x="5290" y="2567"/>
                    <a:pt x="5178" y="2568"/>
                    <a:pt x="5067" y="2568"/>
                  </a:cubicBezTo>
                  <a:cubicBezTo>
                    <a:pt x="4248" y="2568"/>
                    <a:pt x="3412" y="2509"/>
                    <a:pt x="2584" y="2509"/>
                  </a:cubicBezTo>
                  <a:cubicBezTo>
                    <a:pt x="2490" y="2509"/>
                    <a:pt x="2396" y="2510"/>
                    <a:pt x="2303" y="2511"/>
                  </a:cubicBezTo>
                  <a:cubicBezTo>
                    <a:pt x="2294" y="2511"/>
                    <a:pt x="2286" y="2511"/>
                    <a:pt x="2278" y="2511"/>
                  </a:cubicBezTo>
                  <a:cubicBezTo>
                    <a:pt x="1692" y="2511"/>
                    <a:pt x="1182" y="2101"/>
                    <a:pt x="1061" y="1526"/>
                  </a:cubicBezTo>
                  <a:lnTo>
                    <a:pt x="986" y="1167"/>
                  </a:lnTo>
                  <a:cubicBezTo>
                    <a:pt x="925" y="885"/>
                    <a:pt x="863" y="598"/>
                    <a:pt x="711" y="354"/>
                  </a:cubicBezTo>
                  <a:cubicBezTo>
                    <a:pt x="564" y="119"/>
                    <a:pt x="309" y="0"/>
                    <a:pt x="34" y="0"/>
                  </a:cubicBezTo>
                  <a:close/>
                </a:path>
              </a:pathLst>
            </a:custGeom>
            <a:solidFill>
              <a:srgbClr val="CF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2"/>
          <p:cNvGrpSpPr/>
          <p:nvPr/>
        </p:nvGrpSpPr>
        <p:grpSpPr>
          <a:xfrm>
            <a:off x="10572466" y="4698441"/>
            <a:ext cx="1396337" cy="2464576"/>
            <a:chOff x="6850035" y="210583"/>
            <a:chExt cx="849009" cy="1498526"/>
          </a:xfrm>
        </p:grpSpPr>
        <p:sp>
          <p:nvSpPr>
            <p:cNvPr id="1910" name="Google Shape;1910;p32"/>
            <p:cNvSpPr/>
            <p:nvPr/>
          </p:nvSpPr>
          <p:spPr>
            <a:xfrm>
              <a:off x="6915194" y="469203"/>
              <a:ext cx="108419" cy="188329"/>
            </a:xfrm>
            <a:custGeom>
              <a:avLst/>
              <a:gdLst/>
              <a:ahLst/>
              <a:cxnLst/>
              <a:rect l="l" t="t" r="r" b="b"/>
              <a:pathLst>
                <a:path w="2742" h="4763" extrusionOk="0">
                  <a:moveTo>
                    <a:pt x="1275" y="0"/>
                  </a:moveTo>
                  <a:cubicBezTo>
                    <a:pt x="571" y="0"/>
                    <a:pt x="0" y="1067"/>
                    <a:pt x="0" y="2381"/>
                  </a:cubicBezTo>
                  <a:cubicBezTo>
                    <a:pt x="0" y="3696"/>
                    <a:pt x="571" y="4762"/>
                    <a:pt x="1275" y="4762"/>
                  </a:cubicBezTo>
                  <a:lnTo>
                    <a:pt x="1622" y="4762"/>
                  </a:lnTo>
                  <a:cubicBezTo>
                    <a:pt x="2086" y="4762"/>
                    <a:pt x="2492" y="4300"/>
                    <a:pt x="2714" y="3607"/>
                  </a:cubicBezTo>
                  <a:lnTo>
                    <a:pt x="2714" y="3518"/>
                  </a:lnTo>
                  <a:lnTo>
                    <a:pt x="1603" y="3518"/>
                  </a:lnTo>
                  <a:cubicBezTo>
                    <a:pt x="864" y="2415"/>
                    <a:pt x="1603" y="1243"/>
                    <a:pt x="1603" y="1243"/>
                  </a:cubicBezTo>
                  <a:lnTo>
                    <a:pt x="2742" y="1243"/>
                  </a:lnTo>
                  <a:cubicBezTo>
                    <a:pt x="2526" y="502"/>
                    <a:pt x="2106" y="0"/>
                    <a:pt x="1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2"/>
            <p:cNvSpPr/>
            <p:nvPr/>
          </p:nvSpPr>
          <p:spPr>
            <a:xfrm>
              <a:off x="6949355" y="518349"/>
              <a:ext cx="86553" cy="89953"/>
            </a:xfrm>
            <a:custGeom>
              <a:avLst/>
              <a:gdLst/>
              <a:ahLst/>
              <a:cxnLst/>
              <a:rect l="l" t="t" r="r" b="b"/>
              <a:pathLst>
                <a:path w="2189" h="2275" extrusionOk="0">
                  <a:moveTo>
                    <a:pt x="739" y="0"/>
                  </a:moveTo>
                  <a:cubicBezTo>
                    <a:pt x="739" y="0"/>
                    <a:pt x="0" y="1172"/>
                    <a:pt x="739" y="2275"/>
                  </a:cubicBezTo>
                  <a:lnTo>
                    <a:pt x="2188" y="2275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2"/>
            <p:cNvSpPr/>
            <p:nvPr/>
          </p:nvSpPr>
          <p:spPr>
            <a:xfrm>
              <a:off x="7035864" y="462837"/>
              <a:ext cx="335022" cy="187775"/>
            </a:xfrm>
            <a:custGeom>
              <a:avLst/>
              <a:gdLst/>
              <a:ahLst/>
              <a:cxnLst/>
              <a:rect l="l" t="t" r="r" b="b"/>
              <a:pathLst>
                <a:path w="8473" h="4749" extrusionOk="0">
                  <a:moveTo>
                    <a:pt x="722" y="1"/>
                  </a:moveTo>
                  <a:cubicBezTo>
                    <a:pt x="324" y="1"/>
                    <a:pt x="0" y="323"/>
                    <a:pt x="0" y="722"/>
                  </a:cubicBezTo>
                  <a:lnTo>
                    <a:pt x="0" y="1404"/>
                  </a:lnTo>
                  <a:lnTo>
                    <a:pt x="0" y="3679"/>
                  </a:lnTo>
                  <a:lnTo>
                    <a:pt x="0" y="4029"/>
                  </a:lnTo>
                  <a:cubicBezTo>
                    <a:pt x="0" y="4426"/>
                    <a:pt x="324" y="4748"/>
                    <a:pt x="722" y="4748"/>
                  </a:cubicBezTo>
                  <a:lnTo>
                    <a:pt x="8472" y="4748"/>
                  </a:lnTo>
                  <a:lnTo>
                    <a:pt x="8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2"/>
            <p:cNvSpPr/>
            <p:nvPr/>
          </p:nvSpPr>
          <p:spPr>
            <a:xfrm>
              <a:off x="7055752" y="394238"/>
              <a:ext cx="403229" cy="18070"/>
            </a:xfrm>
            <a:custGeom>
              <a:avLst/>
              <a:gdLst/>
              <a:ahLst/>
              <a:cxnLst/>
              <a:rect l="l" t="t" r="r" b="b"/>
              <a:pathLst>
                <a:path w="10198" h="457" extrusionOk="0">
                  <a:moveTo>
                    <a:pt x="0" y="0"/>
                  </a:moveTo>
                  <a:lnTo>
                    <a:pt x="0" y="457"/>
                  </a:lnTo>
                  <a:lnTo>
                    <a:pt x="10198" y="457"/>
                  </a:lnTo>
                  <a:lnTo>
                    <a:pt x="10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2"/>
            <p:cNvSpPr/>
            <p:nvPr/>
          </p:nvSpPr>
          <p:spPr>
            <a:xfrm>
              <a:off x="7093748" y="1144082"/>
              <a:ext cx="113361" cy="565027"/>
            </a:xfrm>
            <a:custGeom>
              <a:avLst/>
              <a:gdLst/>
              <a:ahLst/>
              <a:cxnLst/>
              <a:rect l="l" t="t" r="r" b="b"/>
              <a:pathLst>
                <a:path w="2867" h="14290" extrusionOk="0">
                  <a:moveTo>
                    <a:pt x="1966" y="1"/>
                  </a:moveTo>
                  <a:lnTo>
                    <a:pt x="0" y="14168"/>
                  </a:lnTo>
                  <a:lnTo>
                    <a:pt x="882" y="1428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2"/>
            <p:cNvSpPr/>
            <p:nvPr/>
          </p:nvSpPr>
          <p:spPr>
            <a:xfrm>
              <a:off x="7093906" y="676976"/>
              <a:ext cx="320037" cy="35784"/>
            </a:xfrm>
            <a:custGeom>
              <a:avLst/>
              <a:gdLst/>
              <a:ahLst/>
              <a:cxnLst/>
              <a:rect l="l" t="t" r="r" b="b"/>
              <a:pathLst>
                <a:path w="8094" h="905" extrusionOk="0">
                  <a:moveTo>
                    <a:pt x="1" y="0"/>
                  </a:moveTo>
                  <a:lnTo>
                    <a:pt x="1" y="905"/>
                  </a:lnTo>
                  <a:lnTo>
                    <a:pt x="8094" y="905"/>
                  </a:lnTo>
                  <a:lnTo>
                    <a:pt x="80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7111184" y="412267"/>
              <a:ext cx="321935" cy="24515"/>
            </a:xfrm>
            <a:custGeom>
              <a:avLst/>
              <a:gdLst/>
              <a:ahLst/>
              <a:cxnLst/>
              <a:rect l="l" t="t" r="r" b="b"/>
              <a:pathLst>
                <a:path w="8142" h="620" extrusionOk="0">
                  <a:moveTo>
                    <a:pt x="0" y="1"/>
                  </a:moveTo>
                  <a:lnTo>
                    <a:pt x="0" y="619"/>
                  </a:lnTo>
                  <a:lnTo>
                    <a:pt x="8141" y="619"/>
                  </a:lnTo>
                  <a:lnTo>
                    <a:pt x="81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7124034" y="650565"/>
              <a:ext cx="265195" cy="26452"/>
            </a:xfrm>
            <a:custGeom>
              <a:avLst/>
              <a:gdLst/>
              <a:ahLst/>
              <a:cxnLst/>
              <a:rect l="l" t="t" r="r" b="b"/>
              <a:pathLst>
                <a:path w="6707" h="669" extrusionOk="0">
                  <a:moveTo>
                    <a:pt x="0" y="0"/>
                  </a:moveTo>
                  <a:lnTo>
                    <a:pt x="0" y="668"/>
                  </a:lnTo>
                  <a:lnTo>
                    <a:pt x="6706" y="668"/>
                  </a:lnTo>
                  <a:lnTo>
                    <a:pt x="6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7124034" y="436742"/>
              <a:ext cx="193232" cy="26136"/>
            </a:xfrm>
            <a:custGeom>
              <a:avLst/>
              <a:gdLst/>
              <a:ahLst/>
              <a:cxnLst/>
              <a:rect l="l" t="t" r="r" b="b"/>
              <a:pathLst>
                <a:path w="4887" h="661" extrusionOk="0">
                  <a:moveTo>
                    <a:pt x="0" y="0"/>
                  </a:moveTo>
                  <a:lnTo>
                    <a:pt x="0" y="661"/>
                  </a:lnTo>
                  <a:lnTo>
                    <a:pt x="4658" y="661"/>
                  </a:lnTo>
                  <a:lnTo>
                    <a:pt x="48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7146847" y="1104030"/>
              <a:ext cx="205450" cy="40094"/>
            </a:xfrm>
            <a:custGeom>
              <a:avLst/>
              <a:gdLst/>
              <a:ahLst/>
              <a:cxnLst/>
              <a:rect l="l" t="t" r="r" b="b"/>
              <a:pathLst>
                <a:path w="5196" h="1014" extrusionOk="0">
                  <a:moveTo>
                    <a:pt x="506" y="1"/>
                  </a:moveTo>
                  <a:cubicBezTo>
                    <a:pt x="366" y="1"/>
                    <a:pt x="239" y="57"/>
                    <a:pt x="147" y="149"/>
                  </a:cubicBezTo>
                  <a:cubicBezTo>
                    <a:pt x="56" y="240"/>
                    <a:pt x="0" y="368"/>
                    <a:pt x="0" y="506"/>
                  </a:cubicBezTo>
                  <a:cubicBezTo>
                    <a:pt x="0" y="787"/>
                    <a:pt x="225" y="1014"/>
                    <a:pt x="506" y="1014"/>
                  </a:cubicBezTo>
                  <a:lnTo>
                    <a:pt x="4690" y="1014"/>
                  </a:lnTo>
                  <a:cubicBezTo>
                    <a:pt x="4830" y="1014"/>
                    <a:pt x="4956" y="957"/>
                    <a:pt x="5047" y="865"/>
                  </a:cubicBezTo>
                  <a:cubicBezTo>
                    <a:pt x="5138" y="772"/>
                    <a:pt x="5196" y="645"/>
                    <a:pt x="5196" y="506"/>
                  </a:cubicBezTo>
                  <a:cubicBezTo>
                    <a:pt x="5196" y="227"/>
                    <a:pt x="4969" y="1"/>
                    <a:pt x="4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168317" y="777364"/>
              <a:ext cx="156104" cy="66585"/>
            </a:xfrm>
            <a:custGeom>
              <a:avLst/>
              <a:gdLst/>
              <a:ahLst/>
              <a:cxnLst/>
              <a:rect l="l" t="t" r="r" b="b"/>
              <a:pathLst>
                <a:path w="3948" h="1684" extrusionOk="0">
                  <a:moveTo>
                    <a:pt x="0" y="0"/>
                  </a:moveTo>
                  <a:lnTo>
                    <a:pt x="0" y="1684"/>
                  </a:lnTo>
                  <a:lnTo>
                    <a:pt x="3947" y="1684"/>
                  </a:lnTo>
                  <a:lnTo>
                    <a:pt x="39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7192039" y="745655"/>
              <a:ext cx="109644" cy="31751"/>
            </a:xfrm>
            <a:custGeom>
              <a:avLst/>
              <a:gdLst/>
              <a:ahLst/>
              <a:cxnLst/>
              <a:rect l="l" t="t" r="r" b="b"/>
              <a:pathLst>
                <a:path w="2773" h="803" extrusionOk="0">
                  <a:moveTo>
                    <a:pt x="0" y="0"/>
                  </a:moveTo>
                  <a:lnTo>
                    <a:pt x="0" y="802"/>
                  </a:lnTo>
                  <a:lnTo>
                    <a:pt x="2772" y="802"/>
                  </a:lnTo>
                  <a:lnTo>
                    <a:pt x="27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7206471" y="965883"/>
              <a:ext cx="80978" cy="138192"/>
            </a:xfrm>
            <a:custGeom>
              <a:avLst/>
              <a:gdLst/>
              <a:ahLst/>
              <a:cxnLst/>
              <a:rect l="l" t="t" r="r" b="b"/>
              <a:pathLst>
                <a:path w="2048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047" y="3495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7217858" y="843907"/>
              <a:ext cx="55475" cy="122020"/>
            </a:xfrm>
            <a:custGeom>
              <a:avLst/>
              <a:gdLst/>
              <a:ahLst/>
              <a:cxnLst/>
              <a:rect l="l" t="t" r="r" b="b"/>
              <a:pathLst>
                <a:path w="1403" h="3086" extrusionOk="0">
                  <a:moveTo>
                    <a:pt x="0" y="1"/>
                  </a:moveTo>
                  <a:lnTo>
                    <a:pt x="0" y="3085"/>
                  </a:lnTo>
                  <a:lnTo>
                    <a:pt x="1402" y="3085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7231854" y="1144082"/>
              <a:ext cx="35309" cy="562615"/>
            </a:xfrm>
            <a:custGeom>
              <a:avLst/>
              <a:gdLst/>
              <a:ahLst/>
              <a:cxnLst/>
              <a:rect l="l" t="t" r="r" b="b"/>
              <a:pathLst>
                <a:path w="893" h="14229" extrusionOk="0">
                  <a:moveTo>
                    <a:pt x="1" y="1"/>
                  </a:moveTo>
                  <a:lnTo>
                    <a:pt x="1" y="14229"/>
                  </a:lnTo>
                  <a:lnTo>
                    <a:pt x="892" y="14229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7295353" y="349204"/>
              <a:ext cx="17398" cy="45076"/>
            </a:xfrm>
            <a:custGeom>
              <a:avLst/>
              <a:gdLst/>
              <a:ahLst/>
              <a:cxnLst/>
              <a:rect l="l" t="t" r="r" b="b"/>
              <a:pathLst>
                <a:path w="440" h="1140" extrusionOk="0">
                  <a:moveTo>
                    <a:pt x="0" y="0"/>
                  </a:moveTo>
                  <a:lnTo>
                    <a:pt x="0" y="1139"/>
                  </a:lnTo>
                  <a:lnTo>
                    <a:pt x="440" y="1139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7296815" y="1144082"/>
              <a:ext cx="113361" cy="565027"/>
            </a:xfrm>
            <a:custGeom>
              <a:avLst/>
              <a:gdLst/>
              <a:ahLst/>
              <a:cxnLst/>
              <a:rect l="l" t="t" r="r" b="b"/>
              <a:pathLst>
                <a:path w="2867" h="14290" extrusionOk="0">
                  <a:moveTo>
                    <a:pt x="1" y="1"/>
                  </a:moveTo>
                  <a:lnTo>
                    <a:pt x="1984" y="14289"/>
                  </a:lnTo>
                  <a:lnTo>
                    <a:pt x="2867" y="14168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7308202" y="436742"/>
              <a:ext cx="124907" cy="26136"/>
            </a:xfrm>
            <a:custGeom>
              <a:avLst/>
              <a:gdLst/>
              <a:ahLst/>
              <a:cxnLst/>
              <a:rect l="l" t="t" r="r" b="b"/>
              <a:pathLst>
                <a:path w="3159" h="661" extrusionOk="0">
                  <a:moveTo>
                    <a:pt x="229" y="0"/>
                  </a:moveTo>
                  <a:lnTo>
                    <a:pt x="0" y="661"/>
                  </a:lnTo>
                  <a:lnTo>
                    <a:pt x="3158" y="661"/>
                  </a:lnTo>
                  <a:lnTo>
                    <a:pt x="2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7168317" y="712719"/>
              <a:ext cx="156104" cy="32976"/>
            </a:xfrm>
            <a:custGeom>
              <a:avLst/>
              <a:gdLst/>
              <a:ahLst/>
              <a:cxnLst/>
              <a:rect l="l" t="t" r="r" b="b"/>
              <a:pathLst>
                <a:path w="3948" h="834" extrusionOk="0">
                  <a:moveTo>
                    <a:pt x="0" y="1"/>
                  </a:moveTo>
                  <a:lnTo>
                    <a:pt x="0" y="833"/>
                  </a:lnTo>
                  <a:lnTo>
                    <a:pt x="3947" y="833"/>
                  </a:lnTo>
                  <a:lnTo>
                    <a:pt x="3947" y="619"/>
                  </a:lnTo>
                  <a:lnTo>
                    <a:pt x="3524" y="583"/>
                  </a:lnTo>
                  <a:cubicBezTo>
                    <a:pt x="3433" y="574"/>
                    <a:pt x="3365" y="494"/>
                    <a:pt x="3372" y="402"/>
                  </a:cubicBezTo>
                  <a:cubicBezTo>
                    <a:pt x="3380" y="315"/>
                    <a:pt x="3453" y="249"/>
                    <a:pt x="3537" y="249"/>
                  </a:cubicBezTo>
                  <a:cubicBezTo>
                    <a:pt x="3543" y="249"/>
                    <a:pt x="3548" y="249"/>
                    <a:pt x="3553" y="249"/>
                  </a:cubicBezTo>
                  <a:lnTo>
                    <a:pt x="3947" y="283"/>
                  </a:lnTo>
                  <a:lnTo>
                    <a:pt x="3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7312710" y="349204"/>
              <a:ext cx="51481" cy="45076"/>
            </a:xfrm>
            <a:custGeom>
              <a:avLst/>
              <a:gdLst/>
              <a:ahLst/>
              <a:cxnLst/>
              <a:rect l="l" t="t" r="r" b="b"/>
              <a:pathLst>
                <a:path w="1302" h="1140" extrusionOk="0">
                  <a:moveTo>
                    <a:pt x="1" y="0"/>
                  </a:moveTo>
                  <a:lnTo>
                    <a:pt x="1" y="1139"/>
                  </a:lnTo>
                  <a:lnTo>
                    <a:pt x="1301" y="113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7336314" y="224342"/>
              <a:ext cx="96794" cy="111859"/>
            </a:xfrm>
            <a:custGeom>
              <a:avLst/>
              <a:gdLst/>
              <a:ahLst/>
              <a:cxnLst/>
              <a:rect l="l" t="t" r="r" b="b"/>
              <a:pathLst>
                <a:path w="2448" h="2829" extrusionOk="0">
                  <a:moveTo>
                    <a:pt x="873" y="0"/>
                  </a:moveTo>
                  <a:lnTo>
                    <a:pt x="0" y="2829"/>
                  </a:lnTo>
                  <a:lnTo>
                    <a:pt x="2447" y="2829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7364149" y="349204"/>
              <a:ext cx="17437" cy="45076"/>
            </a:xfrm>
            <a:custGeom>
              <a:avLst/>
              <a:gdLst/>
              <a:ahLst/>
              <a:cxnLst/>
              <a:rect l="l" t="t" r="r" b="b"/>
              <a:pathLst>
                <a:path w="441" h="1140" extrusionOk="0">
                  <a:moveTo>
                    <a:pt x="0" y="0"/>
                  </a:moveTo>
                  <a:lnTo>
                    <a:pt x="0" y="1139"/>
                  </a:lnTo>
                  <a:lnTo>
                    <a:pt x="441" y="1139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7370831" y="462837"/>
              <a:ext cx="120716" cy="187775"/>
            </a:xfrm>
            <a:custGeom>
              <a:avLst/>
              <a:gdLst/>
              <a:ahLst/>
              <a:cxnLst/>
              <a:rect l="l" t="t" r="r" b="b"/>
              <a:pathLst>
                <a:path w="3053" h="4749" extrusionOk="0">
                  <a:moveTo>
                    <a:pt x="2551" y="827"/>
                  </a:moveTo>
                  <a:lnTo>
                    <a:pt x="2551" y="3679"/>
                  </a:lnTo>
                  <a:lnTo>
                    <a:pt x="687" y="3679"/>
                  </a:lnTo>
                  <a:lnTo>
                    <a:pt x="687" y="827"/>
                  </a:lnTo>
                  <a:close/>
                  <a:moveTo>
                    <a:pt x="0" y="1"/>
                  </a:moveTo>
                  <a:lnTo>
                    <a:pt x="0" y="4748"/>
                  </a:lnTo>
                  <a:lnTo>
                    <a:pt x="2331" y="4748"/>
                  </a:lnTo>
                  <a:cubicBezTo>
                    <a:pt x="2730" y="4748"/>
                    <a:pt x="3053" y="4426"/>
                    <a:pt x="3053" y="4029"/>
                  </a:cubicBezTo>
                  <a:lnTo>
                    <a:pt x="3053" y="722"/>
                  </a:lnTo>
                  <a:cubicBezTo>
                    <a:pt x="3053" y="323"/>
                    <a:pt x="2730" y="1"/>
                    <a:pt x="2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7397954" y="495535"/>
              <a:ext cx="73782" cy="112768"/>
            </a:xfrm>
            <a:custGeom>
              <a:avLst/>
              <a:gdLst/>
              <a:ahLst/>
              <a:cxnLst/>
              <a:rect l="l" t="t" r="r" b="b"/>
              <a:pathLst>
                <a:path w="1866" h="2852" extrusionOk="0">
                  <a:moveTo>
                    <a:pt x="1" y="0"/>
                  </a:moveTo>
                  <a:lnTo>
                    <a:pt x="1" y="2852"/>
                  </a:lnTo>
                  <a:lnTo>
                    <a:pt x="1865" y="2852"/>
                  </a:lnTo>
                  <a:lnTo>
                    <a:pt x="18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7433064" y="224342"/>
              <a:ext cx="58480" cy="111859"/>
            </a:xfrm>
            <a:custGeom>
              <a:avLst/>
              <a:gdLst/>
              <a:ahLst/>
              <a:cxnLst/>
              <a:rect l="l" t="t" r="r" b="b"/>
              <a:pathLst>
                <a:path w="1479" h="2829" extrusionOk="0">
                  <a:moveTo>
                    <a:pt x="0" y="0"/>
                  </a:moveTo>
                  <a:lnTo>
                    <a:pt x="0" y="2829"/>
                  </a:lnTo>
                  <a:lnTo>
                    <a:pt x="314" y="2829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7301323" y="722525"/>
              <a:ext cx="246571" cy="33490"/>
            </a:xfrm>
            <a:custGeom>
              <a:avLst/>
              <a:gdLst/>
              <a:ahLst/>
              <a:cxnLst/>
              <a:rect l="l" t="t" r="r" b="b"/>
              <a:pathLst>
                <a:path w="6236" h="847" extrusionOk="0">
                  <a:moveTo>
                    <a:pt x="173" y="1"/>
                  </a:moveTo>
                  <a:cubicBezTo>
                    <a:pt x="89" y="1"/>
                    <a:pt x="16" y="67"/>
                    <a:pt x="8" y="154"/>
                  </a:cubicBezTo>
                  <a:cubicBezTo>
                    <a:pt x="1" y="246"/>
                    <a:pt x="69" y="326"/>
                    <a:pt x="160" y="335"/>
                  </a:cubicBezTo>
                  <a:lnTo>
                    <a:pt x="583" y="371"/>
                  </a:lnTo>
                  <a:lnTo>
                    <a:pt x="6194" y="847"/>
                  </a:lnTo>
                  <a:lnTo>
                    <a:pt x="6204" y="847"/>
                  </a:lnTo>
                  <a:cubicBezTo>
                    <a:pt x="6194" y="792"/>
                    <a:pt x="6192" y="734"/>
                    <a:pt x="6197" y="676"/>
                  </a:cubicBezTo>
                  <a:cubicBezTo>
                    <a:pt x="6202" y="618"/>
                    <a:pt x="6215" y="565"/>
                    <a:pt x="6236" y="516"/>
                  </a:cubicBezTo>
                  <a:lnTo>
                    <a:pt x="583" y="35"/>
                  </a:lnTo>
                  <a:lnTo>
                    <a:pt x="189" y="1"/>
                  </a:lnTo>
                  <a:cubicBezTo>
                    <a:pt x="184" y="1"/>
                    <a:pt x="179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7546143" y="727467"/>
              <a:ext cx="152901" cy="59033"/>
            </a:xfrm>
            <a:custGeom>
              <a:avLst/>
              <a:gdLst/>
              <a:ahLst/>
              <a:cxnLst/>
              <a:rect l="l" t="t" r="r" b="b"/>
              <a:pathLst>
                <a:path w="3867" h="1493" extrusionOk="0">
                  <a:moveTo>
                    <a:pt x="613" y="0"/>
                  </a:moveTo>
                  <a:cubicBezTo>
                    <a:pt x="358" y="0"/>
                    <a:pt x="133" y="159"/>
                    <a:pt x="44" y="391"/>
                  </a:cubicBezTo>
                  <a:cubicBezTo>
                    <a:pt x="23" y="440"/>
                    <a:pt x="10" y="493"/>
                    <a:pt x="5" y="551"/>
                  </a:cubicBezTo>
                  <a:cubicBezTo>
                    <a:pt x="0" y="609"/>
                    <a:pt x="2" y="667"/>
                    <a:pt x="12" y="722"/>
                  </a:cubicBezTo>
                  <a:cubicBezTo>
                    <a:pt x="58" y="983"/>
                    <a:pt x="273" y="1194"/>
                    <a:pt x="552" y="1223"/>
                  </a:cubicBezTo>
                  <a:lnTo>
                    <a:pt x="3161" y="1489"/>
                  </a:lnTo>
                  <a:cubicBezTo>
                    <a:pt x="3183" y="1491"/>
                    <a:pt x="3203" y="1492"/>
                    <a:pt x="3225" y="1492"/>
                  </a:cubicBezTo>
                  <a:cubicBezTo>
                    <a:pt x="3535" y="1492"/>
                    <a:pt x="3801" y="1258"/>
                    <a:pt x="3833" y="941"/>
                  </a:cubicBezTo>
                  <a:cubicBezTo>
                    <a:pt x="3866" y="606"/>
                    <a:pt x="3622" y="304"/>
                    <a:pt x="3285" y="269"/>
                  </a:cubicBezTo>
                  <a:lnTo>
                    <a:pt x="677" y="3"/>
                  </a:lnTo>
                  <a:cubicBezTo>
                    <a:pt x="655" y="1"/>
                    <a:pt x="634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6850035" y="469203"/>
              <a:ext cx="115575" cy="188329"/>
            </a:xfrm>
            <a:custGeom>
              <a:avLst/>
              <a:gdLst/>
              <a:ahLst/>
              <a:cxnLst/>
              <a:rect l="l" t="t" r="r" b="b"/>
              <a:pathLst>
                <a:path w="2923" h="4763" extrusionOk="0">
                  <a:moveTo>
                    <a:pt x="1275" y="0"/>
                  </a:moveTo>
                  <a:cubicBezTo>
                    <a:pt x="570" y="0"/>
                    <a:pt x="1" y="1067"/>
                    <a:pt x="1" y="2381"/>
                  </a:cubicBezTo>
                  <a:cubicBezTo>
                    <a:pt x="1" y="3696"/>
                    <a:pt x="570" y="4762"/>
                    <a:pt x="1275" y="4762"/>
                  </a:cubicBezTo>
                  <a:lnTo>
                    <a:pt x="2923" y="4762"/>
                  </a:lnTo>
                  <a:cubicBezTo>
                    <a:pt x="2219" y="4762"/>
                    <a:pt x="1648" y="3696"/>
                    <a:pt x="1648" y="2381"/>
                  </a:cubicBezTo>
                  <a:cubicBezTo>
                    <a:pt x="1648" y="1067"/>
                    <a:pt x="2219" y="0"/>
                    <a:pt x="2923" y="0"/>
                  </a:cubicBezTo>
                  <a:close/>
                </a:path>
              </a:pathLst>
            </a:custGeom>
            <a:solidFill>
              <a:srgbClr val="F6F7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7140086" y="210583"/>
              <a:ext cx="368750" cy="138667"/>
            </a:xfrm>
            <a:custGeom>
              <a:avLst/>
              <a:gdLst/>
              <a:ahLst/>
              <a:cxnLst/>
              <a:rect l="l" t="t" r="r" b="b"/>
              <a:pathLst>
                <a:path w="9326" h="3507" extrusionOk="0">
                  <a:moveTo>
                    <a:pt x="8889" y="348"/>
                  </a:moveTo>
                  <a:lnTo>
                    <a:pt x="7724" y="3177"/>
                  </a:lnTo>
                  <a:lnTo>
                    <a:pt x="4963" y="3177"/>
                  </a:lnTo>
                  <a:lnTo>
                    <a:pt x="5836" y="348"/>
                  </a:lnTo>
                  <a:close/>
                  <a:moveTo>
                    <a:pt x="278" y="0"/>
                  </a:moveTo>
                  <a:cubicBezTo>
                    <a:pt x="125" y="0"/>
                    <a:pt x="1" y="124"/>
                    <a:pt x="1" y="278"/>
                  </a:cubicBezTo>
                  <a:lnTo>
                    <a:pt x="1" y="398"/>
                  </a:lnTo>
                  <a:cubicBezTo>
                    <a:pt x="1" y="427"/>
                    <a:pt x="5" y="454"/>
                    <a:pt x="12" y="481"/>
                  </a:cubicBezTo>
                  <a:lnTo>
                    <a:pt x="912" y="3313"/>
                  </a:lnTo>
                  <a:cubicBezTo>
                    <a:pt x="949" y="3427"/>
                    <a:pt x="1056" y="3506"/>
                    <a:pt x="1178" y="3506"/>
                  </a:cubicBezTo>
                  <a:lnTo>
                    <a:pt x="7877" y="3506"/>
                  </a:lnTo>
                  <a:cubicBezTo>
                    <a:pt x="7991" y="3506"/>
                    <a:pt x="8092" y="3438"/>
                    <a:pt x="8136" y="3333"/>
                  </a:cubicBezTo>
                  <a:lnTo>
                    <a:pt x="9303" y="492"/>
                  </a:lnTo>
                  <a:cubicBezTo>
                    <a:pt x="9316" y="457"/>
                    <a:pt x="9325" y="422"/>
                    <a:pt x="9325" y="385"/>
                  </a:cubicBezTo>
                  <a:lnTo>
                    <a:pt x="9325" y="278"/>
                  </a:lnTo>
                  <a:cubicBezTo>
                    <a:pt x="9325" y="124"/>
                    <a:pt x="9199" y="0"/>
                    <a:pt x="9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7035864" y="462837"/>
              <a:ext cx="397258" cy="187775"/>
            </a:xfrm>
            <a:custGeom>
              <a:avLst/>
              <a:gdLst/>
              <a:ahLst/>
              <a:cxnLst/>
              <a:rect l="l" t="t" r="r" b="b"/>
              <a:pathLst>
                <a:path w="10047" h="4749" fill="none" extrusionOk="0">
                  <a:moveTo>
                    <a:pt x="8936" y="4748"/>
                  </a:moveTo>
                  <a:lnTo>
                    <a:pt x="8472" y="4748"/>
                  </a:lnTo>
                  <a:lnTo>
                    <a:pt x="2230" y="4748"/>
                  </a:lnTo>
                  <a:lnTo>
                    <a:pt x="722" y="4748"/>
                  </a:lnTo>
                  <a:cubicBezTo>
                    <a:pt x="324" y="4748"/>
                    <a:pt x="0" y="4426"/>
                    <a:pt x="0" y="4029"/>
                  </a:cubicBezTo>
                  <a:lnTo>
                    <a:pt x="0" y="3679"/>
                  </a:lnTo>
                  <a:lnTo>
                    <a:pt x="0" y="1404"/>
                  </a:lnTo>
                  <a:lnTo>
                    <a:pt x="0" y="722"/>
                  </a:lnTo>
                  <a:cubicBezTo>
                    <a:pt x="0" y="323"/>
                    <a:pt x="324" y="1"/>
                    <a:pt x="722" y="1"/>
                  </a:cubicBezTo>
                  <a:lnTo>
                    <a:pt x="2230" y="1"/>
                  </a:lnTo>
                  <a:lnTo>
                    <a:pt x="6888" y="1"/>
                  </a:lnTo>
                  <a:lnTo>
                    <a:pt x="8472" y="1"/>
                  </a:lnTo>
                  <a:lnTo>
                    <a:pt x="10046" y="1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7370831" y="462837"/>
              <a:ext cx="40" cy="187775"/>
            </a:xfrm>
            <a:custGeom>
              <a:avLst/>
              <a:gdLst/>
              <a:ahLst/>
              <a:cxnLst/>
              <a:rect l="l" t="t" r="r" b="b"/>
              <a:pathLst>
                <a:path w="1" h="4749" fill="none" extrusionOk="0">
                  <a:moveTo>
                    <a:pt x="0" y="1"/>
                  </a:moveTo>
                  <a:lnTo>
                    <a:pt x="0" y="4748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6949355" y="518349"/>
              <a:ext cx="86553" cy="89953"/>
            </a:xfrm>
            <a:custGeom>
              <a:avLst/>
              <a:gdLst/>
              <a:ahLst/>
              <a:cxnLst/>
              <a:rect l="l" t="t" r="r" b="b"/>
              <a:pathLst>
                <a:path w="2189" h="2275" fill="none" extrusionOk="0">
                  <a:moveTo>
                    <a:pt x="2188" y="0"/>
                  </a:moveTo>
                  <a:lnTo>
                    <a:pt x="1878" y="0"/>
                  </a:lnTo>
                  <a:lnTo>
                    <a:pt x="739" y="0"/>
                  </a:lnTo>
                  <a:cubicBezTo>
                    <a:pt x="739" y="0"/>
                    <a:pt x="0" y="1172"/>
                    <a:pt x="739" y="2275"/>
                  </a:cubicBezTo>
                  <a:lnTo>
                    <a:pt x="1850" y="2275"/>
                  </a:lnTo>
                  <a:lnTo>
                    <a:pt x="2144" y="2275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6915194" y="469203"/>
              <a:ext cx="108419" cy="188329"/>
            </a:xfrm>
            <a:custGeom>
              <a:avLst/>
              <a:gdLst/>
              <a:ahLst/>
              <a:cxnLst/>
              <a:rect l="l" t="t" r="r" b="b"/>
              <a:pathLst>
                <a:path w="2742" h="4763" fill="none" extrusionOk="0">
                  <a:moveTo>
                    <a:pt x="2742" y="1243"/>
                  </a:moveTo>
                  <a:cubicBezTo>
                    <a:pt x="2526" y="502"/>
                    <a:pt x="2106" y="0"/>
                    <a:pt x="1622" y="0"/>
                  </a:cubicBezTo>
                  <a:lnTo>
                    <a:pt x="1275" y="0"/>
                  </a:lnTo>
                  <a:cubicBezTo>
                    <a:pt x="571" y="0"/>
                    <a:pt x="0" y="1067"/>
                    <a:pt x="0" y="2381"/>
                  </a:cubicBezTo>
                  <a:cubicBezTo>
                    <a:pt x="0" y="3696"/>
                    <a:pt x="571" y="4762"/>
                    <a:pt x="1275" y="4762"/>
                  </a:cubicBezTo>
                  <a:lnTo>
                    <a:pt x="1622" y="4762"/>
                  </a:lnTo>
                  <a:cubicBezTo>
                    <a:pt x="2086" y="4762"/>
                    <a:pt x="2492" y="4300"/>
                    <a:pt x="2714" y="3607"/>
                  </a:cubicBez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7124034" y="436742"/>
              <a:ext cx="40" cy="26136"/>
            </a:xfrm>
            <a:custGeom>
              <a:avLst/>
              <a:gdLst/>
              <a:ahLst/>
              <a:cxnLst/>
              <a:rect l="l" t="t" r="r" b="b"/>
              <a:pathLst>
                <a:path w="1" h="661" fill="none" extrusionOk="0">
                  <a:moveTo>
                    <a:pt x="0" y="661"/>
                  </a:moveTo>
                  <a:lnTo>
                    <a:pt x="0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7308202" y="436742"/>
              <a:ext cx="9055" cy="26136"/>
            </a:xfrm>
            <a:custGeom>
              <a:avLst/>
              <a:gdLst/>
              <a:ahLst/>
              <a:cxnLst/>
              <a:rect l="l" t="t" r="r" b="b"/>
              <a:pathLst>
                <a:path w="229" h="661" fill="none" extrusionOk="0">
                  <a:moveTo>
                    <a:pt x="0" y="661"/>
                  </a:moveTo>
                  <a:lnTo>
                    <a:pt x="229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7421558" y="436742"/>
              <a:ext cx="11546" cy="26136"/>
            </a:xfrm>
            <a:custGeom>
              <a:avLst/>
              <a:gdLst/>
              <a:ahLst/>
              <a:cxnLst/>
              <a:rect l="l" t="t" r="r" b="b"/>
              <a:pathLst>
                <a:path w="292" h="661" fill="none" extrusionOk="0">
                  <a:moveTo>
                    <a:pt x="1" y="0"/>
                  </a:moveTo>
                  <a:lnTo>
                    <a:pt x="291" y="661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7433064" y="410963"/>
              <a:ext cx="40" cy="1344"/>
            </a:xfrm>
            <a:custGeom>
              <a:avLst/>
              <a:gdLst/>
              <a:ahLst/>
              <a:cxnLst/>
              <a:rect l="l" t="t" r="r" b="b"/>
              <a:pathLst>
                <a:path w="1" h="34" fill="none" extrusionOk="0">
                  <a:moveTo>
                    <a:pt x="0" y="34"/>
                  </a:moveTo>
                  <a:lnTo>
                    <a:pt x="0" y="1"/>
                  </a:lnTo>
                </a:path>
              </a:pathLst>
            </a:custGeom>
            <a:noFill/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7124034" y="436742"/>
              <a:ext cx="297578" cy="40"/>
            </a:xfrm>
            <a:custGeom>
              <a:avLst/>
              <a:gdLst/>
              <a:ahLst/>
              <a:cxnLst/>
              <a:rect l="l" t="t" r="r" b="b"/>
              <a:pathLst>
                <a:path w="7526" h="1" fill="none" extrusionOk="0">
                  <a:moveTo>
                    <a:pt x="0" y="0"/>
                  </a:moveTo>
                  <a:lnTo>
                    <a:pt x="4887" y="0"/>
                  </a:lnTo>
                  <a:lnTo>
                    <a:pt x="7526" y="0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7111184" y="410963"/>
              <a:ext cx="40" cy="1344"/>
            </a:xfrm>
            <a:custGeom>
              <a:avLst/>
              <a:gdLst/>
              <a:ahLst/>
              <a:cxnLst/>
              <a:rect l="l" t="t" r="r" b="b"/>
              <a:pathLst>
                <a:path w="1" h="34" fill="none" extrusionOk="0">
                  <a:moveTo>
                    <a:pt x="0" y="1"/>
                  </a:moveTo>
                  <a:lnTo>
                    <a:pt x="0" y="34"/>
                  </a:lnTo>
                </a:path>
              </a:pathLst>
            </a:custGeom>
            <a:noFill/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7055752" y="394238"/>
              <a:ext cx="403229" cy="18070"/>
            </a:xfrm>
            <a:custGeom>
              <a:avLst/>
              <a:gdLst/>
              <a:ahLst/>
              <a:cxnLst/>
              <a:rect l="l" t="t" r="r" b="b"/>
              <a:pathLst>
                <a:path w="10198" h="457" fill="none" extrusionOk="0">
                  <a:moveTo>
                    <a:pt x="8241" y="0"/>
                  </a:moveTo>
                  <a:lnTo>
                    <a:pt x="10198" y="0"/>
                  </a:lnTo>
                  <a:lnTo>
                    <a:pt x="10198" y="457"/>
                  </a:lnTo>
                  <a:lnTo>
                    <a:pt x="9543" y="457"/>
                  </a:lnTo>
                  <a:lnTo>
                    <a:pt x="1402" y="457"/>
                  </a:lnTo>
                  <a:lnTo>
                    <a:pt x="0" y="457"/>
                  </a:lnTo>
                  <a:lnTo>
                    <a:pt x="0" y="0"/>
                  </a:lnTo>
                  <a:lnTo>
                    <a:pt x="6060" y="0"/>
                  </a:lnTo>
                  <a:lnTo>
                    <a:pt x="6500" y="0"/>
                  </a:lnTo>
                  <a:lnTo>
                    <a:pt x="7800" y="0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7295353" y="349204"/>
              <a:ext cx="40" cy="45076"/>
            </a:xfrm>
            <a:custGeom>
              <a:avLst/>
              <a:gdLst/>
              <a:ahLst/>
              <a:cxnLst/>
              <a:rect l="l" t="t" r="r" b="b"/>
              <a:pathLst>
                <a:path w="1" h="1140" fill="none" extrusionOk="0">
                  <a:moveTo>
                    <a:pt x="0" y="113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7312710" y="349204"/>
              <a:ext cx="40" cy="45076"/>
            </a:xfrm>
            <a:custGeom>
              <a:avLst/>
              <a:gdLst/>
              <a:ahLst/>
              <a:cxnLst/>
              <a:rect l="l" t="t" r="r" b="b"/>
              <a:pathLst>
                <a:path w="1" h="1140" fill="none" extrusionOk="0">
                  <a:moveTo>
                    <a:pt x="1" y="1139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7364149" y="349204"/>
              <a:ext cx="40" cy="45076"/>
            </a:xfrm>
            <a:custGeom>
              <a:avLst/>
              <a:gdLst/>
              <a:ahLst/>
              <a:cxnLst/>
              <a:rect l="l" t="t" r="r" b="b"/>
              <a:pathLst>
                <a:path w="1" h="1140" fill="none" extrusionOk="0">
                  <a:moveTo>
                    <a:pt x="0" y="113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7381546" y="349204"/>
              <a:ext cx="40" cy="45076"/>
            </a:xfrm>
            <a:custGeom>
              <a:avLst/>
              <a:gdLst/>
              <a:ahLst/>
              <a:cxnLst/>
              <a:rect l="l" t="t" r="r" b="b"/>
              <a:pathLst>
                <a:path w="1" h="1140" fill="none" extrusionOk="0">
                  <a:moveTo>
                    <a:pt x="1" y="1139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7140086" y="210583"/>
              <a:ext cx="368750" cy="138667"/>
            </a:xfrm>
            <a:custGeom>
              <a:avLst/>
              <a:gdLst/>
              <a:ahLst/>
              <a:cxnLst/>
              <a:rect l="l" t="t" r="r" b="b"/>
              <a:pathLst>
                <a:path w="9326" h="3507" fill="none" extrusionOk="0">
                  <a:moveTo>
                    <a:pt x="6108" y="3506"/>
                  </a:moveTo>
                  <a:lnTo>
                    <a:pt x="7877" y="3506"/>
                  </a:lnTo>
                  <a:cubicBezTo>
                    <a:pt x="7991" y="3506"/>
                    <a:pt x="8092" y="3438"/>
                    <a:pt x="8136" y="3333"/>
                  </a:cubicBezTo>
                  <a:lnTo>
                    <a:pt x="9303" y="492"/>
                  </a:lnTo>
                  <a:cubicBezTo>
                    <a:pt x="9316" y="457"/>
                    <a:pt x="9325" y="422"/>
                    <a:pt x="9325" y="385"/>
                  </a:cubicBezTo>
                  <a:lnTo>
                    <a:pt x="9325" y="278"/>
                  </a:lnTo>
                  <a:cubicBezTo>
                    <a:pt x="9325" y="124"/>
                    <a:pt x="9199" y="0"/>
                    <a:pt x="9046" y="0"/>
                  </a:cubicBezTo>
                  <a:lnTo>
                    <a:pt x="278" y="0"/>
                  </a:lnTo>
                  <a:cubicBezTo>
                    <a:pt x="125" y="0"/>
                    <a:pt x="1" y="124"/>
                    <a:pt x="1" y="278"/>
                  </a:cubicBezTo>
                  <a:lnTo>
                    <a:pt x="1" y="398"/>
                  </a:lnTo>
                  <a:cubicBezTo>
                    <a:pt x="1" y="427"/>
                    <a:pt x="5" y="454"/>
                    <a:pt x="12" y="481"/>
                  </a:cubicBezTo>
                  <a:lnTo>
                    <a:pt x="912" y="3313"/>
                  </a:lnTo>
                  <a:cubicBezTo>
                    <a:pt x="949" y="3427"/>
                    <a:pt x="1056" y="3506"/>
                    <a:pt x="1178" y="3506"/>
                  </a:cubicBezTo>
                  <a:lnTo>
                    <a:pt x="3927" y="3506"/>
                  </a:lnTo>
                  <a:lnTo>
                    <a:pt x="4367" y="3506"/>
                  </a:lnTo>
                  <a:lnTo>
                    <a:pt x="5667" y="3506"/>
                  </a:lnTo>
                  <a:lnTo>
                    <a:pt x="6108" y="3506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2"/>
            <p:cNvSpPr/>
            <p:nvPr/>
          </p:nvSpPr>
          <p:spPr>
            <a:xfrm>
              <a:off x="7336314" y="224342"/>
              <a:ext cx="155234" cy="111859"/>
            </a:xfrm>
            <a:custGeom>
              <a:avLst/>
              <a:gdLst/>
              <a:ahLst/>
              <a:cxnLst/>
              <a:rect l="l" t="t" r="r" b="b"/>
              <a:pathLst>
                <a:path w="3926" h="2829" fill="none" extrusionOk="0">
                  <a:moveTo>
                    <a:pt x="2447" y="2829"/>
                  </a:moveTo>
                  <a:lnTo>
                    <a:pt x="0" y="2829"/>
                  </a:lnTo>
                  <a:lnTo>
                    <a:pt x="873" y="0"/>
                  </a:lnTo>
                  <a:lnTo>
                    <a:pt x="2447" y="0"/>
                  </a:lnTo>
                  <a:lnTo>
                    <a:pt x="3926" y="0"/>
                  </a:lnTo>
                  <a:lnTo>
                    <a:pt x="2761" y="2829"/>
                  </a:lnTo>
                  <a:close/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2"/>
            <p:cNvSpPr/>
            <p:nvPr/>
          </p:nvSpPr>
          <p:spPr>
            <a:xfrm>
              <a:off x="7433064" y="224342"/>
              <a:ext cx="40" cy="111859"/>
            </a:xfrm>
            <a:custGeom>
              <a:avLst/>
              <a:gdLst/>
              <a:ahLst/>
              <a:cxnLst/>
              <a:rect l="l" t="t" r="r" b="b"/>
              <a:pathLst>
                <a:path w="1" h="2829" fill="none" extrusionOk="0">
                  <a:moveTo>
                    <a:pt x="0" y="0"/>
                  </a:moveTo>
                  <a:lnTo>
                    <a:pt x="0" y="2829"/>
                  </a:lnTo>
                </a:path>
              </a:pathLst>
            </a:custGeom>
            <a:solidFill>
              <a:schemeClr val="dk1"/>
            </a:solidFill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2"/>
            <p:cNvSpPr/>
            <p:nvPr/>
          </p:nvSpPr>
          <p:spPr>
            <a:xfrm>
              <a:off x="7397954" y="495535"/>
              <a:ext cx="73782" cy="112768"/>
            </a:xfrm>
            <a:custGeom>
              <a:avLst/>
              <a:gdLst/>
              <a:ahLst/>
              <a:cxnLst/>
              <a:rect l="l" t="t" r="r" b="b"/>
              <a:pathLst>
                <a:path w="1866" h="2852" fill="none" extrusionOk="0">
                  <a:moveTo>
                    <a:pt x="1" y="0"/>
                  </a:moveTo>
                  <a:lnTo>
                    <a:pt x="1865" y="0"/>
                  </a:lnTo>
                  <a:lnTo>
                    <a:pt x="1865" y="2852"/>
                  </a:lnTo>
                  <a:lnTo>
                    <a:pt x="1" y="2852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2"/>
            <p:cNvSpPr/>
            <p:nvPr/>
          </p:nvSpPr>
          <p:spPr>
            <a:xfrm>
              <a:off x="7324373" y="712719"/>
              <a:ext cx="40" cy="11190"/>
            </a:xfrm>
            <a:custGeom>
              <a:avLst/>
              <a:gdLst/>
              <a:ahLst/>
              <a:cxnLst/>
              <a:rect l="l" t="t" r="r" b="b"/>
              <a:pathLst>
                <a:path w="1" h="283" fill="none" extrusionOk="0">
                  <a:moveTo>
                    <a:pt x="0" y="283"/>
                  </a:moveTo>
                  <a:lnTo>
                    <a:pt x="0" y="1"/>
                  </a:lnTo>
                </a:path>
              </a:pathLst>
            </a:custGeom>
            <a:noFill/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2"/>
            <p:cNvSpPr/>
            <p:nvPr/>
          </p:nvSpPr>
          <p:spPr>
            <a:xfrm>
              <a:off x="7168317" y="712719"/>
              <a:ext cx="156104" cy="32976"/>
            </a:xfrm>
            <a:custGeom>
              <a:avLst/>
              <a:gdLst/>
              <a:ahLst/>
              <a:cxnLst/>
              <a:rect l="l" t="t" r="r" b="b"/>
              <a:pathLst>
                <a:path w="3948" h="834" fill="none" extrusionOk="0">
                  <a:moveTo>
                    <a:pt x="0" y="1"/>
                  </a:moveTo>
                  <a:lnTo>
                    <a:pt x="0" y="833"/>
                  </a:lnTo>
                  <a:lnTo>
                    <a:pt x="600" y="833"/>
                  </a:lnTo>
                  <a:lnTo>
                    <a:pt x="3372" y="833"/>
                  </a:lnTo>
                  <a:lnTo>
                    <a:pt x="3947" y="833"/>
                  </a:lnTo>
                  <a:lnTo>
                    <a:pt x="3947" y="619"/>
                  </a:lnTo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2"/>
            <p:cNvSpPr/>
            <p:nvPr/>
          </p:nvSpPr>
          <p:spPr>
            <a:xfrm>
              <a:off x="7546143" y="726439"/>
              <a:ext cx="152901" cy="60061"/>
            </a:xfrm>
            <a:custGeom>
              <a:avLst/>
              <a:gdLst/>
              <a:ahLst/>
              <a:cxnLst/>
              <a:rect l="l" t="t" r="r" b="b"/>
              <a:pathLst>
                <a:path w="3867" h="1519" fill="none" extrusionOk="0">
                  <a:moveTo>
                    <a:pt x="44" y="417"/>
                  </a:moveTo>
                  <a:cubicBezTo>
                    <a:pt x="140" y="165"/>
                    <a:pt x="396" y="1"/>
                    <a:pt x="677" y="29"/>
                  </a:cubicBezTo>
                  <a:lnTo>
                    <a:pt x="3285" y="295"/>
                  </a:lnTo>
                  <a:cubicBezTo>
                    <a:pt x="3622" y="330"/>
                    <a:pt x="3866" y="632"/>
                    <a:pt x="3833" y="967"/>
                  </a:cubicBezTo>
                  <a:cubicBezTo>
                    <a:pt x="3801" y="1284"/>
                    <a:pt x="3535" y="1518"/>
                    <a:pt x="3225" y="1518"/>
                  </a:cubicBezTo>
                  <a:cubicBezTo>
                    <a:pt x="3203" y="1518"/>
                    <a:pt x="3183" y="1517"/>
                    <a:pt x="3161" y="1515"/>
                  </a:cubicBezTo>
                  <a:lnTo>
                    <a:pt x="552" y="1249"/>
                  </a:lnTo>
                  <a:cubicBezTo>
                    <a:pt x="273" y="1220"/>
                    <a:pt x="58" y="1009"/>
                    <a:pt x="12" y="748"/>
                  </a:cubicBezTo>
                  <a:cubicBezTo>
                    <a:pt x="2" y="693"/>
                    <a:pt x="0" y="635"/>
                    <a:pt x="5" y="577"/>
                  </a:cubicBezTo>
                  <a:cubicBezTo>
                    <a:pt x="10" y="519"/>
                    <a:pt x="23" y="466"/>
                    <a:pt x="44" y="417"/>
                  </a:cubicBezTo>
                  <a:close/>
                </a:path>
              </a:pathLst>
            </a:custGeom>
            <a:noFill/>
            <a:ln w="2775" cap="flat" cmpd="sng">
              <a:solidFill>
                <a:srgbClr val="000000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2"/>
            <p:cNvSpPr/>
            <p:nvPr/>
          </p:nvSpPr>
          <p:spPr>
            <a:xfrm>
              <a:off x="7168317" y="777364"/>
              <a:ext cx="156104" cy="66585"/>
            </a:xfrm>
            <a:custGeom>
              <a:avLst/>
              <a:gdLst/>
              <a:ahLst/>
              <a:cxnLst/>
              <a:rect l="l" t="t" r="r" b="b"/>
              <a:pathLst>
                <a:path w="3948" h="1684" fill="none" extrusionOk="0">
                  <a:moveTo>
                    <a:pt x="3372" y="0"/>
                  </a:moveTo>
                  <a:lnTo>
                    <a:pt x="3947" y="0"/>
                  </a:lnTo>
                  <a:lnTo>
                    <a:pt x="3947" y="1684"/>
                  </a:lnTo>
                  <a:lnTo>
                    <a:pt x="2655" y="1684"/>
                  </a:lnTo>
                  <a:lnTo>
                    <a:pt x="1253" y="1684"/>
                  </a:lnTo>
                  <a:lnTo>
                    <a:pt x="0" y="1684"/>
                  </a:lnTo>
                  <a:lnTo>
                    <a:pt x="0" y="0"/>
                  </a:lnTo>
                  <a:lnTo>
                    <a:pt x="600" y="0"/>
                  </a:lnTo>
                  <a:close/>
                </a:path>
              </a:pathLst>
            </a:custGeom>
            <a:noFill/>
            <a:ln w="2775" cap="flat" cmpd="sng">
              <a:solidFill>
                <a:schemeClr val="dk1"/>
              </a:solidFill>
              <a:prstDash val="solid"/>
              <a:miter lim="144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574BC0DB-3502-1B4F-B10E-A42B0700C4A9}"/>
              </a:ext>
            </a:extLst>
          </p:cNvPr>
          <p:cNvSpPr/>
          <p:nvPr/>
        </p:nvSpPr>
        <p:spPr>
          <a:xfrm>
            <a:off x="888175" y="607753"/>
            <a:ext cx="611383" cy="5747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933" b="1" kern="0" dirty="0">
                <a:solidFill>
                  <a:srgbClr val="DAE8F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E31A6F7-5272-FA42-8BC3-F5FC38882E20}"/>
              </a:ext>
            </a:extLst>
          </p:cNvPr>
          <p:cNvSpPr txBox="1"/>
          <p:nvPr/>
        </p:nvSpPr>
        <p:spPr>
          <a:xfrm>
            <a:off x="1514211" y="607753"/>
            <a:ext cx="897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text and match the places with the things they have.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9308315C-9600-284B-86C2-2027DF149879}"/>
              </a:ext>
            </a:extLst>
          </p:cNvPr>
          <p:cNvSpPr/>
          <p:nvPr/>
        </p:nvSpPr>
        <p:spPr>
          <a:xfrm>
            <a:off x="2527830" y="2029646"/>
            <a:ext cx="2925977" cy="2930976"/>
          </a:xfrm>
          <a:prstGeom prst="roundRect">
            <a:avLst>
              <a:gd name="adj" fmla="val 578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84E264B-057D-1D49-811E-90ED33B89C4D}"/>
              </a:ext>
            </a:extLst>
          </p:cNvPr>
          <p:cNvSpPr txBox="1"/>
          <p:nvPr/>
        </p:nvSpPr>
        <p:spPr>
          <a:xfrm>
            <a:off x="3254486" y="2715359"/>
            <a:ext cx="1768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 hotel in Stockholm 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3689A22-7FDA-1149-ADD4-03B29B1E5CF5}"/>
              </a:ext>
            </a:extLst>
          </p:cNvPr>
          <p:cNvSpPr txBox="1"/>
          <p:nvPr/>
        </p:nvSpPr>
        <p:spPr>
          <a:xfrm>
            <a:off x="2779655" y="27153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1.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FF0972C-F432-0445-8272-CBBB44CE427A}"/>
              </a:ext>
            </a:extLst>
          </p:cNvPr>
          <p:cNvSpPr txBox="1"/>
          <p:nvPr/>
        </p:nvSpPr>
        <p:spPr>
          <a:xfrm>
            <a:off x="3254485" y="3720437"/>
            <a:ext cx="195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The Old Town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61FA3CE-BD92-AC43-84A3-2228679D1ECD}"/>
              </a:ext>
            </a:extLst>
          </p:cNvPr>
          <p:cNvSpPr txBox="1"/>
          <p:nvPr/>
        </p:nvSpPr>
        <p:spPr>
          <a:xfrm>
            <a:off x="2779655" y="37204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2.</a:t>
            </a: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FA1ADEB3-895C-7740-BE70-2F04C37797FE}"/>
              </a:ext>
            </a:extLst>
          </p:cNvPr>
          <p:cNvSpPr/>
          <p:nvPr/>
        </p:nvSpPr>
        <p:spPr>
          <a:xfrm>
            <a:off x="6180463" y="2029646"/>
            <a:ext cx="3594973" cy="2930976"/>
          </a:xfrm>
          <a:prstGeom prst="roundRect">
            <a:avLst>
              <a:gd name="adj" fmla="val 578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D7408A-0516-284C-B215-6FB65AD2AA17}"/>
              </a:ext>
            </a:extLst>
          </p:cNvPr>
          <p:cNvSpPr txBox="1"/>
          <p:nvPr/>
        </p:nvSpPr>
        <p:spPr>
          <a:xfrm>
            <a:off x="6907118" y="2203728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the Royal Palace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9CD8DD3-80DC-B644-97A9-2A8D09664751}"/>
              </a:ext>
            </a:extLst>
          </p:cNvPr>
          <p:cNvSpPr txBox="1"/>
          <p:nvPr/>
        </p:nvSpPr>
        <p:spPr>
          <a:xfrm>
            <a:off x="6432288" y="22037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a.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63BDEDE-ED02-554A-BAF2-DB04D56C2420}"/>
              </a:ext>
            </a:extLst>
          </p:cNvPr>
          <p:cNvSpPr txBox="1"/>
          <p:nvPr/>
        </p:nvSpPr>
        <p:spPr>
          <a:xfrm>
            <a:off x="6907118" y="2715360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delicious breakfast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EAF1C34-48B0-D64E-996C-29F01BBF7488}"/>
              </a:ext>
            </a:extLst>
          </p:cNvPr>
          <p:cNvSpPr txBox="1"/>
          <p:nvPr/>
        </p:nvSpPr>
        <p:spPr>
          <a:xfrm>
            <a:off x="6432288" y="27153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b.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126DF97-186E-DA46-AEA1-025C6F153458}"/>
              </a:ext>
            </a:extLst>
          </p:cNvPr>
          <p:cNvSpPr txBox="1"/>
          <p:nvPr/>
        </p:nvSpPr>
        <p:spPr>
          <a:xfrm>
            <a:off x="6907118" y="3177023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Swimming pool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BEA305C-3104-DB41-A171-E4EEA68D3F08}"/>
              </a:ext>
            </a:extLst>
          </p:cNvPr>
          <p:cNvSpPr txBox="1"/>
          <p:nvPr/>
        </p:nvSpPr>
        <p:spPr>
          <a:xfrm>
            <a:off x="6432288" y="31770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c.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C2D67EF-D1C9-B34A-9258-B7D8023C31CF}"/>
              </a:ext>
            </a:extLst>
          </p:cNvPr>
          <p:cNvSpPr txBox="1"/>
          <p:nvPr/>
        </p:nvSpPr>
        <p:spPr>
          <a:xfrm>
            <a:off x="6907118" y="3688657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‘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’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C6325C5-F3EA-FC47-981D-AC6D53D236DC}"/>
              </a:ext>
            </a:extLst>
          </p:cNvPr>
          <p:cNvSpPr txBox="1"/>
          <p:nvPr/>
        </p:nvSpPr>
        <p:spPr>
          <a:xfrm>
            <a:off x="6432288" y="3688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d.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BDC1D3-3B46-F044-8F38-399609D576C9}"/>
              </a:ext>
            </a:extLst>
          </p:cNvPr>
          <p:cNvSpPr txBox="1"/>
          <p:nvPr/>
        </p:nvSpPr>
        <p:spPr>
          <a:xfrm>
            <a:off x="6907118" y="4182102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Swedish art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7FFB252-3515-1B4F-97D2-C6F22A7AA5A6}"/>
              </a:ext>
            </a:extLst>
          </p:cNvPr>
          <p:cNvSpPr txBox="1"/>
          <p:nvPr/>
        </p:nvSpPr>
        <p:spPr>
          <a:xfrm>
            <a:off x="6432288" y="41821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e.</a:t>
            </a:r>
          </a:p>
        </p:txBody>
      </p:sp>
      <p:sp>
        <p:nvSpPr>
          <p:cNvPr id="148" name="Action Button: Return 14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42974F-2123-EB43-8640-BAA3D164FD9E}"/>
              </a:ext>
            </a:extLst>
          </p:cNvPr>
          <p:cNvSpPr/>
          <p:nvPr/>
        </p:nvSpPr>
        <p:spPr>
          <a:xfrm>
            <a:off x="5698472" y="5736811"/>
            <a:ext cx="603929" cy="407694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0131" y="1197235"/>
            <a:ext cx="492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Work in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minutes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/>
      <p:bldP spid="134" grpId="0"/>
      <p:bldP spid="135" grpId="0"/>
      <p:bldP spid="136" grpId="0"/>
      <p:bldP spid="137" grpId="0" animBg="1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0" name="Google Shape;1970;p33"/>
          <p:cNvGrpSpPr/>
          <p:nvPr/>
        </p:nvGrpSpPr>
        <p:grpSpPr>
          <a:xfrm flipH="1">
            <a:off x="10708877" y="4303714"/>
            <a:ext cx="1396752" cy="2276521"/>
            <a:chOff x="4959325" y="3741450"/>
            <a:chExt cx="652200" cy="1063000"/>
          </a:xfrm>
        </p:grpSpPr>
        <p:sp>
          <p:nvSpPr>
            <p:cNvPr id="1971" name="Google Shape;1971;p33"/>
            <p:cNvSpPr/>
            <p:nvPr/>
          </p:nvSpPr>
          <p:spPr>
            <a:xfrm>
              <a:off x="5393025" y="4141000"/>
              <a:ext cx="114700" cy="147300"/>
            </a:xfrm>
            <a:custGeom>
              <a:avLst/>
              <a:gdLst/>
              <a:ahLst/>
              <a:cxnLst/>
              <a:rect l="l" t="t" r="r" b="b"/>
              <a:pathLst>
                <a:path w="4588" h="5892" extrusionOk="0">
                  <a:moveTo>
                    <a:pt x="3596" y="0"/>
                  </a:moveTo>
                  <a:cubicBezTo>
                    <a:pt x="2395" y="1349"/>
                    <a:pt x="1199" y="2728"/>
                    <a:pt x="0" y="4090"/>
                  </a:cubicBezTo>
                  <a:cubicBezTo>
                    <a:pt x="265" y="4826"/>
                    <a:pt x="1162" y="5498"/>
                    <a:pt x="1894" y="5891"/>
                  </a:cubicBezTo>
                  <a:cubicBezTo>
                    <a:pt x="2933" y="4209"/>
                    <a:pt x="3692" y="2488"/>
                    <a:pt x="4588" y="944"/>
                  </a:cubicBezTo>
                  <a:cubicBezTo>
                    <a:pt x="4241" y="661"/>
                    <a:pt x="3943" y="285"/>
                    <a:pt x="3596" y="0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5243875" y="4063150"/>
              <a:ext cx="256325" cy="323500"/>
            </a:xfrm>
            <a:custGeom>
              <a:avLst/>
              <a:gdLst/>
              <a:ahLst/>
              <a:cxnLst/>
              <a:rect l="l" t="t" r="r" b="b"/>
              <a:pathLst>
                <a:path w="10253" h="12940" extrusionOk="0">
                  <a:moveTo>
                    <a:pt x="1" y="0"/>
                  </a:moveTo>
                  <a:lnTo>
                    <a:pt x="304" y="8573"/>
                  </a:lnTo>
                  <a:cubicBezTo>
                    <a:pt x="1504" y="10144"/>
                    <a:pt x="2658" y="11305"/>
                    <a:pt x="3966" y="12623"/>
                  </a:cubicBezTo>
                  <a:cubicBezTo>
                    <a:pt x="4174" y="12831"/>
                    <a:pt x="4562" y="12939"/>
                    <a:pt x="4947" y="12939"/>
                  </a:cubicBezTo>
                  <a:cubicBezTo>
                    <a:pt x="5375" y="12939"/>
                    <a:pt x="5799" y="12805"/>
                    <a:pt x="5966" y="12524"/>
                  </a:cubicBezTo>
                  <a:cubicBezTo>
                    <a:pt x="6633" y="11406"/>
                    <a:pt x="10253" y="4590"/>
                    <a:pt x="10253" y="4590"/>
                  </a:cubicBezTo>
                  <a:lnTo>
                    <a:pt x="10253" y="4590"/>
                  </a:lnTo>
                  <a:cubicBezTo>
                    <a:pt x="10219" y="4595"/>
                    <a:pt x="10184" y="4597"/>
                    <a:pt x="10148" y="4597"/>
                  </a:cubicBezTo>
                  <a:cubicBezTo>
                    <a:pt x="9683" y="4597"/>
                    <a:pt x="9114" y="4206"/>
                    <a:pt x="9032" y="3740"/>
                  </a:cubicBezTo>
                  <a:cubicBezTo>
                    <a:pt x="8644" y="4181"/>
                    <a:pt x="5190" y="8083"/>
                    <a:pt x="4803" y="85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5045925" y="3741450"/>
              <a:ext cx="210075" cy="235225"/>
            </a:xfrm>
            <a:custGeom>
              <a:avLst/>
              <a:gdLst/>
              <a:ahLst/>
              <a:cxnLst/>
              <a:rect l="l" t="t" r="r" b="b"/>
              <a:pathLst>
                <a:path w="8403" h="9409" extrusionOk="0">
                  <a:moveTo>
                    <a:pt x="3590" y="1"/>
                  </a:moveTo>
                  <a:cubicBezTo>
                    <a:pt x="2757" y="1"/>
                    <a:pt x="1894" y="248"/>
                    <a:pt x="1301" y="844"/>
                  </a:cubicBezTo>
                  <a:cubicBezTo>
                    <a:pt x="604" y="1545"/>
                    <a:pt x="385" y="2595"/>
                    <a:pt x="253" y="3587"/>
                  </a:cubicBezTo>
                  <a:cubicBezTo>
                    <a:pt x="77" y="4918"/>
                    <a:pt x="0" y="6261"/>
                    <a:pt x="25" y="7603"/>
                  </a:cubicBezTo>
                  <a:cubicBezTo>
                    <a:pt x="32" y="8005"/>
                    <a:pt x="58" y="8436"/>
                    <a:pt x="301" y="8751"/>
                  </a:cubicBezTo>
                  <a:cubicBezTo>
                    <a:pt x="632" y="9178"/>
                    <a:pt x="1233" y="9238"/>
                    <a:pt x="1766" y="9261"/>
                  </a:cubicBezTo>
                  <a:cubicBezTo>
                    <a:pt x="2789" y="9307"/>
                    <a:pt x="3811" y="9353"/>
                    <a:pt x="4834" y="9400"/>
                  </a:cubicBezTo>
                  <a:cubicBezTo>
                    <a:pt x="4964" y="9406"/>
                    <a:pt x="5090" y="9409"/>
                    <a:pt x="5214" y="9409"/>
                  </a:cubicBezTo>
                  <a:cubicBezTo>
                    <a:pt x="6049" y="9409"/>
                    <a:pt x="6771" y="9256"/>
                    <a:pt x="7463" y="8715"/>
                  </a:cubicBezTo>
                  <a:cubicBezTo>
                    <a:pt x="6365" y="5571"/>
                    <a:pt x="8403" y="4165"/>
                    <a:pt x="7898" y="2058"/>
                  </a:cubicBezTo>
                  <a:cubicBezTo>
                    <a:pt x="7732" y="1364"/>
                    <a:pt x="6835" y="809"/>
                    <a:pt x="6212" y="488"/>
                  </a:cubicBezTo>
                  <a:cubicBezTo>
                    <a:pt x="5453" y="95"/>
                    <a:pt x="4498" y="14"/>
                    <a:pt x="3648" y="1"/>
                  </a:cubicBezTo>
                  <a:cubicBezTo>
                    <a:pt x="3629" y="1"/>
                    <a:pt x="3610" y="1"/>
                    <a:pt x="3590" y="1"/>
                  </a:cubicBezTo>
                  <a:close/>
                </a:path>
              </a:pathLst>
            </a:custGeom>
            <a:solidFill>
              <a:srgbClr val="6C30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4976250" y="3981575"/>
              <a:ext cx="322600" cy="438400"/>
            </a:xfrm>
            <a:custGeom>
              <a:avLst/>
              <a:gdLst/>
              <a:ahLst/>
              <a:cxnLst/>
              <a:rect l="l" t="t" r="r" b="b"/>
              <a:pathLst>
                <a:path w="12904" h="17536" extrusionOk="0">
                  <a:moveTo>
                    <a:pt x="5044" y="0"/>
                  </a:moveTo>
                  <a:cubicBezTo>
                    <a:pt x="3856" y="0"/>
                    <a:pt x="2659" y="441"/>
                    <a:pt x="1580" y="1581"/>
                  </a:cubicBezTo>
                  <a:cubicBezTo>
                    <a:pt x="1" y="3250"/>
                    <a:pt x="1780" y="8668"/>
                    <a:pt x="2664" y="11251"/>
                  </a:cubicBezTo>
                  <a:cubicBezTo>
                    <a:pt x="3355" y="13270"/>
                    <a:pt x="3328" y="14797"/>
                    <a:pt x="3007" y="16120"/>
                  </a:cubicBezTo>
                  <a:cubicBezTo>
                    <a:pt x="4993" y="17028"/>
                    <a:pt x="7240" y="17536"/>
                    <a:pt x="9470" y="17536"/>
                  </a:cubicBezTo>
                  <a:cubicBezTo>
                    <a:pt x="10333" y="17536"/>
                    <a:pt x="11193" y="17460"/>
                    <a:pt x="12035" y="17302"/>
                  </a:cubicBezTo>
                  <a:cubicBezTo>
                    <a:pt x="11907" y="14177"/>
                    <a:pt x="11840" y="11394"/>
                    <a:pt x="11889" y="9262"/>
                  </a:cubicBezTo>
                  <a:cubicBezTo>
                    <a:pt x="11927" y="7583"/>
                    <a:pt x="12904" y="7256"/>
                    <a:pt x="11980" y="4650"/>
                  </a:cubicBezTo>
                  <a:cubicBezTo>
                    <a:pt x="11517" y="3344"/>
                    <a:pt x="8316" y="0"/>
                    <a:pt x="5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5078475" y="3981600"/>
              <a:ext cx="160575" cy="230925"/>
            </a:xfrm>
            <a:custGeom>
              <a:avLst/>
              <a:gdLst/>
              <a:ahLst/>
              <a:cxnLst/>
              <a:rect l="l" t="t" r="r" b="b"/>
              <a:pathLst>
                <a:path w="6423" h="9237" extrusionOk="0">
                  <a:moveTo>
                    <a:pt x="957" y="1"/>
                  </a:moveTo>
                  <a:cubicBezTo>
                    <a:pt x="638" y="1"/>
                    <a:pt x="318" y="33"/>
                    <a:pt x="0" y="101"/>
                  </a:cubicBezTo>
                  <a:cubicBezTo>
                    <a:pt x="2660" y="2706"/>
                    <a:pt x="4916" y="5765"/>
                    <a:pt x="6403" y="9237"/>
                  </a:cubicBezTo>
                  <a:cubicBezTo>
                    <a:pt x="6410" y="9141"/>
                    <a:pt x="6416" y="9044"/>
                    <a:pt x="6423" y="8948"/>
                  </a:cubicBezTo>
                  <a:cubicBezTo>
                    <a:pt x="6417" y="8816"/>
                    <a:pt x="6410" y="8684"/>
                    <a:pt x="6400" y="8554"/>
                  </a:cubicBezTo>
                  <a:cubicBezTo>
                    <a:pt x="6209" y="6356"/>
                    <a:pt x="6196" y="4071"/>
                    <a:pt x="5612" y="1945"/>
                  </a:cubicBezTo>
                  <a:cubicBezTo>
                    <a:pt x="4327" y="898"/>
                    <a:pt x="2651" y="1"/>
                    <a:pt x="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4959325" y="4357250"/>
              <a:ext cx="363275" cy="447200"/>
            </a:xfrm>
            <a:custGeom>
              <a:avLst/>
              <a:gdLst/>
              <a:ahLst/>
              <a:cxnLst/>
              <a:rect l="l" t="t" r="r" b="b"/>
              <a:pathLst>
                <a:path w="14531" h="17888" extrusionOk="0">
                  <a:moveTo>
                    <a:pt x="3815" y="0"/>
                  </a:moveTo>
                  <a:cubicBezTo>
                    <a:pt x="3814" y="33"/>
                    <a:pt x="1590" y="2386"/>
                    <a:pt x="515" y="6246"/>
                  </a:cubicBezTo>
                  <a:cubicBezTo>
                    <a:pt x="0" y="8093"/>
                    <a:pt x="893" y="15247"/>
                    <a:pt x="1731" y="17887"/>
                  </a:cubicBezTo>
                  <a:lnTo>
                    <a:pt x="12758" y="17887"/>
                  </a:lnTo>
                  <a:cubicBezTo>
                    <a:pt x="13338" y="14517"/>
                    <a:pt x="14530" y="5626"/>
                    <a:pt x="12644" y="846"/>
                  </a:cubicBezTo>
                  <a:cubicBezTo>
                    <a:pt x="12080" y="857"/>
                    <a:pt x="11587" y="863"/>
                    <a:pt x="11147" y="863"/>
                  </a:cubicBezTo>
                  <a:cubicBezTo>
                    <a:pt x="8159" y="863"/>
                    <a:pt x="7589" y="591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5192175" y="4048750"/>
              <a:ext cx="58025" cy="327525"/>
            </a:xfrm>
            <a:custGeom>
              <a:avLst/>
              <a:gdLst/>
              <a:ahLst/>
              <a:cxnLst/>
              <a:rect l="l" t="t" r="r" b="b"/>
              <a:pathLst>
                <a:path w="2321" h="13101" fill="none" extrusionOk="0">
                  <a:moveTo>
                    <a:pt x="0" y="1"/>
                  </a:moveTo>
                  <a:cubicBezTo>
                    <a:pt x="2069" y="4243"/>
                    <a:pt x="2320" y="8522"/>
                    <a:pt x="1187" y="1310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5084625" y="3782375"/>
              <a:ext cx="147425" cy="299350"/>
            </a:xfrm>
            <a:custGeom>
              <a:avLst/>
              <a:gdLst/>
              <a:ahLst/>
              <a:cxnLst/>
              <a:rect l="l" t="t" r="r" b="b"/>
              <a:pathLst>
                <a:path w="5897" h="11974" extrusionOk="0">
                  <a:moveTo>
                    <a:pt x="3507" y="0"/>
                  </a:moveTo>
                  <a:cubicBezTo>
                    <a:pt x="3036" y="0"/>
                    <a:pt x="2564" y="37"/>
                    <a:pt x="2081" y="94"/>
                  </a:cubicBezTo>
                  <a:cubicBezTo>
                    <a:pt x="1825" y="125"/>
                    <a:pt x="1632" y="337"/>
                    <a:pt x="1619" y="594"/>
                  </a:cubicBezTo>
                  <a:cubicBezTo>
                    <a:pt x="1597" y="1050"/>
                    <a:pt x="1739" y="1538"/>
                    <a:pt x="1912" y="1654"/>
                  </a:cubicBezTo>
                  <a:cubicBezTo>
                    <a:pt x="1724" y="2239"/>
                    <a:pt x="1536" y="2803"/>
                    <a:pt x="1322" y="3178"/>
                  </a:cubicBezTo>
                  <a:cubicBezTo>
                    <a:pt x="1192" y="2928"/>
                    <a:pt x="1048" y="2667"/>
                    <a:pt x="806" y="2519"/>
                  </a:cubicBezTo>
                  <a:cubicBezTo>
                    <a:pt x="711" y="2463"/>
                    <a:pt x="596" y="2433"/>
                    <a:pt x="483" y="2433"/>
                  </a:cubicBezTo>
                  <a:cubicBezTo>
                    <a:pt x="309" y="2433"/>
                    <a:pt x="142" y="2504"/>
                    <a:pt x="64" y="2657"/>
                  </a:cubicBezTo>
                  <a:cubicBezTo>
                    <a:pt x="0" y="2779"/>
                    <a:pt x="6" y="2925"/>
                    <a:pt x="23" y="3061"/>
                  </a:cubicBezTo>
                  <a:cubicBezTo>
                    <a:pt x="105" y="3709"/>
                    <a:pt x="646" y="4450"/>
                    <a:pt x="1067" y="4450"/>
                  </a:cubicBezTo>
                  <a:cubicBezTo>
                    <a:pt x="1097" y="4450"/>
                    <a:pt x="1126" y="4446"/>
                    <a:pt x="1155" y="4439"/>
                  </a:cubicBezTo>
                  <a:lnTo>
                    <a:pt x="1155" y="4439"/>
                  </a:lnTo>
                  <a:cubicBezTo>
                    <a:pt x="1230" y="5530"/>
                    <a:pt x="811" y="7991"/>
                    <a:pt x="811" y="7991"/>
                  </a:cubicBezTo>
                  <a:cubicBezTo>
                    <a:pt x="882" y="8031"/>
                    <a:pt x="970" y="8070"/>
                    <a:pt x="1070" y="8108"/>
                  </a:cubicBezTo>
                  <a:cubicBezTo>
                    <a:pt x="2016" y="8471"/>
                    <a:pt x="4775" y="11910"/>
                    <a:pt x="4885" y="11974"/>
                  </a:cubicBezTo>
                  <a:cubicBezTo>
                    <a:pt x="4752" y="11308"/>
                    <a:pt x="3769" y="8601"/>
                    <a:pt x="3769" y="7913"/>
                  </a:cubicBezTo>
                  <a:cubicBezTo>
                    <a:pt x="3768" y="7565"/>
                    <a:pt x="3784" y="7213"/>
                    <a:pt x="3817" y="6868"/>
                  </a:cubicBezTo>
                  <a:cubicBezTo>
                    <a:pt x="3821" y="6812"/>
                    <a:pt x="3826" y="6752"/>
                    <a:pt x="3833" y="6695"/>
                  </a:cubicBezTo>
                  <a:cubicBezTo>
                    <a:pt x="3840" y="6638"/>
                    <a:pt x="3846" y="6580"/>
                    <a:pt x="3853" y="6523"/>
                  </a:cubicBezTo>
                  <a:cubicBezTo>
                    <a:pt x="3969" y="6535"/>
                    <a:pt x="4079" y="6541"/>
                    <a:pt x="4183" y="6541"/>
                  </a:cubicBezTo>
                  <a:cubicBezTo>
                    <a:pt x="4223" y="6541"/>
                    <a:pt x="4263" y="6540"/>
                    <a:pt x="4302" y="6538"/>
                  </a:cubicBezTo>
                  <a:cubicBezTo>
                    <a:pt x="4707" y="6514"/>
                    <a:pt x="5025" y="6368"/>
                    <a:pt x="5316" y="5992"/>
                  </a:cubicBezTo>
                  <a:cubicBezTo>
                    <a:pt x="5563" y="5673"/>
                    <a:pt x="5897" y="5345"/>
                    <a:pt x="5891" y="4941"/>
                  </a:cubicBezTo>
                  <a:cubicBezTo>
                    <a:pt x="5875" y="3371"/>
                    <a:pt x="5807" y="2055"/>
                    <a:pt x="5492" y="587"/>
                  </a:cubicBezTo>
                  <a:cubicBezTo>
                    <a:pt x="5446" y="367"/>
                    <a:pt x="5272" y="193"/>
                    <a:pt x="5051" y="148"/>
                  </a:cubicBezTo>
                  <a:cubicBezTo>
                    <a:pt x="4529" y="43"/>
                    <a:pt x="4019" y="0"/>
                    <a:pt x="3507" y="0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5151200" y="3925375"/>
              <a:ext cx="41000" cy="54875"/>
            </a:xfrm>
            <a:custGeom>
              <a:avLst/>
              <a:gdLst/>
              <a:ahLst/>
              <a:cxnLst/>
              <a:rect l="l" t="t" r="r" b="b"/>
              <a:pathLst>
                <a:path w="1640" h="219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805"/>
                    <a:pt x="550" y="1580"/>
                    <a:pt x="1106" y="2193"/>
                  </a:cubicBezTo>
                  <a:lnTo>
                    <a:pt x="1106" y="2194"/>
                  </a:lnTo>
                  <a:cubicBezTo>
                    <a:pt x="1106" y="1846"/>
                    <a:pt x="1122" y="1495"/>
                    <a:pt x="1154" y="1148"/>
                  </a:cubicBezTo>
                  <a:cubicBezTo>
                    <a:pt x="1158" y="1092"/>
                    <a:pt x="1164" y="1032"/>
                    <a:pt x="1170" y="975"/>
                  </a:cubicBezTo>
                  <a:cubicBezTo>
                    <a:pt x="1177" y="918"/>
                    <a:pt x="1183" y="860"/>
                    <a:pt x="1190" y="803"/>
                  </a:cubicBezTo>
                  <a:cubicBezTo>
                    <a:pt x="1306" y="815"/>
                    <a:pt x="1416" y="821"/>
                    <a:pt x="1520" y="821"/>
                  </a:cubicBezTo>
                  <a:cubicBezTo>
                    <a:pt x="1560" y="821"/>
                    <a:pt x="1600" y="820"/>
                    <a:pt x="1639" y="818"/>
                  </a:cubicBezTo>
                  <a:cubicBezTo>
                    <a:pt x="1005" y="662"/>
                    <a:pt x="501" y="356"/>
                    <a:pt x="1" y="0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5089250" y="3852350"/>
              <a:ext cx="22775" cy="25600"/>
            </a:xfrm>
            <a:custGeom>
              <a:avLst/>
              <a:gdLst/>
              <a:ahLst/>
              <a:cxnLst/>
              <a:rect l="l" t="t" r="r" b="b"/>
              <a:pathLst>
                <a:path w="911" h="1024" fill="none" extrusionOk="0">
                  <a:moveTo>
                    <a:pt x="766" y="1024"/>
                  </a:moveTo>
                  <a:cubicBezTo>
                    <a:pt x="718" y="976"/>
                    <a:pt x="679" y="917"/>
                    <a:pt x="668" y="850"/>
                  </a:cubicBezTo>
                  <a:cubicBezTo>
                    <a:pt x="655" y="784"/>
                    <a:pt x="675" y="709"/>
                    <a:pt x="726" y="665"/>
                  </a:cubicBezTo>
                  <a:cubicBezTo>
                    <a:pt x="778" y="622"/>
                    <a:pt x="863" y="619"/>
                    <a:pt x="911" y="668"/>
                  </a:cubicBezTo>
                  <a:cubicBezTo>
                    <a:pt x="911" y="411"/>
                    <a:pt x="663" y="102"/>
                    <a:pt x="418" y="32"/>
                  </a:cubicBezTo>
                  <a:cubicBezTo>
                    <a:pt x="299" y="1"/>
                    <a:pt x="160" y="27"/>
                    <a:pt x="80" y="119"/>
                  </a:cubicBezTo>
                  <a:cubicBezTo>
                    <a:pt x="0" y="212"/>
                    <a:pt x="3" y="374"/>
                    <a:pt x="103" y="446"/>
                  </a:cubicBezTo>
                </a:path>
              </a:pathLst>
            </a:custGeom>
            <a:noFill/>
            <a:ln w="27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5200275" y="3843100"/>
              <a:ext cx="18725" cy="54450"/>
            </a:xfrm>
            <a:custGeom>
              <a:avLst/>
              <a:gdLst/>
              <a:ahLst/>
              <a:cxnLst/>
              <a:rect l="l" t="t" r="r" b="b"/>
              <a:pathLst>
                <a:path w="749" h="2178" fill="none" extrusionOk="0">
                  <a:moveTo>
                    <a:pt x="0" y="1"/>
                  </a:moveTo>
                  <a:cubicBezTo>
                    <a:pt x="377" y="639"/>
                    <a:pt x="494" y="1063"/>
                    <a:pt x="575" y="1398"/>
                  </a:cubicBezTo>
                  <a:cubicBezTo>
                    <a:pt x="749" y="2122"/>
                    <a:pt x="229" y="2004"/>
                    <a:pt x="119" y="2177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5169625" y="3901275"/>
              <a:ext cx="36125" cy="15500"/>
            </a:xfrm>
            <a:custGeom>
              <a:avLst/>
              <a:gdLst/>
              <a:ahLst/>
              <a:cxnLst/>
              <a:rect l="l" t="t" r="r" b="b"/>
              <a:pathLst>
                <a:path w="1445" h="620" extrusionOk="0">
                  <a:moveTo>
                    <a:pt x="1" y="1"/>
                  </a:moveTo>
                  <a:cubicBezTo>
                    <a:pt x="168" y="381"/>
                    <a:pt x="614" y="619"/>
                    <a:pt x="987" y="619"/>
                  </a:cubicBezTo>
                  <a:cubicBezTo>
                    <a:pt x="1171" y="619"/>
                    <a:pt x="1338" y="561"/>
                    <a:pt x="1444" y="434"/>
                  </a:cubicBezTo>
                  <a:lnTo>
                    <a:pt x="1444" y="434"/>
                  </a:lnTo>
                  <a:cubicBezTo>
                    <a:pt x="1424" y="434"/>
                    <a:pt x="1404" y="434"/>
                    <a:pt x="1384" y="434"/>
                  </a:cubicBezTo>
                  <a:cubicBezTo>
                    <a:pt x="879" y="434"/>
                    <a:pt x="369" y="3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5168550" y="3898200"/>
              <a:ext cx="39475" cy="13950"/>
            </a:xfrm>
            <a:custGeom>
              <a:avLst/>
              <a:gdLst/>
              <a:ahLst/>
              <a:cxnLst/>
              <a:rect l="l" t="t" r="r" b="b"/>
              <a:pathLst>
                <a:path w="1579" h="558" extrusionOk="0">
                  <a:moveTo>
                    <a:pt x="0" y="1"/>
                  </a:moveTo>
                  <a:cubicBezTo>
                    <a:pt x="12" y="44"/>
                    <a:pt x="26" y="84"/>
                    <a:pt x="44" y="124"/>
                  </a:cubicBezTo>
                  <a:cubicBezTo>
                    <a:pt x="412" y="483"/>
                    <a:pt x="922" y="557"/>
                    <a:pt x="1427" y="557"/>
                  </a:cubicBezTo>
                  <a:cubicBezTo>
                    <a:pt x="1447" y="557"/>
                    <a:pt x="1467" y="557"/>
                    <a:pt x="1487" y="557"/>
                  </a:cubicBezTo>
                  <a:cubicBezTo>
                    <a:pt x="1492" y="551"/>
                    <a:pt x="1498" y="547"/>
                    <a:pt x="1502" y="541"/>
                  </a:cubicBezTo>
                  <a:cubicBezTo>
                    <a:pt x="1532" y="501"/>
                    <a:pt x="1578" y="329"/>
                    <a:pt x="1578" y="329"/>
                  </a:cubicBezTo>
                  <a:lnTo>
                    <a:pt x="1578" y="329"/>
                  </a:lnTo>
                  <a:cubicBezTo>
                    <a:pt x="1571" y="330"/>
                    <a:pt x="1562" y="330"/>
                    <a:pt x="1550" y="330"/>
                  </a:cubicBezTo>
                  <a:cubicBezTo>
                    <a:pt x="1310" y="330"/>
                    <a:pt x="206" y="10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5153575" y="3818650"/>
              <a:ext cx="31325" cy="13600"/>
            </a:xfrm>
            <a:custGeom>
              <a:avLst/>
              <a:gdLst/>
              <a:ahLst/>
              <a:cxnLst/>
              <a:rect l="l" t="t" r="r" b="b"/>
              <a:pathLst>
                <a:path w="1253" h="544" fill="none" extrusionOk="0">
                  <a:moveTo>
                    <a:pt x="1253" y="221"/>
                  </a:moveTo>
                  <a:cubicBezTo>
                    <a:pt x="829" y="0"/>
                    <a:pt x="267" y="146"/>
                    <a:pt x="1" y="544"/>
                  </a:cubicBezTo>
                </a:path>
              </a:pathLst>
            </a:custGeom>
            <a:noFill/>
            <a:ln w="2775" cap="rnd" cmpd="sng">
              <a:solidFill>
                <a:srgbClr val="6C30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5205025" y="3822400"/>
              <a:ext cx="19225" cy="9850"/>
            </a:xfrm>
            <a:custGeom>
              <a:avLst/>
              <a:gdLst/>
              <a:ahLst/>
              <a:cxnLst/>
              <a:rect l="l" t="t" r="r" b="b"/>
              <a:pathLst>
                <a:path w="769" h="394" fill="none" extrusionOk="0">
                  <a:moveTo>
                    <a:pt x="1" y="142"/>
                  </a:moveTo>
                  <a:cubicBezTo>
                    <a:pt x="276" y="1"/>
                    <a:pt x="631" y="118"/>
                    <a:pt x="768" y="394"/>
                  </a:cubicBezTo>
                </a:path>
              </a:pathLst>
            </a:custGeom>
            <a:noFill/>
            <a:ln w="2775" cap="rnd" cmpd="sng">
              <a:solidFill>
                <a:srgbClr val="6C30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171150" y="3840550"/>
              <a:ext cx="350" cy="8550"/>
            </a:xfrm>
            <a:custGeom>
              <a:avLst/>
              <a:gdLst/>
              <a:ahLst/>
              <a:cxnLst/>
              <a:rect l="l" t="t" r="r" b="b"/>
              <a:pathLst>
                <a:path w="14" h="342" fill="none" extrusionOk="0">
                  <a:moveTo>
                    <a:pt x="0" y="0"/>
                  </a:moveTo>
                  <a:cubicBezTo>
                    <a:pt x="5" y="114"/>
                    <a:pt x="9" y="228"/>
                    <a:pt x="13" y="341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5215125" y="3843900"/>
              <a:ext cx="375" cy="8550"/>
            </a:xfrm>
            <a:custGeom>
              <a:avLst/>
              <a:gdLst/>
              <a:ahLst/>
              <a:cxnLst/>
              <a:rect l="l" t="t" r="r" b="b"/>
              <a:pathLst>
                <a:path w="15" h="342" fill="none" extrusionOk="0">
                  <a:moveTo>
                    <a:pt x="0" y="1"/>
                  </a:moveTo>
                  <a:cubicBezTo>
                    <a:pt x="5" y="115"/>
                    <a:pt x="9" y="229"/>
                    <a:pt x="15" y="342"/>
                  </a:cubicBezTo>
                </a:path>
              </a:pathLst>
            </a:custGeom>
            <a:noFill/>
            <a:ln w="5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79275" y="3765450"/>
              <a:ext cx="118075" cy="82575"/>
            </a:xfrm>
            <a:custGeom>
              <a:avLst/>
              <a:gdLst/>
              <a:ahLst/>
              <a:cxnLst/>
              <a:rect l="l" t="t" r="r" b="b"/>
              <a:pathLst>
                <a:path w="4723" h="3303" extrusionOk="0">
                  <a:moveTo>
                    <a:pt x="3594" y="0"/>
                  </a:moveTo>
                  <a:cubicBezTo>
                    <a:pt x="2945" y="0"/>
                    <a:pt x="2204" y="158"/>
                    <a:pt x="1976" y="255"/>
                  </a:cubicBezTo>
                  <a:cubicBezTo>
                    <a:pt x="1116" y="621"/>
                    <a:pt x="428" y="1371"/>
                    <a:pt x="136" y="2258"/>
                  </a:cubicBezTo>
                  <a:cubicBezTo>
                    <a:pt x="44" y="2537"/>
                    <a:pt x="0" y="2873"/>
                    <a:pt x="189" y="3097"/>
                  </a:cubicBezTo>
                  <a:cubicBezTo>
                    <a:pt x="321" y="3251"/>
                    <a:pt x="520" y="3302"/>
                    <a:pt x="728" y="3302"/>
                  </a:cubicBezTo>
                  <a:cubicBezTo>
                    <a:pt x="856" y="3302"/>
                    <a:pt x="986" y="3283"/>
                    <a:pt x="1107" y="3257"/>
                  </a:cubicBezTo>
                  <a:cubicBezTo>
                    <a:pt x="1656" y="3139"/>
                    <a:pt x="2187" y="2929"/>
                    <a:pt x="2672" y="2646"/>
                  </a:cubicBezTo>
                  <a:cubicBezTo>
                    <a:pt x="3093" y="2400"/>
                    <a:pt x="3480" y="2099"/>
                    <a:pt x="3823" y="1755"/>
                  </a:cubicBezTo>
                  <a:cubicBezTo>
                    <a:pt x="4081" y="1495"/>
                    <a:pt x="4648" y="971"/>
                    <a:pt x="4683" y="585"/>
                  </a:cubicBezTo>
                  <a:cubicBezTo>
                    <a:pt x="4722" y="136"/>
                    <a:pt x="4198" y="0"/>
                    <a:pt x="3594" y="0"/>
                  </a:cubicBezTo>
                  <a:close/>
                </a:path>
              </a:pathLst>
            </a:custGeom>
            <a:solidFill>
              <a:srgbClr val="6C30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59875" y="3826475"/>
              <a:ext cx="85250" cy="155400"/>
            </a:xfrm>
            <a:custGeom>
              <a:avLst/>
              <a:gdLst/>
              <a:ahLst/>
              <a:cxnLst/>
              <a:rect l="l" t="t" r="r" b="b"/>
              <a:pathLst>
                <a:path w="3410" h="6216" extrusionOk="0">
                  <a:moveTo>
                    <a:pt x="1901" y="0"/>
                  </a:moveTo>
                  <a:cubicBezTo>
                    <a:pt x="1862" y="0"/>
                    <a:pt x="1814" y="8"/>
                    <a:pt x="1755" y="24"/>
                  </a:cubicBezTo>
                  <a:cubicBezTo>
                    <a:pt x="1291" y="148"/>
                    <a:pt x="951" y="598"/>
                    <a:pt x="741" y="1004"/>
                  </a:cubicBezTo>
                  <a:cubicBezTo>
                    <a:pt x="163" y="2121"/>
                    <a:pt x="87" y="3422"/>
                    <a:pt x="22" y="4679"/>
                  </a:cubicBezTo>
                  <a:cubicBezTo>
                    <a:pt x="6" y="4980"/>
                    <a:pt x="0" y="5309"/>
                    <a:pt x="191" y="5542"/>
                  </a:cubicBezTo>
                  <a:cubicBezTo>
                    <a:pt x="354" y="5741"/>
                    <a:pt x="624" y="5815"/>
                    <a:pt x="877" y="5870"/>
                  </a:cubicBezTo>
                  <a:cubicBezTo>
                    <a:pt x="1710" y="6055"/>
                    <a:pt x="2558" y="6171"/>
                    <a:pt x="3409" y="6215"/>
                  </a:cubicBezTo>
                  <a:cubicBezTo>
                    <a:pt x="3070" y="5681"/>
                    <a:pt x="2788" y="5108"/>
                    <a:pt x="2567" y="4514"/>
                  </a:cubicBezTo>
                  <a:cubicBezTo>
                    <a:pt x="2178" y="3468"/>
                    <a:pt x="1977" y="2352"/>
                    <a:pt x="1980" y="1237"/>
                  </a:cubicBezTo>
                  <a:cubicBezTo>
                    <a:pt x="1981" y="955"/>
                    <a:pt x="1994" y="674"/>
                    <a:pt x="2022" y="394"/>
                  </a:cubicBezTo>
                  <a:cubicBezTo>
                    <a:pt x="2043" y="168"/>
                    <a:pt x="2080" y="0"/>
                    <a:pt x="1901" y="0"/>
                  </a:cubicBezTo>
                  <a:close/>
                </a:path>
              </a:pathLst>
            </a:custGeom>
            <a:solidFill>
              <a:srgbClr val="6C30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4995075" y="4355750"/>
              <a:ext cx="226425" cy="98375"/>
            </a:xfrm>
            <a:custGeom>
              <a:avLst/>
              <a:gdLst/>
              <a:ahLst/>
              <a:cxnLst/>
              <a:rect l="l" t="t" r="r" b="b"/>
              <a:pathLst>
                <a:path w="9057" h="3935" extrusionOk="0">
                  <a:moveTo>
                    <a:pt x="2494" y="1"/>
                  </a:moveTo>
                  <a:cubicBezTo>
                    <a:pt x="1833" y="843"/>
                    <a:pt x="1031" y="1504"/>
                    <a:pt x="1" y="1793"/>
                  </a:cubicBezTo>
                  <a:cubicBezTo>
                    <a:pt x="1710" y="2760"/>
                    <a:pt x="4660" y="3857"/>
                    <a:pt x="6621" y="3935"/>
                  </a:cubicBezTo>
                  <a:cubicBezTo>
                    <a:pt x="7584" y="3008"/>
                    <a:pt x="8409" y="1936"/>
                    <a:pt x="9057" y="767"/>
                  </a:cubicBezTo>
                  <a:lnTo>
                    <a:pt x="24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4995075" y="4355750"/>
              <a:ext cx="226425" cy="98375"/>
            </a:xfrm>
            <a:custGeom>
              <a:avLst/>
              <a:gdLst/>
              <a:ahLst/>
              <a:cxnLst/>
              <a:rect l="l" t="t" r="r" b="b"/>
              <a:pathLst>
                <a:path w="9057" h="3935" fill="none" extrusionOk="0">
                  <a:moveTo>
                    <a:pt x="9057" y="767"/>
                  </a:moveTo>
                  <a:cubicBezTo>
                    <a:pt x="8409" y="1936"/>
                    <a:pt x="7584" y="3008"/>
                    <a:pt x="6621" y="3935"/>
                  </a:cubicBezTo>
                  <a:cubicBezTo>
                    <a:pt x="4660" y="3857"/>
                    <a:pt x="1710" y="2760"/>
                    <a:pt x="1" y="1793"/>
                  </a:cubicBezTo>
                  <a:cubicBezTo>
                    <a:pt x="1031" y="1504"/>
                    <a:pt x="1833" y="843"/>
                    <a:pt x="2494" y="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5224475" y="4358000"/>
              <a:ext cx="82300" cy="92650"/>
            </a:xfrm>
            <a:custGeom>
              <a:avLst/>
              <a:gdLst/>
              <a:ahLst/>
              <a:cxnLst/>
              <a:rect l="l" t="t" r="r" b="b"/>
              <a:pathLst>
                <a:path w="3292" h="3706" extrusionOk="0">
                  <a:moveTo>
                    <a:pt x="1846" y="0"/>
                  </a:moveTo>
                  <a:lnTo>
                    <a:pt x="0" y="678"/>
                  </a:lnTo>
                  <a:cubicBezTo>
                    <a:pt x="619" y="1603"/>
                    <a:pt x="1083" y="2631"/>
                    <a:pt x="1369" y="3706"/>
                  </a:cubicBezTo>
                  <a:cubicBezTo>
                    <a:pt x="2074" y="3499"/>
                    <a:pt x="2731" y="3122"/>
                    <a:pt x="3291" y="2648"/>
                  </a:cubicBezTo>
                  <a:cubicBezTo>
                    <a:pt x="2629" y="1892"/>
                    <a:pt x="2124" y="964"/>
                    <a:pt x="1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5224475" y="4358000"/>
              <a:ext cx="82300" cy="92650"/>
            </a:xfrm>
            <a:custGeom>
              <a:avLst/>
              <a:gdLst/>
              <a:ahLst/>
              <a:cxnLst/>
              <a:rect l="l" t="t" r="r" b="b"/>
              <a:pathLst>
                <a:path w="3292" h="3706" fill="none" extrusionOk="0">
                  <a:moveTo>
                    <a:pt x="0" y="678"/>
                  </a:moveTo>
                  <a:cubicBezTo>
                    <a:pt x="619" y="1603"/>
                    <a:pt x="1083" y="2631"/>
                    <a:pt x="1369" y="3706"/>
                  </a:cubicBezTo>
                  <a:cubicBezTo>
                    <a:pt x="2074" y="3499"/>
                    <a:pt x="2731" y="3122"/>
                    <a:pt x="3291" y="2648"/>
                  </a:cubicBezTo>
                  <a:cubicBezTo>
                    <a:pt x="2629" y="1892"/>
                    <a:pt x="2124" y="964"/>
                    <a:pt x="1846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5064750" y="3996950"/>
              <a:ext cx="172400" cy="256050"/>
            </a:xfrm>
            <a:custGeom>
              <a:avLst/>
              <a:gdLst/>
              <a:ahLst/>
              <a:cxnLst/>
              <a:rect l="l" t="t" r="r" b="b"/>
              <a:pathLst>
                <a:path w="6896" h="10242" fill="none" extrusionOk="0">
                  <a:moveTo>
                    <a:pt x="292" y="0"/>
                  </a:moveTo>
                  <a:cubicBezTo>
                    <a:pt x="194" y="847"/>
                    <a:pt x="97" y="1694"/>
                    <a:pt x="0" y="2541"/>
                  </a:cubicBezTo>
                  <a:cubicBezTo>
                    <a:pt x="1156" y="3031"/>
                    <a:pt x="2311" y="3520"/>
                    <a:pt x="3467" y="4009"/>
                  </a:cubicBezTo>
                  <a:cubicBezTo>
                    <a:pt x="2737" y="4118"/>
                    <a:pt x="1911" y="4202"/>
                    <a:pt x="1181" y="4310"/>
                  </a:cubicBezTo>
                  <a:cubicBezTo>
                    <a:pt x="3652" y="5611"/>
                    <a:pt x="5689" y="7724"/>
                    <a:pt x="6895" y="1024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5242600" y="4068050"/>
              <a:ext cx="35700" cy="181050"/>
            </a:xfrm>
            <a:custGeom>
              <a:avLst/>
              <a:gdLst/>
              <a:ahLst/>
              <a:cxnLst/>
              <a:rect l="l" t="t" r="r" b="b"/>
              <a:pathLst>
                <a:path w="1428" h="7242" fill="none" extrusionOk="0">
                  <a:moveTo>
                    <a:pt x="1" y="7241"/>
                  </a:moveTo>
                  <a:cubicBezTo>
                    <a:pt x="476" y="5701"/>
                    <a:pt x="952" y="4161"/>
                    <a:pt x="1427" y="2621"/>
                  </a:cubicBezTo>
                  <a:cubicBezTo>
                    <a:pt x="1109" y="2291"/>
                    <a:pt x="797" y="1965"/>
                    <a:pt x="479" y="1635"/>
                  </a:cubicBezTo>
                  <a:cubicBezTo>
                    <a:pt x="680" y="1668"/>
                    <a:pt x="890" y="1673"/>
                    <a:pt x="1091" y="1707"/>
                  </a:cubicBezTo>
                  <a:cubicBezTo>
                    <a:pt x="854" y="1138"/>
                    <a:pt x="617" y="570"/>
                    <a:pt x="381" y="1"/>
                  </a:cubicBezTo>
                </a:path>
              </a:pathLst>
            </a:custGeom>
            <a:noFill/>
            <a:ln w="27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33"/>
            <p:cNvSpPr/>
            <p:nvPr/>
          </p:nvSpPr>
          <p:spPr>
            <a:xfrm>
              <a:off x="4987450" y="4010650"/>
              <a:ext cx="148675" cy="388550"/>
            </a:xfrm>
            <a:custGeom>
              <a:avLst/>
              <a:gdLst/>
              <a:ahLst/>
              <a:cxnLst/>
              <a:rect l="l" t="t" r="r" b="b"/>
              <a:pathLst>
                <a:path w="5947" h="15542" extrusionOk="0">
                  <a:moveTo>
                    <a:pt x="2201" y="0"/>
                  </a:moveTo>
                  <a:cubicBezTo>
                    <a:pt x="1401" y="0"/>
                    <a:pt x="670" y="634"/>
                    <a:pt x="349" y="1385"/>
                  </a:cubicBezTo>
                  <a:cubicBezTo>
                    <a:pt x="1" y="2198"/>
                    <a:pt x="27" y="3117"/>
                    <a:pt x="72" y="4003"/>
                  </a:cubicBezTo>
                  <a:cubicBezTo>
                    <a:pt x="234" y="7148"/>
                    <a:pt x="567" y="10287"/>
                    <a:pt x="1102" y="13391"/>
                  </a:cubicBezTo>
                  <a:cubicBezTo>
                    <a:pt x="1174" y="13815"/>
                    <a:pt x="1252" y="14244"/>
                    <a:pt x="1437" y="14631"/>
                  </a:cubicBezTo>
                  <a:cubicBezTo>
                    <a:pt x="1622" y="15020"/>
                    <a:pt x="1927" y="15369"/>
                    <a:pt x="2332" y="15513"/>
                  </a:cubicBezTo>
                  <a:cubicBezTo>
                    <a:pt x="2387" y="15533"/>
                    <a:pt x="2448" y="15542"/>
                    <a:pt x="2514" y="15542"/>
                  </a:cubicBezTo>
                  <a:cubicBezTo>
                    <a:pt x="3329" y="15542"/>
                    <a:pt x="4915" y="14174"/>
                    <a:pt x="5183" y="13970"/>
                  </a:cubicBezTo>
                  <a:cubicBezTo>
                    <a:pt x="5737" y="13549"/>
                    <a:pt x="5946" y="12815"/>
                    <a:pt x="5707" y="12163"/>
                  </a:cubicBezTo>
                  <a:cubicBezTo>
                    <a:pt x="5631" y="11959"/>
                    <a:pt x="5553" y="11753"/>
                    <a:pt x="5477" y="11547"/>
                  </a:cubicBezTo>
                  <a:cubicBezTo>
                    <a:pt x="5244" y="10921"/>
                    <a:pt x="4648" y="10520"/>
                    <a:pt x="4010" y="10520"/>
                  </a:cubicBezTo>
                  <a:cubicBezTo>
                    <a:pt x="3864" y="10520"/>
                    <a:pt x="3716" y="10541"/>
                    <a:pt x="3569" y="10585"/>
                  </a:cubicBezTo>
                  <a:lnTo>
                    <a:pt x="3556" y="10589"/>
                  </a:lnTo>
                  <a:cubicBezTo>
                    <a:pt x="3387" y="7862"/>
                    <a:pt x="3216" y="5136"/>
                    <a:pt x="3047" y="2409"/>
                  </a:cubicBezTo>
                  <a:cubicBezTo>
                    <a:pt x="2994" y="1542"/>
                    <a:pt x="2864" y="753"/>
                    <a:pt x="2407" y="15"/>
                  </a:cubicBezTo>
                  <a:cubicBezTo>
                    <a:pt x="2338" y="5"/>
                    <a:pt x="2269" y="0"/>
                    <a:pt x="2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33"/>
            <p:cNvSpPr/>
            <p:nvPr/>
          </p:nvSpPr>
          <p:spPr>
            <a:xfrm>
              <a:off x="5082600" y="4218800"/>
              <a:ext cx="136475" cy="135600"/>
            </a:xfrm>
            <a:custGeom>
              <a:avLst/>
              <a:gdLst/>
              <a:ahLst/>
              <a:cxnLst/>
              <a:rect l="l" t="t" r="r" b="b"/>
              <a:pathLst>
                <a:path w="5459" h="5424" extrusionOk="0">
                  <a:moveTo>
                    <a:pt x="4949" y="0"/>
                  </a:moveTo>
                  <a:cubicBezTo>
                    <a:pt x="3414" y="882"/>
                    <a:pt x="1879" y="1762"/>
                    <a:pt x="344" y="2643"/>
                  </a:cubicBezTo>
                  <a:cubicBezTo>
                    <a:pt x="82" y="3103"/>
                    <a:pt x="0" y="3671"/>
                    <a:pt x="133" y="4182"/>
                  </a:cubicBezTo>
                  <a:cubicBezTo>
                    <a:pt x="266" y="4694"/>
                    <a:pt x="604" y="5149"/>
                    <a:pt x="1057" y="5424"/>
                  </a:cubicBezTo>
                  <a:cubicBezTo>
                    <a:pt x="2723" y="4367"/>
                    <a:pt x="4222" y="3045"/>
                    <a:pt x="5459" y="1507"/>
                  </a:cubicBezTo>
                  <a:lnTo>
                    <a:pt x="49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205475" y="4050200"/>
              <a:ext cx="70650" cy="78675"/>
            </a:xfrm>
            <a:custGeom>
              <a:avLst/>
              <a:gdLst/>
              <a:ahLst/>
              <a:cxnLst/>
              <a:rect l="l" t="t" r="r" b="b"/>
              <a:pathLst>
                <a:path w="2826" h="3147" extrusionOk="0">
                  <a:moveTo>
                    <a:pt x="1376" y="0"/>
                  </a:moveTo>
                  <a:cubicBezTo>
                    <a:pt x="1323" y="0"/>
                    <a:pt x="1269" y="4"/>
                    <a:pt x="1214" y="11"/>
                  </a:cubicBezTo>
                  <a:lnTo>
                    <a:pt x="1145" y="21"/>
                  </a:lnTo>
                  <a:cubicBezTo>
                    <a:pt x="473" y="111"/>
                    <a:pt x="0" y="728"/>
                    <a:pt x="90" y="1400"/>
                  </a:cubicBezTo>
                  <a:lnTo>
                    <a:pt x="321" y="3147"/>
                  </a:lnTo>
                  <a:lnTo>
                    <a:pt x="2826" y="2814"/>
                  </a:lnTo>
                  <a:lnTo>
                    <a:pt x="2593" y="1067"/>
                  </a:lnTo>
                  <a:cubicBezTo>
                    <a:pt x="2511" y="448"/>
                    <a:pt x="1983" y="0"/>
                    <a:pt x="1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5206375" y="4106900"/>
              <a:ext cx="29900" cy="57200"/>
            </a:xfrm>
            <a:custGeom>
              <a:avLst/>
              <a:gdLst/>
              <a:ahLst/>
              <a:cxnLst/>
              <a:rect l="l" t="t" r="r" b="b"/>
              <a:pathLst>
                <a:path w="1196" h="2288" extrusionOk="0">
                  <a:moveTo>
                    <a:pt x="908" y="0"/>
                  </a:moveTo>
                  <a:lnTo>
                    <a:pt x="0" y="772"/>
                  </a:lnTo>
                  <a:lnTo>
                    <a:pt x="194" y="2288"/>
                  </a:lnTo>
                  <a:lnTo>
                    <a:pt x="1196" y="2155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5229350" y="4099875"/>
              <a:ext cx="58625" cy="60775"/>
            </a:xfrm>
            <a:custGeom>
              <a:avLst/>
              <a:gdLst/>
              <a:ahLst/>
              <a:cxnLst/>
              <a:rect l="l" t="t" r="r" b="b"/>
              <a:pathLst>
                <a:path w="2345" h="2431" extrusionOk="0">
                  <a:moveTo>
                    <a:pt x="2057" y="1"/>
                  </a:moveTo>
                  <a:lnTo>
                    <a:pt x="1" y="275"/>
                  </a:lnTo>
                  <a:lnTo>
                    <a:pt x="287" y="2430"/>
                  </a:lnTo>
                  <a:lnTo>
                    <a:pt x="2345" y="2157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5193925" y="4147150"/>
              <a:ext cx="91425" cy="116925"/>
            </a:xfrm>
            <a:custGeom>
              <a:avLst/>
              <a:gdLst/>
              <a:ahLst/>
              <a:cxnLst/>
              <a:rect l="l" t="t" r="r" b="b"/>
              <a:pathLst>
                <a:path w="3657" h="4677" extrusionOk="0">
                  <a:moveTo>
                    <a:pt x="2287" y="1"/>
                  </a:moveTo>
                  <a:cubicBezTo>
                    <a:pt x="2018" y="1"/>
                    <a:pt x="1743" y="19"/>
                    <a:pt x="1470" y="49"/>
                  </a:cubicBezTo>
                  <a:cubicBezTo>
                    <a:pt x="1072" y="743"/>
                    <a:pt x="702" y="2115"/>
                    <a:pt x="305" y="2808"/>
                  </a:cubicBezTo>
                  <a:cubicBezTo>
                    <a:pt x="1" y="3339"/>
                    <a:pt x="141" y="4676"/>
                    <a:pt x="675" y="4676"/>
                  </a:cubicBezTo>
                  <a:cubicBezTo>
                    <a:pt x="687" y="4676"/>
                    <a:pt x="700" y="4675"/>
                    <a:pt x="712" y="4674"/>
                  </a:cubicBezTo>
                  <a:cubicBezTo>
                    <a:pt x="1341" y="4605"/>
                    <a:pt x="2082" y="3967"/>
                    <a:pt x="2383" y="3268"/>
                  </a:cubicBezTo>
                  <a:cubicBezTo>
                    <a:pt x="2779" y="2999"/>
                    <a:pt x="3322" y="2668"/>
                    <a:pt x="3445" y="2221"/>
                  </a:cubicBezTo>
                  <a:cubicBezTo>
                    <a:pt x="3656" y="1458"/>
                    <a:pt x="3646" y="747"/>
                    <a:pt x="3432" y="149"/>
                  </a:cubicBezTo>
                  <a:cubicBezTo>
                    <a:pt x="3081" y="42"/>
                    <a:pt x="2691" y="1"/>
                    <a:pt x="2287" y="1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5243975" y="4160950"/>
              <a:ext cx="38875" cy="1975"/>
            </a:xfrm>
            <a:custGeom>
              <a:avLst/>
              <a:gdLst/>
              <a:ahLst/>
              <a:cxnLst/>
              <a:rect l="l" t="t" r="r" b="b"/>
              <a:pathLst>
                <a:path w="1555" h="79" fill="none" extrusionOk="0">
                  <a:moveTo>
                    <a:pt x="1555" y="78"/>
                  </a:moveTo>
                  <a:cubicBezTo>
                    <a:pt x="1056" y="7"/>
                    <a:pt x="534" y="0"/>
                    <a:pt x="1" y="57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5246200" y="4175500"/>
              <a:ext cx="37625" cy="1775"/>
            </a:xfrm>
            <a:custGeom>
              <a:avLst/>
              <a:gdLst/>
              <a:ahLst/>
              <a:cxnLst/>
              <a:rect l="l" t="t" r="r" b="b"/>
              <a:pathLst>
                <a:path w="1505" h="71" fill="none" extrusionOk="0">
                  <a:moveTo>
                    <a:pt x="1505" y="70"/>
                  </a:moveTo>
                  <a:cubicBezTo>
                    <a:pt x="1020" y="6"/>
                    <a:pt x="515" y="1"/>
                    <a:pt x="0" y="56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5247025" y="4189625"/>
              <a:ext cx="35575" cy="1475"/>
            </a:xfrm>
            <a:custGeom>
              <a:avLst/>
              <a:gdLst/>
              <a:ahLst/>
              <a:cxnLst/>
              <a:rect l="l" t="t" r="r" b="b"/>
              <a:pathLst>
                <a:path w="1423" h="59" fill="none" extrusionOk="0">
                  <a:moveTo>
                    <a:pt x="1422" y="59"/>
                  </a:moveTo>
                  <a:cubicBezTo>
                    <a:pt x="964" y="4"/>
                    <a:pt x="487" y="1"/>
                    <a:pt x="0" y="54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5218800" y="4202425"/>
              <a:ext cx="52600" cy="60475"/>
            </a:xfrm>
            <a:custGeom>
              <a:avLst/>
              <a:gdLst/>
              <a:ahLst/>
              <a:cxnLst/>
              <a:rect l="l" t="t" r="r" b="b"/>
              <a:pathLst>
                <a:path w="2104" h="2419" fill="none" extrusionOk="0">
                  <a:moveTo>
                    <a:pt x="1" y="2418"/>
                  </a:moveTo>
                  <a:cubicBezTo>
                    <a:pt x="256" y="2359"/>
                    <a:pt x="495" y="2171"/>
                    <a:pt x="702" y="1973"/>
                  </a:cubicBezTo>
                  <a:cubicBezTo>
                    <a:pt x="978" y="1707"/>
                    <a:pt x="1230" y="1396"/>
                    <a:pt x="1348" y="1057"/>
                  </a:cubicBezTo>
                  <a:cubicBezTo>
                    <a:pt x="1463" y="717"/>
                    <a:pt x="1436" y="327"/>
                    <a:pt x="1184" y="169"/>
                  </a:cubicBezTo>
                  <a:cubicBezTo>
                    <a:pt x="1397" y="174"/>
                    <a:pt x="1668" y="148"/>
                    <a:pt x="2103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5253225" y="4204525"/>
              <a:ext cx="12975" cy="23825"/>
            </a:xfrm>
            <a:custGeom>
              <a:avLst/>
              <a:gdLst/>
              <a:ahLst/>
              <a:cxnLst/>
              <a:rect l="l" t="t" r="r" b="b"/>
              <a:pathLst>
                <a:path w="519" h="953" fill="none" extrusionOk="0">
                  <a:moveTo>
                    <a:pt x="518" y="0"/>
                  </a:moveTo>
                  <a:cubicBezTo>
                    <a:pt x="206" y="233"/>
                    <a:pt x="1" y="620"/>
                    <a:pt x="14" y="953"/>
                  </a:cubicBezTo>
                </a:path>
              </a:pathLst>
            </a:custGeom>
            <a:noFill/>
            <a:ln w="27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5251150" y="4204525"/>
              <a:ext cx="18875" cy="62350"/>
            </a:xfrm>
            <a:custGeom>
              <a:avLst/>
              <a:gdLst/>
              <a:ahLst/>
              <a:cxnLst/>
              <a:rect l="l" t="t" r="r" b="b"/>
              <a:pathLst>
                <a:path w="755" h="2494" extrusionOk="0">
                  <a:moveTo>
                    <a:pt x="270" y="0"/>
                  </a:moveTo>
                  <a:cubicBezTo>
                    <a:pt x="143" y="0"/>
                    <a:pt x="0" y="117"/>
                    <a:pt x="15" y="256"/>
                  </a:cubicBezTo>
                  <a:cubicBezTo>
                    <a:pt x="85" y="916"/>
                    <a:pt x="156" y="1577"/>
                    <a:pt x="227" y="2236"/>
                  </a:cubicBezTo>
                  <a:cubicBezTo>
                    <a:pt x="241" y="2375"/>
                    <a:pt x="334" y="2493"/>
                    <a:pt x="483" y="2493"/>
                  </a:cubicBezTo>
                  <a:cubicBezTo>
                    <a:pt x="610" y="2493"/>
                    <a:pt x="754" y="2375"/>
                    <a:pt x="739" y="2236"/>
                  </a:cubicBezTo>
                  <a:cubicBezTo>
                    <a:pt x="668" y="1577"/>
                    <a:pt x="597" y="916"/>
                    <a:pt x="526" y="256"/>
                  </a:cubicBezTo>
                  <a:cubicBezTo>
                    <a:pt x="512" y="119"/>
                    <a:pt x="419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5043025" y="4275375"/>
              <a:ext cx="36725" cy="52125"/>
            </a:xfrm>
            <a:custGeom>
              <a:avLst/>
              <a:gdLst/>
              <a:ahLst/>
              <a:cxnLst/>
              <a:rect l="l" t="t" r="r" b="b"/>
              <a:pathLst>
                <a:path w="1469" h="2085" fill="none" extrusionOk="0">
                  <a:moveTo>
                    <a:pt x="321" y="580"/>
                  </a:moveTo>
                  <a:cubicBezTo>
                    <a:pt x="642" y="253"/>
                    <a:pt x="1017" y="67"/>
                    <a:pt x="1469" y="0"/>
                  </a:cubicBezTo>
                  <a:cubicBezTo>
                    <a:pt x="693" y="416"/>
                    <a:pt x="131" y="1213"/>
                    <a:pt x="1" y="2084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5073475" y="4117050"/>
              <a:ext cx="22325" cy="158500"/>
            </a:xfrm>
            <a:custGeom>
              <a:avLst/>
              <a:gdLst/>
              <a:ahLst/>
              <a:cxnLst/>
              <a:rect l="l" t="t" r="r" b="b"/>
              <a:pathLst>
                <a:path w="893" h="6340" fill="none" extrusionOk="0">
                  <a:moveTo>
                    <a:pt x="893" y="6339"/>
                  </a:moveTo>
                  <a:cubicBezTo>
                    <a:pt x="747" y="6235"/>
                    <a:pt x="602" y="6132"/>
                    <a:pt x="458" y="6028"/>
                  </a:cubicBezTo>
                  <a:cubicBezTo>
                    <a:pt x="322" y="4018"/>
                    <a:pt x="135" y="2011"/>
                    <a:pt x="1" y="0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5028650" y="4268600"/>
              <a:ext cx="180275" cy="128775"/>
            </a:xfrm>
            <a:custGeom>
              <a:avLst/>
              <a:gdLst/>
              <a:ahLst/>
              <a:cxnLst/>
              <a:rect l="l" t="t" r="r" b="b"/>
              <a:pathLst>
                <a:path w="7211" h="5151" fill="none" extrusionOk="0">
                  <a:moveTo>
                    <a:pt x="0" y="4647"/>
                  </a:moveTo>
                  <a:cubicBezTo>
                    <a:pt x="518" y="4977"/>
                    <a:pt x="1216" y="5150"/>
                    <a:pt x="1768" y="4881"/>
                  </a:cubicBezTo>
                  <a:cubicBezTo>
                    <a:pt x="3400" y="4091"/>
                    <a:pt x="6546" y="930"/>
                    <a:pt x="7211" y="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5469175" y="4073875"/>
              <a:ext cx="79850" cy="89375"/>
            </a:xfrm>
            <a:custGeom>
              <a:avLst/>
              <a:gdLst/>
              <a:ahLst/>
              <a:cxnLst/>
              <a:rect l="l" t="t" r="r" b="b"/>
              <a:pathLst>
                <a:path w="3194" h="3575" extrusionOk="0">
                  <a:moveTo>
                    <a:pt x="2991" y="0"/>
                  </a:moveTo>
                  <a:cubicBezTo>
                    <a:pt x="2654" y="207"/>
                    <a:pt x="2283" y="412"/>
                    <a:pt x="1946" y="619"/>
                  </a:cubicBezTo>
                  <a:cubicBezTo>
                    <a:pt x="1414" y="945"/>
                    <a:pt x="878" y="1300"/>
                    <a:pt x="517" y="1808"/>
                  </a:cubicBezTo>
                  <a:cubicBezTo>
                    <a:pt x="154" y="2317"/>
                    <a:pt x="1" y="3021"/>
                    <a:pt x="290" y="3574"/>
                  </a:cubicBezTo>
                  <a:cubicBezTo>
                    <a:pt x="842" y="3554"/>
                    <a:pt x="1050" y="3499"/>
                    <a:pt x="1420" y="3087"/>
                  </a:cubicBezTo>
                  <a:cubicBezTo>
                    <a:pt x="1792" y="2677"/>
                    <a:pt x="1888" y="1914"/>
                    <a:pt x="1851" y="1362"/>
                  </a:cubicBezTo>
                  <a:cubicBezTo>
                    <a:pt x="2423" y="1035"/>
                    <a:pt x="3193" y="493"/>
                    <a:pt x="2991" y="0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5484025" y="4112425"/>
              <a:ext cx="77500" cy="54725"/>
            </a:xfrm>
            <a:custGeom>
              <a:avLst/>
              <a:gdLst/>
              <a:ahLst/>
              <a:cxnLst/>
              <a:rect l="l" t="t" r="r" b="b"/>
              <a:pathLst>
                <a:path w="3100" h="2189" extrusionOk="0">
                  <a:moveTo>
                    <a:pt x="2175" y="0"/>
                  </a:moveTo>
                  <a:cubicBezTo>
                    <a:pt x="1566" y="32"/>
                    <a:pt x="968" y="229"/>
                    <a:pt x="459" y="563"/>
                  </a:cubicBezTo>
                  <a:cubicBezTo>
                    <a:pt x="1" y="863"/>
                    <a:pt x="43" y="1658"/>
                    <a:pt x="177" y="2188"/>
                  </a:cubicBezTo>
                  <a:cubicBezTo>
                    <a:pt x="203" y="2189"/>
                    <a:pt x="230" y="2189"/>
                    <a:pt x="256" y="2189"/>
                  </a:cubicBezTo>
                  <a:cubicBezTo>
                    <a:pt x="1236" y="2189"/>
                    <a:pt x="2203" y="1926"/>
                    <a:pt x="3099" y="1528"/>
                  </a:cubicBezTo>
                  <a:cubicBezTo>
                    <a:pt x="2946" y="956"/>
                    <a:pt x="2615" y="398"/>
                    <a:pt x="2175" y="0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5520450" y="4107050"/>
              <a:ext cx="79950" cy="19300"/>
            </a:xfrm>
            <a:custGeom>
              <a:avLst/>
              <a:gdLst/>
              <a:ahLst/>
              <a:cxnLst/>
              <a:rect l="l" t="t" r="r" b="b"/>
              <a:pathLst>
                <a:path w="3198" h="772" extrusionOk="0">
                  <a:moveTo>
                    <a:pt x="2538" y="1"/>
                  </a:moveTo>
                  <a:cubicBezTo>
                    <a:pt x="2495" y="1"/>
                    <a:pt x="2451" y="2"/>
                    <a:pt x="2407" y="3"/>
                  </a:cubicBezTo>
                  <a:cubicBezTo>
                    <a:pt x="1528" y="30"/>
                    <a:pt x="806" y="69"/>
                    <a:pt x="1" y="425"/>
                  </a:cubicBezTo>
                  <a:cubicBezTo>
                    <a:pt x="50" y="526"/>
                    <a:pt x="44" y="671"/>
                    <a:pt x="93" y="772"/>
                  </a:cubicBezTo>
                  <a:cubicBezTo>
                    <a:pt x="1124" y="593"/>
                    <a:pt x="2166" y="389"/>
                    <a:pt x="3198" y="208"/>
                  </a:cubicBezTo>
                  <a:cubicBezTo>
                    <a:pt x="3085" y="38"/>
                    <a:pt x="2831" y="1"/>
                    <a:pt x="2538" y="1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5531625" y="4116700"/>
              <a:ext cx="79900" cy="19300"/>
            </a:xfrm>
            <a:custGeom>
              <a:avLst/>
              <a:gdLst/>
              <a:ahLst/>
              <a:cxnLst/>
              <a:rect l="l" t="t" r="r" b="b"/>
              <a:pathLst>
                <a:path w="3196" h="772" extrusionOk="0">
                  <a:moveTo>
                    <a:pt x="2537" y="1"/>
                  </a:moveTo>
                  <a:cubicBezTo>
                    <a:pt x="2494" y="1"/>
                    <a:pt x="2451" y="1"/>
                    <a:pt x="2407" y="3"/>
                  </a:cubicBezTo>
                  <a:cubicBezTo>
                    <a:pt x="1526" y="30"/>
                    <a:pt x="805" y="68"/>
                    <a:pt x="0" y="425"/>
                  </a:cubicBezTo>
                  <a:cubicBezTo>
                    <a:pt x="49" y="526"/>
                    <a:pt x="44" y="670"/>
                    <a:pt x="93" y="772"/>
                  </a:cubicBezTo>
                  <a:cubicBezTo>
                    <a:pt x="1123" y="592"/>
                    <a:pt x="2165" y="387"/>
                    <a:pt x="3196" y="208"/>
                  </a:cubicBezTo>
                  <a:cubicBezTo>
                    <a:pt x="3085" y="38"/>
                    <a:pt x="2830" y="1"/>
                    <a:pt x="2537" y="1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5529775" y="4128225"/>
              <a:ext cx="79950" cy="19300"/>
            </a:xfrm>
            <a:custGeom>
              <a:avLst/>
              <a:gdLst/>
              <a:ahLst/>
              <a:cxnLst/>
              <a:rect l="l" t="t" r="r" b="b"/>
              <a:pathLst>
                <a:path w="3198" h="772" extrusionOk="0">
                  <a:moveTo>
                    <a:pt x="2539" y="1"/>
                  </a:moveTo>
                  <a:cubicBezTo>
                    <a:pt x="2496" y="1"/>
                    <a:pt x="2452" y="1"/>
                    <a:pt x="2408" y="3"/>
                  </a:cubicBezTo>
                  <a:cubicBezTo>
                    <a:pt x="1528" y="30"/>
                    <a:pt x="806" y="68"/>
                    <a:pt x="1" y="425"/>
                  </a:cubicBezTo>
                  <a:cubicBezTo>
                    <a:pt x="50" y="526"/>
                    <a:pt x="45" y="670"/>
                    <a:pt x="93" y="772"/>
                  </a:cubicBezTo>
                  <a:cubicBezTo>
                    <a:pt x="1125" y="592"/>
                    <a:pt x="2166" y="389"/>
                    <a:pt x="3197" y="208"/>
                  </a:cubicBezTo>
                  <a:cubicBezTo>
                    <a:pt x="3086" y="38"/>
                    <a:pt x="2832" y="1"/>
                    <a:pt x="2539" y="1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5525900" y="4137875"/>
              <a:ext cx="79950" cy="19300"/>
            </a:xfrm>
            <a:custGeom>
              <a:avLst/>
              <a:gdLst/>
              <a:ahLst/>
              <a:cxnLst/>
              <a:rect l="l" t="t" r="r" b="b"/>
              <a:pathLst>
                <a:path w="3198" h="772" extrusionOk="0">
                  <a:moveTo>
                    <a:pt x="2538" y="1"/>
                  </a:moveTo>
                  <a:cubicBezTo>
                    <a:pt x="2495" y="1"/>
                    <a:pt x="2452" y="1"/>
                    <a:pt x="2407" y="3"/>
                  </a:cubicBezTo>
                  <a:cubicBezTo>
                    <a:pt x="1529" y="30"/>
                    <a:pt x="806" y="68"/>
                    <a:pt x="1" y="425"/>
                  </a:cubicBezTo>
                  <a:cubicBezTo>
                    <a:pt x="50" y="526"/>
                    <a:pt x="44" y="670"/>
                    <a:pt x="93" y="771"/>
                  </a:cubicBezTo>
                  <a:cubicBezTo>
                    <a:pt x="1125" y="591"/>
                    <a:pt x="2166" y="387"/>
                    <a:pt x="3198" y="208"/>
                  </a:cubicBezTo>
                  <a:cubicBezTo>
                    <a:pt x="3087" y="38"/>
                    <a:pt x="2832" y="1"/>
                    <a:pt x="2538" y="1"/>
                  </a:cubicBezTo>
                  <a:close/>
                </a:path>
              </a:pathLst>
            </a:custGeom>
            <a:solidFill>
              <a:srgbClr val="DB8A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5494050" y="4108400"/>
              <a:ext cx="23575" cy="48100"/>
            </a:xfrm>
            <a:custGeom>
              <a:avLst/>
              <a:gdLst/>
              <a:ahLst/>
              <a:cxnLst/>
              <a:rect l="l" t="t" r="r" b="b"/>
              <a:pathLst>
                <a:path w="943" h="1924" fill="none" extrusionOk="0">
                  <a:moveTo>
                    <a:pt x="798" y="1"/>
                  </a:moveTo>
                  <a:cubicBezTo>
                    <a:pt x="943" y="358"/>
                    <a:pt x="940" y="771"/>
                    <a:pt x="792" y="1125"/>
                  </a:cubicBezTo>
                  <a:cubicBezTo>
                    <a:pt x="645" y="1481"/>
                    <a:pt x="354" y="1774"/>
                    <a:pt x="0" y="1923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8" name="Google Shape;2018;p33"/>
          <p:cNvGrpSpPr/>
          <p:nvPr/>
        </p:nvGrpSpPr>
        <p:grpSpPr>
          <a:xfrm>
            <a:off x="573704" y="2253628"/>
            <a:ext cx="803515" cy="803472"/>
            <a:chOff x="3767723" y="1346597"/>
            <a:chExt cx="734653" cy="734614"/>
          </a:xfrm>
        </p:grpSpPr>
        <p:sp>
          <p:nvSpPr>
            <p:cNvPr id="2019" name="Google Shape;2019;p33"/>
            <p:cNvSpPr/>
            <p:nvPr/>
          </p:nvSpPr>
          <p:spPr>
            <a:xfrm>
              <a:off x="3767723" y="1346597"/>
              <a:ext cx="734653" cy="734614"/>
            </a:xfrm>
            <a:custGeom>
              <a:avLst/>
              <a:gdLst/>
              <a:ahLst/>
              <a:cxnLst/>
              <a:rect l="l" t="t" r="r" b="b"/>
              <a:pathLst>
                <a:path w="18580" h="18579" extrusionOk="0">
                  <a:moveTo>
                    <a:pt x="9289" y="1"/>
                  </a:moveTo>
                  <a:cubicBezTo>
                    <a:pt x="6827" y="1"/>
                    <a:pt x="4464" y="979"/>
                    <a:pt x="2721" y="2722"/>
                  </a:cubicBezTo>
                  <a:cubicBezTo>
                    <a:pt x="979" y="4463"/>
                    <a:pt x="1" y="6826"/>
                    <a:pt x="1" y="9290"/>
                  </a:cubicBezTo>
                  <a:cubicBezTo>
                    <a:pt x="1" y="11755"/>
                    <a:pt x="979" y="14116"/>
                    <a:pt x="2721" y="15859"/>
                  </a:cubicBezTo>
                  <a:cubicBezTo>
                    <a:pt x="4464" y="17600"/>
                    <a:pt x="6827" y="18579"/>
                    <a:pt x="9289" y="18579"/>
                  </a:cubicBezTo>
                  <a:cubicBezTo>
                    <a:pt x="11753" y="18579"/>
                    <a:pt x="14116" y="17600"/>
                    <a:pt x="15858" y="15859"/>
                  </a:cubicBezTo>
                  <a:cubicBezTo>
                    <a:pt x="17601" y="14116"/>
                    <a:pt x="18579" y="11755"/>
                    <a:pt x="18579" y="9290"/>
                  </a:cubicBezTo>
                  <a:cubicBezTo>
                    <a:pt x="18579" y="6826"/>
                    <a:pt x="17601" y="4463"/>
                    <a:pt x="15858" y="2722"/>
                  </a:cubicBezTo>
                  <a:cubicBezTo>
                    <a:pt x="14116" y="979"/>
                    <a:pt x="11753" y="1"/>
                    <a:pt x="9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20" name="Google Shape;2020;p33"/>
            <p:cNvGrpSpPr/>
            <p:nvPr/>
          </p:nvGrpSpPr>
          <p:grpSpPr>
            <a:xfrm>
              <a:off x="3782946" y="1348653"/>
              <a:ext cx="704286" cy="730739"/>
              <a:chOff x="3782946" y="1348653"/>
              <a:chExt cx="704286" cy="730739"/>
            </a:xfrm>
          </p:grpSpPr>
          <p:sp>
            <p:nvSpPr>
              <p:cNvPr id="2021" name="Google Shape;2021;p33"/>
              <p:cNvSpPr/>
              <p:nvPr/>
            </p:nvSpPr>
            <p:spPr>
              <a:xfrm>
                <a:off x="3930581" y="1348653"/>
                <a:ext cx="409239" cy="730739"/>
              </a:xfrm>
              <a:custGeom>
                <a:avLst/>
                <a:gdLst/>
                <a:ahLst/>
                <a:cxnLst/>
                <a:rect l="l" t="t" r="r" b="b"/>
                <a:pathLst>
                  <a:path w="10350" h="18481" fill="none" extrusionOk="0">
                    <a:moveTo>
                      <a:pt x="7817" y="334"/>
                    </a:moveTo>
                    <a:cubicBezTo>
                      <a:pt x="8944" y="668"/>
                      <a:pt x="9747" y="1929"/>
                      <a:pt x="10048" y="3835"/>
                    </a:cubicBezTo>
                    <a:cubicBezTo>
                      <a:pt x="10350" y="5741"/>
                      <a:pt x="10126" y="8139"/>
                      <a:pt x="9425" y="10502"/>
                    </a:cubicBezTo>
                    <a:cubicBezTo>
                      <a:pt x="8724" y="12863"/>
                      <a:pt x="7604" y="14996"/>
                      <a:pt x="6312" y="16430"/>
                    </a:cubicBezTo>
                    <a:cubicBezTo>
                      <a:pt x="5020" y="17863"/>
                      <a:pt x="3660" y="18481"/>
                      <a:pt x="2533" y="18147"/>
                    </a:cubicBezTo>
                    <a:cubicBezTo>
                      <a:pt x="1406" y="17811"/>
                      <a:pt x="603" y="16553"/>
                      <a:pt x="301" y="14646"/>
                    </a:cubicBezTo>
                    <a:cubicBezTo>
                      <a:pt x="1" y="12740"/>
                      <a:pt x="225" y="10341"/>
                      <a:pt x="926" y="7980"/>
                    </a:cubicBezTo>
                    <a:cubicBezTo>
                      <a:pt x="1627" y="5618"/>
                      <a:pt x="2745" y="3485"/>
                      <a:pt x="4039" y="2051"/>
                    </a:cubicBezTo>
                    <a:cubicBezTo>
                      <a:pt x="5331" y="618"/>
                      <a:pt x="6689" y="1"/>
                      <a:pt x="7817" y="334"/>
                    </a:cubicBezTo>
                    <a:close/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3"/>
              <p:cNvSpPr/>
              <p:nvPr/>
            </p:nvSpPr>
            <p:spPr>
              <a:xfrm>
                <a:off x="3782946" y="1609448"/>
                <a:ext cx="704286" cy="208890"/>
              </a:xfrm>
              <a:custGeom>
                <a:avLst/>
                <a:gdLst/>
                <a:ahLst/>
                <a:cxnLst/>
                <a:rect l="l" t="t" r="r" b="b"/>
                <a:pathLst>
                  <a:path w="17812" h="5283" fill="none" extrusionOk="0">
                    <a:moveTo>
                      <a:pt x="0" y="1"/>
                    </a:moveTo>
                    <a:lnTo>
                      <a:pt x="17811" y="5283"/>
                    </a:lnTo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3"/>
              <p:cNvSpPr/>
              <p:nvPr/>
            </p:nvSpPr>
            <p:spPr>
              <a:xfrm>
                <a:off x="4030573" y="1361741"/>
                <a:ext cx="208969" cy="704326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7813" fill="none" extrusionOk="0">
                    <a:moveTo>
                      <a:pt x="5285" y="1"/>
                    </a:moveTo>
                    <a:lnTo>
                      <a:pt x="1" y="17813"/>
                    </a:lnTo>
                  </a:path>
                </a:pathLst>
              </a:custGeom>
              <a:noFill/>
              <a:ln w="2775" cap="flat" cmpd="sng">
                <a:solidFill>
                  <a:schemeClr val="dk1"/>
                </a:solidFill>
                <a:prstDash val="solid"/>
                <a:miter lim="144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25D066-1E03-6F41-9387-FF5CE451234C}"/>
              </a:ext>
            </a:extLst>
          </p:cNvPr>
          <p:cNvGrpSpPr/>
          <p:nvPr/>
        </p:nvGrpSpPr>
        <p:grpSpPr>
          <a:xfrm>
            <a:off x="1743715" y="3057100"/>
            <a:ext cx="3957074" cy="2930976"/>
            <a:chOff x="219994" y="3110596"/>
            <a:chExt cx="4038089" cy="293097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FA33A21-8962-DE43-B6B3-35C4CBB60AC9}"/>
                </a:ext>
              </a:extLst>
            </p:cNvPr>
            <p:cNvGrpSpPr/>
            <p:nvPr/>
          </p:nvGrpSpPr>
          <p:grpSpPr>
            <a:xfrm>
              <a:off x="219994" y="3110596"/>
              <a:ext cx="4038089" cy="2930976"/>
              <a:chOff x="219994" y="2392138"/>
              <a:chExt cx="4038089" cy="2930976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780E41B5-CA24-C14B-8D20-D78B1BDD59E6}"/>
                  </a:ext>
                </a:extLst>
              </p:cNvPr>
              <p:cNvSpPr/>
              <p:nvPr/>
            </p:nvSpPr>
            <p:spPr>
              <a:xfrm>
                <a:off x="219994" y="2392138"/>
                <a:ext cx="4038089" cy="2930976"/>
              </a:xfrm>
              <a:prstGeom prst="roundRect">
                <a:avLst>
                  <a:gd name="adj" fmla="val 5786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3F59B77-CDA5-724D-AAD4-2E2DB76765A9}"/>
                  </a:ext>
                </a:extLst>
              </p:cNvPr>
              <p:cNvCxnSpPr/>
              <p:nvPr/>
            </p:nvCxnSpPr>
            <p:spPr>
              <a:xfrm>
                <a:off x="219994" y="2940888"/>
                <a:ext cx="403808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26A8F2F-1131-3544-83C7-8E3F3EEA0AB6}"/>
                </a:ext>
              </a:extLst>
            </p:cNvPr>
            <p:cNvGrpSpPr/>
            <p:nvPr/>
          </p:nvGrpSpPr>
          <p:grpSpPr>
            <a:xfrm>
              <a:off x="413300" y="3197681"/>
              <a:ext cx="3575275" cy="461665"/>
              <a:chOff x="437496" y="2479223"/>
              <a:chExt cx="3575275" cy="46166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4098AFC-23DD-C94D-BCB9-B9FAF928A7D6}"/>
                  </a:ext>
                </a:extLst>
              </p:cNvPr>
              <p:cNvSpPr txBox="1"/>
              <p:nvPr/>
            </p:nvSpPr>
            <p:spPr>
              <a:xfrm>
                <a:off x="807403" y="2479223"/>
                <a:ext cx="32053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prstClr val="black"/>
                    </a:solidFill>
                    <a:latin typeface="Calibri" panose="020F0502020204030204"/>
                  </a:rPr>
                  <a:t>The hotel in Stockholm 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B304D9B-CB28-6E4A-A1D7-6F973B3BD0E0}"/>
                  </a:ext>
                </a:extLst>
              </p:cNvPr>
              <p:cNvSpPr txBox="1"/>
              <p:nvPr/>
            </p:nvSpPr>
            <p:spPr>
              <a:xfrm>
                <a:off x="437496" y="247922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1.</a:t>
                </a: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1E455C3-C05D-874D-BE21-522B265E633F}"/>
              </a:ext>
            </a:extLst>
          </p:cNvPr>
          <p:cNvGrpSpPr/>
          <p:nvPr/>
        </p:nvGrpSpPr>
        <p:grpSpPr>
          <a:xfrm>
            <a:off x="6363266" y="3057100"/>
            <a:ext cx="3960562" cy="2930976"/>
            <a:chOff x="4873752" y="3110596"/>
            <a:chExt cx="4041648" cy="293097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75A7A0F-F9F9-AA4F-9445-E76FB74F8C6A}"/>
                </a:ext>
              </a:extLst>
            </p:cNvPr>
            <p:cNvGrpSpPr/>
            <p:nvPr/>
          </p:nvGrpSpPr>
          <p:grpSpPr>
            <a:xfrm>
              <a:off x="4873752" y="3110596"/>
              <a:ext cx="4041648" cy="2930976"/>
              <a:chOff x="4873752" y="2392138"/>
              <a:chExt cx="4041648" cy="2930976"/>
            </a:xfrm>
          </p:grpSpPr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DE5DAE8D-F1D9-DB4F-90BE-B7AFF876D50C}"/>
                  </a:ext>
                </a:extLst>
              </p:cNvPr>
              <p:cNvSpPr/>
              <p:nvPr/>
            </p:nvSpPr>
            <p:spPr>
              <a:xfrm>
                <a:off x="4873752" y="2392138"/>
                <a:ext cx="4041648" cy="2930976"/>
              </a:xfrm>
              <a:prstGeom prst="roundRect">
                <a:avLst>
                  <a:gd name="adj" fmla="val 5786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492B79C-0A61-7A4E-ADBB-18579BB293E1}"/>
                  </a:ext>
                </a:extLst>
              </p:cNvPr>
              <p:cNvCxnSpPr/>
              <p:nvPr/>
            </p:nvCxnSpPr>
            <p:spPr>
              <a:xfrm>
                <a:off x="4877311" y="2940888"/>
                <a:ext cx="403808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93A1CDB-5853-0B4A-804E-E32DE1621C36}"/>
                </a:ext>
              </a:extLst>
            </p:cNvPr>
            <p:cNvGrpSpPr/>
            <p:nvPr/>
          </p:nvGrpSpPr>
          <p:grpSpPr>
            <a:xfrm>
              <a:off x="5677243" y="3197681"/>
              <a:ext cx="2336692" cy="461666"/>
              <a:chOff x="5773160" y="2479223"/>
              <a:chExt cx="2336692" cy="461666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945E9C9-867E-C849-872A-AD2FF290BCB1}"/>
                  </a:ext>
                </a:extLst>
              </p:cNvPr>
              <p:cNvSpPr txBox="1"/>
              <p:nvPr/>
            </p:nvSpPr>
            <p:spPr>
              <a:xfrm>
                <a:off x="6150016" y="2479223"/>
                <a:ext cx="1959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prstClr val="black"/>
                    </a:solidFill>
                    <a:latin typeface="Calibri" panose="020F0502020204030204"/>
                  </a:rPr>
                  <a:t>The Old Town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8B99C91-B871-6C4F-87FC-F3D1F295F9F1}"/>
                  </a:ext>
                </a:extLst>
              </p:cNvPr>
              <p:cNvSpPr txBox="1"/>
              <p:nvPr/>
            </p:nvSpPr>
            <p:spPr>
              <a:xfrm>
                <a:off x="5773160" y="2479224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2.</a:t>
                </a: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30011B9-5483-3441-860C-58BC24495156}"/>
              </a:ext>
            </a:extLst>
          </p:cNvPr>
          <p:cNvGrpSpPr/>
          <p:nvPr/>
        </p:nvGrpSpPr>
        <p:grpSpPr>
          <a:xfrm>
            <a:off x="7093438" y="3570335"/>
            <a:ext cx="3050451" cy="572385"/>
            <a:chOff x="274424" y="352901"/>
            <a:chExt cx="3050451" cy="572385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2A8D2F7F-CB9C-334D-A644-30121CD11A4B}"/>
                </a:ext>
              </a:extLst>
            </p:cNvPr>
            <p:cNvSpPr/>
            <p:nvPr/>
          </p:nvSpPr>
          <p:spPr>
            <a:xfrm>
              <a:off x="274424" y="352901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C8DAA4A-31AD-0047-B9E9-CBC2B57D1069}"/>
                </a:ext>
              </a:extLst>
            </p:cNvPr>
            <p:cNvGrpSpPr/>
            <p:nvPr/>
          </p:nvGrpSpPr>
          <p:grpSpPr>
            <a:xfrm>
              <a:off x="362733" y="383315"/>
              <a:ext cx="2962142" cy="461666"/>
              <a:chOff x="6197475" y="4405452"/>
              <a:chExt cx="2962142" cy="46166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8A0F58E-025C-7646-8800-8AF27A1F4852}"/>
                  </a:ext>
                </a:extLst>
              </p:cNvPr>
              <p:cNvSpPr txBox="1"/>
              <p:nvPr/>
            </p:nvSpPr>
            <p:spPr>
              <a:xfrm>
                <a:off x="6476357" y="4405452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the Royal Palace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59CD978-E356-A641-A2AD-B5FE91C0A9FD}"/>
                  </a:ext>
                </a:extLst>
              </p:cNvPr>
              <p:cNvSpPr txBox="1"/>
              <p:nvPr/>
            </p:nvSpPr>
            <p:spPr>
              <a:xfrm>
                <a:off x="6197475" y="440545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/>
                  </a:rPr>
                  <a:t>a.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156EF9E-9962-2C42-BB23-3903E0E84658}"/>
              </a:ext>
            </a:extLst>
          </p:cNvPr>
          <p:cNvGrpSpPr/>
          <p:nvPr/>
        </p:nvGrpSpPr>
        <p:grpSpPr>
          <a:xfrm>
            <a:off x="2299636" y="3607916"/>
            <a:ext cx="2967310" cy="572385"/>
            <a:chOff x="3045322" y="336916"/>
            <a:chExt cx="2967310" cy="572385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7C14A668-D337-E843-A40A-7372C1A77B1E}"/>
                </a:ext>
              </a:extLst>
            </p:cNvPr>
            <p:cNvSpPr/>
            <p:nvPr/>
          </p:nvSpPr>
          <p:spPr>
            <a:xfrm>
              <a:off x="3045322" y="336916"/>
              <a:ext cx="2786162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CCEBAD8-AEFE-1946-B5C4-BD353CF78D4C}"/>
                </a:ext>
              </a:extLst>
            </p:cNvPr>
            <p:cNvGrpSpPr/>
            <p:nvPr/>
          </p:nvGrpSpPr>
          <p:grpSpPr>
            <a:xfrm>
              <a:off x="3050490" y="352903"/>
              <a:ext cx="2962142" cy="461666"/>
              <a:chOff x="6197475" y="4917084"/>
              <a:chExt cx="2962142" cy="46166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6800335-B24B-A241-8AD5-048435D5441F}"/>
                  </a:ext>
                </a:extLst>
              </p:cNvPr>
              <p:cNvSpPr txBox="1"/>
              <p:nvPr/>
            </p:nvSpPr>
            <p:spPr>
              <a:xfrm>
                <a:off x="6476357" y="491708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delicious breakfast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556D2DF-D685-FF43-9F3C-CC73C8035C0B}"/>
                  </a:ext>
                </a:extLst>
              </p:cNvPr>
              <p:cNvSpPr txBox="1"/>
              <p:nvPr/>
            </p:nvSpPr>
            <p:spPr>
              <a:xfrm>
                <a:off x="6197475" y="491708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b.</a:t>
                </a: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AA6C9B6-D79B-C54B-B389-599E5A9EE9D0}"/>
              </a:ext>
            </a:extLst>
          </p:cNvPr>
          <p:cNvGrpSpPr/>
          <p:nvPr/>
        </p:nvGrpSpPr>
        <p:grpSpPr>
          <a:xfrm>
            <a:off x="2383969" y="4196288"/>
            <a:ext cx="3060676" cy="572385"/>
            <a:chOff x="5998711" y="336916"/>
            <a:chExt cx="3060676" cy="572385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3481AE2A-8B6D-134E-AEBE-3BA0C26F931C}"/>
                </a:ext>
              </a:extLst>
            </p:cNvPr>
            <p:cNvSpPr/>
            <p:nvPr/>
          </p:nvSpPr>
          <p:spPr>
            <a:xfrm>
              <a:off x="5998711" y="336916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25FD363-02B7-C44B-97B5-B4AD9B60465A}"/>
                </a:ext>
              </a:extLst>
            </p:cNvPr>
            <p:cNvGrpSpPr/>
            <p:nvPr/>
          </p:nvGrpSpPr>
          <p:grpSpPr>
            <a:xfrm>
              <a:off x="6097245" y="352901"/>
              <a:ext cx="2962142" cy="461666"/>
              <a:chOff x="6197475" y="5378747"/>
              <a:chExt cx="2962142" cy="46166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8721AC7-E43C-6B45-8E8D-B5EBFAC3E651}"/>
                  </a:ext>
                </a:extLst>
              </p:cNvPr>
              <p:cNvSpPr txBox="1"/>
              <p:nvPr/>
            </p:nvSpPr>
            <p:spPr>
              <a:xfrm>
                <a:off x="6476357" y="5378747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swimming pool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BEFE780-5810-3A49-9F15-8295D29F6AB3}"/>
                  </a:ext>
                </a:extLst>
              </p:cNvPr>
              <p:cNvSpPr txBox="1"/>
              <p:nvPr/>
            </p:nvSpPr>
            <p:spPr>
              <a:xfrm>
                <a:off x="6197475" y="5378748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c.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82209E8-A2B8-8346-8125-29EC64C8A844}"/>
              </a:ext>
            </a:extLst>
          </p:cNvPr>
          <p:cNvGrpSpPr/>
          <p:nvPr/>
        </p:nvGrpSpPr>
        <p:grpSpPr>
          <a:xfrm>
            <a:off x="7114424" y="4111575"/>
            <a:ext cx="3695134" cy="572385"/>
            <a:chOff x="1442123" y="1306645"/>
            <a:chExt cx="3695134" cy="572385"/>
          </a:xfrm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08C28C3F-CD94-A444-847C-2723E346B3AD}"/>
                </a:ext>
              </a:extLst>
            </p:cNvPr>
            <p:cNvSpPr/>
            <p:nvPr/>
          </p:nvSpPr>
          <p:spPr>
            <a:xfrm>
              <a:off x="1442123" y="1306645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3328E6B-A54E-4045-B1AF-A4E899B79A6A}"/>
                </a:ext>
              </a:extLst>
            </p:cNvPr>
            <p:cNvGrpSpPr/>
            <p:nvPr/>
          </p:nvGrpSpPr>
          <p:grpSpPr>
            <a:xfrm>
              <a:off x="2175115" y="1356853"/>
              <a:ext cx="2962142" cy="480183"/>
              <a:chOff x="6197475" y="5871864"/>
              <a:chExt cx="2962142" cy="480183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CEA20FE-DF1C-7840-B8FA-6686D744ED22}"/>
                  </a:ext>
                </a:extLst>
              </p:cNvPr>
              <p:cNvSpPr txBox="1"/>
              <p:nvPr/>
            </p:nvSpPr>
            <p:spPr>
              <a:xfrm>
                <a:off x="6476357" y="587186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prstClr val="black"/>
                    </a:solidFill>
                    <a:latin typeface="Calibri" panose="020F0502020204030204"/>
                  </a:rPr>
                  <a:t>‘fika’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EBE5CF2-5026-0348-893D-DABBC1726DDA}"/>
                  </a:ext>
                </a:extLst>
              </p:cNvPr>
              <p:cNvSpPr txBox="1"/>
              <p:nvPr/>
            </p:nvSpPr>
            <p:spPr>
              <a:xfrm>
                <a:off x="6197475" y="5890382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/>
                  </a:rPr>
                  <a:t>d.</a:t>
                </a: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74F8CF4-430F-F14F-B364-7268B4828265}"/>
              </a:ext>
            </a:extLst>
          </p:cNvPr>
          <p:cNvGrpSpPr/>
          <p:nvPr/>
        </p:nvGrpSpPr>
        <p:grpSpPr>
          <a:xfrm>
            <a:off x="7225483" y="4710533"/>
            <a:ext cx="3215633" cy="572385"/>
            <a:chOff x="4663811" y="1320010"/>
            <a:chExt cx="3215633" cy="572385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641BCCBF-AF52-EB4F-A1A2-CF2883376B16}"/>
                </a:ext>
              </a:extLst>
            </p:cNvPr>
            <p:cNvSpPr/>
            <p:nvPr/>
          </p:nvSpPr>
          <p:spPr>
            <a:xfrm>
              <a:off x="4663811" y="1320010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8DAF761-AFF5-704E-BE88-799FCF3FC432}"/>
                </a:ext>
              </a:extLst>
            </p:cNvPr>
            <p:cNvGrpSpPr/>
            <p:nvPr/>
          </p:nvGrpSpPr>
          <p:grpSpPr>
            <a:xfrm>
              <a:off x="4873752" y="1356853"/>
              <a:ext cx="3005692" cy="461666"/>
              <a:chOff x="-474830" y="5976288"/>
              <a:chExt cx="3005692" cy="461666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D687C3C-7FBB-8343-89BF-9EFB766F7E32}"/>
                  </a:ext>
                </a:extLst>
              </p:cNvPr>
              <p:cNvSpPr txBox="1"/>
              <p:nvPr/>
            </p:nvSpPr>
            <p:spPr>
              <a:xfrm>
                <a:off x="-152398" y="5976288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prstClr val="black"/>
                    </a:solidFill>
                    <a:latin typeface="Calibri" panose="020F0502020204030204"/>
                  </a:rPr>
                  <a:t>Swedish art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ED390C78-045F-6F4B-8B47-B504FC2C4380}"/>
                  </a:ext>
                </a:extLst>
              </p:cNvPr>
              <p:cNvSpPr txBox="1"/>
              <p:nvPr/>
            </p:nvSpPr>
            <p:spPr>
              <a:xfrm>
                <a:off x="-474830" y="5976289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e.</a:t>
                </a: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5389941-0E34-7E4C-B332-DA2B0B338465}"/>
              </a:ext>
            </a:extLst>
          </p:cNvPr>
          <p:cNvGrpSpPr/>
          <p:nvPr/>
        </p:nvGrpSpPr>
        <p:grpSpPr>
          <a:xfrm>
            <a:off x="3225463" y="1975228"/>
            <a:ext cx="3695134" cy="572385"/>
            <a:chOff x="1442123" y="1306645"/>
            <a:chExt cx="3695134" cy="572385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2CEFE1BA-E451-CA48-B287-9EA935CD2A2E}"/>
                </a:ext>
              </a:extLst>
            </p:cNvPr>
            <p:cNvSpPr/>
            <p:nvPr/>
          </p:nvSpPr>
          <p:spPr>
            <a:xfrm>
              <a:off x="1442123" y="1306645"/>
              <a:ext cx="2621177" cy="57238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35E5345-0016-454F-9C9B-21AB3AEF300B}"/>
                </a:ext>
              </a:extLst>
            </p:cNvPr>
            <p:cNvGrpSpPr/>
            <p:nvPr/>
          </p:nvGrpSpPr>
          <p:grpSpPr>
            <a:xfrm>
              <a:off x="2175115" y="1356853"/>
              <a:ext cx="2962142" cy="480183"/>
              <a:chOff x="6197475" y="5871864"/>
              <a:chExt cx="2962142" cy="480183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4C122A0-3E00-4B47-89DF-9A428D2E35E0}"/>
                  </a:ext>
                </a:extLst>
              </p:cNvPr>
              <p:cNvSpPr txBox="1"/>
              <p:nvPr/>
            </p:nvSpPr>
            <p:spPr>
              <a:xfrm>
                <a:off x="6476357" y="587186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‘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/>
                  </a:rPr>
                  <a:t>fika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’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9492A02-3CBF-D046-9931-666183A3A5A0}"/>
                  </a:ext>
                </a:extLst>
              </p:cNvPr>
              <p:cNvSpPr txBox="1"/>
              <p:nvPr/>
            </p:nvSpPr>
            <p:spPr>
              <a:xfrm>
                <a:off x="6197475" y="5890382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d.</a:t>
                </a:r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4099E01-DC71-3D40-8D58-19656D3D9786}"/>
              </a:ext>
            </a:extLst>
          </p:cNvPr>
          <p:cNvGrpSpPr/>
          <p:nvPr/>
        </p:nvGrpSpPr>
        <p:grpSpPr>
          <a:xfrm>
            <a:off x="6447152" y="1988593"/>
            <a:ext cx="3215633" cy="572385"/>
            <a:chOff x="4663811" y="1320010"/>
            <a:chExt cx="3215633" cy="572385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A854D5D9-225B-C843-A80C-26F5EAC71849}"/>
                </a:ext>
              </a:extLst>
            </p:cNvPr>
            <p:cNvSpPr/>
            <p:nvPr/>
          </p:nvSpPr>
          <p:spPr>
            <a:xfrm>
              <a:off x="4663811" y="1320010"/>
              <a:ext cx="2621177" cy="57238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E5A8009-68F5-4B43-A400-16BDC49DBE0C}"/>
                </a:ext>
              </a:extLst>
            </p:cNvPr>
            <p:cNvGrpSpPr/>
            <p:nvPr/>
          </p:nvGrpSpPr>
          <p:grpSpPr>
            <a:xfrm>
              <a:off x="4873752" y="1356853"/>
              <a:ext cx="3005692" cy="461666"/>
              <a:chOff x="-474830" y="5976288"/>
              <a:chExt cx="3005692" cy="461666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25F52481-97F5-FA4F-AFED-89284712D74B}"/>
                  </a:ext>
                </a:extLst>
              </p:cNvPr>
              <p:cNvSpPr txBox="1"/>
              <p:nvPr/>
            </p:nvSpPr>
            <p:spPr>
              <a:xfrm>
                <a:off x="-152398" y="5976288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prstClr val="black"/>
                    </a:solidFill>
                    <a:latin typeface="Calibri" panose="020F0502020204030204"/>
                  </a:rPr>
                  <a:t>Swedish art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67F6029-4C79-954B-973A-C12D2B70F0FA}"/>
                  </a:ext>
                </a:extLst>
              </p:cNvPr>
              <p:cNvSpPr txBox="1"/>
              <p:nvPr/>
            </p:nvSpPr>
            <p:spPr>
              <a:xfrm>
                <a:off x="-474830" y="5976289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e.</a:t>
                </a:r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F567829-52A7-A24B-9D75-A2F1550A72C6}"/>
              </a:ext>
            </a:extLst>
          </p:cNvPr>
          <p:cNvGrpSpPr/>
          <p:nvPr/>
        </p:nvGrpSpPr>
        <p:grpSpPr>
          <a:xfrm>
            <a:off x="2052762" y="1021484"/>
            <a:ext cx="3050451" cy="572385"/>
            <a:chOff x="274424" y="352901"/>
            <a:chExt cx="3050451" cy="572385"/>
          </a:xfrm>
        </p:grpSpPr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940B511B-77A6-AE42-8686-63A52342C986}"/>
                </a:ext>
              </a:extLst>
            </p:cNvPr>
            <p:cNvSpPr/>
            <p:nvPr/>
          </p:nvSpPr>
          <p:spPr>
            <a:xfrm>
              <a:off x="274424" y="352901"/>
              <a:ext cx="2621177" cy="57238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6AA80BD-D6E3-6B49-9247-E6568FBDC763}"/>
                </a:ext>
              </a:extLst>
            </p:cNvPr>
            <p:cNvGrpSpPr/>
            <p:nvPr/>
          </p:nvGrpSpPr>
          <p:grpSpPr>
            <a:xfrm>
              <a:off x="362733" y="383315"/>
              <a:ext cx="2962142" cy="461666"/>
              <a:chOff x="6197475" y="4405452"/>
              <a:chExt cx="2962142" cy="461666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61CB6E4-F17C-BC4F-80CC-263B14E17781}"/>
                  </a:ext>
                </a:extLst>
              </p:cNvPr>
              <p:cNvSpPr txBox="1"/>
              <p:nvPr/>
            </p:nvSpPr>
            <p:spPr>
              <a:xfrm>
                <a:off x="6476357" y="4405452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the Royal Palace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D144FB4-3DB0-0E4B-860A-77C73E88FCC2}"/>
                  </a:ext>
                </a:extLst>
              </p:cNvPr>
              <p:cNvSpPr txBox="1"/>
              <p:nvPr/>
            </p:nvSpPr>
            <p:spPr>
              <a:xfrm>
                <a:off x="6197475" y="440545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a.</a:t>
                </a: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D3EB80C-4004-A946-8135-B5E9F623C6F7}"/>
              </a:ext>
            </a:extLst>
          </p:cNvPr>
          <p:cNvGrpSpPr/>
          <p:nvPr/>
        </p:nvGrpSpPr>
        <p:grpSpPr>
          <a:xfrm>
            <a:off x="4828662" y="1005499"/>
            <a:ext cx="2967310" cy="572385"/>
            <a:chOff x="3045322" y="336916"/>
            <a:chExt cx="2967310" cy="572385"/>
          </a:xfrm>
        </p:grpSpPr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2AAF06A-640F-A040-A6DD-8D807BC8C444}"/>
                </a:ext>
              </a:extLst>
            </p:cNvPr>
            <p:cNvSpPr/>
            <p:nvPr/>
          </p:nvSpPr>
          <p:spPr>
            <a:xfrm>
              <a:off x="3045322" y="336916"/>
              <a:ext cx="2786162" cy="57238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99CDC410-4ED6-CF4B-88BD-48A530500C73}"/>
                </a:ext>
              </a:extLst>
            </p:cNvPr>
            <p:cNvGrpSpPr/>
            <p:nvPr/>
          </p:nvGrpSpPr>
          <p:grpSpPr>
            <a:xfrm>
              <a:off x="3050490" y="352903"/>
              <a:ext cx="2962142" cy="461666"/>
              <a:chOff x="6197475" y="4917084"/>
              <a:chExt cx="2962142" cy="461666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927A5327-6F79-8946-8E5E-533C39507750}"/>
                  </a:ext>
                </a:extLst>
              </p:cNvPr>
              <p:cNvSpPr txBox="1"/>
              <p:nvPr/>
            </p:nvSpPr>
            <p:spPr>
              <a:xfrm>
                <a:off x="6476357" y="491708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delicious breakfast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B5B7775E-5004-CB4C-AC42-7C8966DB2B28}"/>
                  </a:ext>
                </a:extLst>
              </p:cNvPr>
              <p:cNvSpPr txBox="1"/>
              <p:nvPr/>
            </p:nvSpPr>
            <p:spPr>
              <a:xfrm>
                <a:off x="6197475" y="491708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b.</a:t>
                </a:r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E14ED8F-8916-0146-AD9B-A4C526A74CA3}"/>
              </a:ext>
            </a:extLst>
          </p:cNvPr>
          <p:cNvGrpSpPr/>
          <p:nvPr/>
        </p:nvGrpSpPr>
        <p:grpSpPr>
          <a:xfrm>
            <a:off x="7782051" y="1005499"/>
            <a:ext cx="3060676" cy="572385"/>
            <a:chOff x="5998711" y="336916"/>
            <a:chExt cx="3060676" cy="572385"/>
          </a:xfrm>
        </p:grpSpPr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8910C5A6-DE2D-C347-BB0A-BB075891EBBF}"/>
                </a:ext>
              </a:extLst>
            </p:cNvPr>
            <p:cNvSpPr/>
            <p:nvPr/>
          </p:nvSpPr>
          <p:spPr>
            <a:xfrm>
              <a:off x="5998711" y="336916"/>
              <a:ext cx="2621177" cy="57238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ED54CA30-C826-7C48-BEF4-B60F5F8EC9A6}"/>
                </a:ext>
              </a:extLst>
            </p:cNvPr>
            <p:cNvGrpSpPr/>
            <p:nvPr/>
          </p:nvGrpSpPr>
          <p:grpSpPr>
            <a:xfrm>
              <a:off x="6097245" y="352901"/>
              <a:ext cx="2962142" cy="461666"/>
              <a:chOff x="6197475" y="5378747"/>
              <a:chExt cx="2962142" cy="461666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94F5B9F-29A5-3B4E-8EB6-FF16AB4BDE34}"/>
                  </a:ext>
                </a:extLst>
              </p:cNvPr>
              <p:cNvSpPr txBox="1"/>
              <p:nvPr/>
            </p:nvSpPr>
            <p:spPr>
              <a:xfrm>
                <a:off x="6476357" y="5378747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swimming pool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B4C746A-E5EB-E24F-9096-88EFEC86BAB6}"/>
                  </a:ext>
                </a:extLst>
              </p:cNvPr>
              <p:cNvSpPr txBox="1"/>
              <p:nvPr/>
            </p:nvSpPr>
            <p:spPr>
              <a:xfrm>
                <a:off x="6197475" y="5378748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Calibri" panose="020F0502020204030204"/>
                  </a:rPr>
                  <a:t>c.</a:t>
                </a:r>
              </a:p>
            </p:txBody>
          </p:sp>
        </p:grpSp>
      </p:grpSp>
      <p:sp>
        <p:nvSpPr>
          <p:cNvPr id="162" name="Oval 161">
            <a:hlinkClick r:id="rId3" action="ppaction://hlinksldjump"/>
            <a:extLst>
              <a:ext uri="{FF2B5EF4-FFF2-40B4-BE49-F238E27FC236}">
                <a16:creationId xmlns:a16="http://schemas.microsoft.com/office/drawing/2014/main" id="{F368D2FD-1AB3-C940-BF0A-253A45E7EF93}"/>
              </a:ext>
            </a:extLst>
          </p:cNvPr>
          <p:cNvSpPr/>
          <p:nvPr/>
        </p:nvSpPr>
        <p:spPr>
          <a:xfrm>
            <a:off x="5417015" y="308083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3" name="Oval 162">
            <a:hlinkClick r:id="rId4" action="ppaction://hlinksldjump"/>
            <a:extLst>
              <a:ext uri="{FF2B5EF4-FFF2-40B4-BE49-F238E27FC236}">
                <a16:creationId xmlns:a16="http://schemas.microsoft.com/office/drawing/2014/main" id="{E6ADF059-2756-E046-AA6B-D04B4DCAEF4F}"/>
              </a:ext>
            </a:extLst>
          </p:cNvPr>
          <p:cNvSpPr/>
          <p:nvPr/>
        </p:nvSpPr>
        <p:spPr>
          <a:xfrm>
            <a:off x="9529695" y="3074086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57852 0.4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24727 0.474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56302 0.562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45273 0.410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11315 0.493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2746" y="4203342"/>
            <a:ext cx="50242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Look at the blurred picture.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Guess the name of the city.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475" y="-1"/>
            <a:ext cx="580971" cy="48178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483565" y="2613982"/>
            <a:ext cx="3934399" cy="116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None/>
              <a:defRPr sz="3000" b="1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kern="0" dirty="0"/>
              <a:t>Let’s guess</a:t>
            </a:r>
            <a:endParaRPr lang="en-US" sz="1800" kern="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3BD086-B6E6-B24D-B478-F05A25BDD153}"/>
              </a:ext>
            </a:extLst>
          </p:cNvPr>
          <p:cNvSpPr/>
          <p:nvPr/>
        </p:nvSpPr>
        <p:spPr>
          <a:xfrm>
            <a:off x="3281697" y="735902"/>
            <a:ext cx="5679342" cy="18405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600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9" name="Google Shape;1485;p28">
            <a:extLst>
              <a:ext uri="{FF2B5EF4-FFF2-40B4-BE49-F238E27FC236}">
                <a16:creationId xmlns:a16="http://schemas.microsoft.com/office/drawing/2014/main" id="{556626F0-EEDC-4F49-BBD4-1CA05D5FE8E0}"/>
              </a:ext>
            </a:extLst>
          </p:cNvPr>
          <p:cNvSpPr txBox="1">
            <a:spLocks/>
          </p:cNvSpPr>
          <p:nvPr/>
        </p:nvSpPr>
        <p:spPr>
          <a:xfrm>
            <a:off x="3832746" y="1313548"/>
            <a:ext cx="4689718" cy="6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88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139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It has a swimming pool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and a gym.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It offers delicious breakfast.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fika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14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Its weather is perfect, sunny all the time! Our hotel is good. It has a swimming pool and a gym. It offers delicious breakfast. </a:t>
            </a:r>
            <a:r>
              <a:rPr lang="en-US" sz="2400" dirty="0">
                <a:latin typeface="Calibri" panose="020F0502020204030204"/>
              </a:rPr>
              <a:t>Yesterday Mum, Dad and I rented three bikes and cycled to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 the Old Town. </a:t>
            </a:r>
            <a:r>
              <a:rPr lang="en-US" sz="2400" dirty="0">
                <a:latin typeface="Calibri" panose="020F0502020204030204"/>
              </a:rPr>
              <a:t>My parents wore their helmets and I wore mine.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We visited the Royal Palace first.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What a beautiful place! Mum loved it. 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She said, “Swedish art is amazing.” After that, we had “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/>
              </a:rPr>
              <a:t>fika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/>
              </a:rPr>
              <a:t>”, a coffee break, in a traditional café.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2499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3BD086-B6E6-B24D-B478-F05A25BDD153}"/>
              </a:ext>
            </a:extLst>
          </p:cNvPr>
          <p:cNvSpPr/>
          <p:nvPr/>
        </p:nvSpPr>
        <p:spPr>
          <a:xfrm>
            <a:off x="2367378" y="1930400"/>
            <a:ext cx="7792622" cy="2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52525"/>
              </a:solidFill>
              <a:latin typeface="Arial"/>
              <a:sym typeface="Arial"/>
            </a:endParaRPr>
          </a:p>
        </p:txBody>
      </p:sp>
      <p:sp>
        <p:nvSpPr>
          <p:cNvPr id="4" name="Google Shape;1485;p28">
            <a:extLst>
              <a:ext uri="{FF2B5EF4-FFF2-40B4-BE49-F238E27FC236}">
                <a16:creationId xmlns:a16="http://schemas.microsoft.com/office/drawing/2014/main" id="{556626F0-EEDC-4F49-BBD4-1CA05D5FE8E0}"/>
              </a:ext>
            </a:extLst>
          </p:cNvPr>
          <p:cNvSpPr txBox="1">
            <a:spLocks/>
          </p:cNvSpPr>
          <p:nvPr/>
        </p:nvSpPr>
        <p:spPr>
          <a:xfrm>
            <a:off x="2788876" y="2629895"/>
            <a:ext cx="6949625" cy="94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900" b="1" i="0" u="none" strike="noStrike" cap="non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Mono"/>
              <a:buNone/>
              <a:defRPr sz="2500" b="0" i="0" u="none" strike="noStrike" cap="non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defTabSz="1219170">
              <a:buClr>
                <a:srgbClr val="252525"/>
              </a:buClr>
            </a:pPr>
            <a:r>
              <a:rPr lang="en-US" sz="13800" kern="0" dirty="0">
                <a:solidFill>
                  <a:srgbClr val="DB9A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78" y="-5764"/>
            <a:ext cx="442921" cy="5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657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3239" y="722434"/>
            <a:ext cx="9760685" cy="827234"/>
          </a:xfrm>
        </p:spPr>
        <p:txBody>
          <a:bodyPr/>
          <a:lstStyle/>
          <a:p>
            <a:pPr algn="ctr"/>
            <a:r>
              <a:rPr lang="en-US" sz="3600" dirty="0"/>
              <a:t>Stockholm, Sweden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72111"/>
              </p:ext>
            </p:extLst>
          </p:nvPr>
        </p:nvGraphicFramePr>
        <p:xfrm>
          <a:off x="1661895" y="1813823"/>
          <a:ext cx="8803372" cy="30355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401686">
                  <a:extLst>
                    <a:ext uri="{9D8B030D-6E8A-4147-A177-3AD203B41FA5}">
                      <a16:colId xmlns:a16="http://schemas.microsoft.com/office/drawing/2014/main" val="205933347"/>
                    </a:ext>
                  </a:extLst>
                </a:gridCol>
                <a:gridCol w="4401686">
                  <a:extLst>
                    <a:ext uri="{9D8B030D-6E8A-4147-A177-3AD203B41FA5}">
                      <a16:colId xmlns:a16="http://schemas.microsoft.com/office/drawing/2014/main" val="4214204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city is it?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649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is it like?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000" baseline="0" dirty="0"/>
                        <a:t>(weather, hotel, food, people,…) 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000" baseline="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66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can you see and do? </a:t>
                      </a:r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200000"/>
                        </a:lnSpc>
                        <a:buFontTx/>
                        <a:buNone/>
                      </a:pP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68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000" dirty="0"/>
                        <a:t>How</a:t>
                      </a:r>
                      <a:r>
                        <a:rPr lang="en-US" sz="2000" baseline="0" dirty="0"/>
                        <a:t> do you feel about it?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426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1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3239" y="722434"/>
            <a:ext cx="9760685" cy="827234"/>
          </a:xfrm>
        </p:spPr>
        <p:txBody>
          <a:bodyPr/>
          <a:lstStyle/>
          <a:p>
            <a:pPr algn="ctr"/>
            <a:r>
              <a:rPr lang="en-US" sz="3600" dirty="0"/>
              <a:t>Stockholm, Sweden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64836"/>
              </p:ext>
            </p:extLst>
          </p:nvPr>
        </p:nvGraphicFramePr>
        <p:xfrm>
          <a:off x="1661895" y="1813823"/>
          <a:ext cx="8803372" cy="31089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401686">
                  <a:extLst>
                    <a:ext uri="{9D8B030D-6E8A-4147-A177-3AD203B41FA5}">
                      <a16:colId xmlns:a16="http://schemas.microsoft.com/office/drawing/2014/main" val="205933347"/>
                    </a:ext>
                  </a:extLst>
                </a:gridCol>
                <a:gridCol w="4401686">
                  <a:extLst>
                    <a:ext uri="{9D8B030D-6E8A-4147-A177-3AD203B41FA5}">
                      <a16:colId xmlns:a16="http://schemas.microsoft.com/office/drawing/2014/main" val="4214204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city is it?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Stockholm</a:t>
                      </a:r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649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is it like?</a:t>
                      </a:r>
                    </a:p>
                    <a:p>
                      <a:r>
                        <a:rPr lang="en-US" sz="2000" baseline="0" dirty="0"/>
                        <a:t>(weather, hotel, food, people,…) 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Fantastic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/>
                        <a:t>weather:</a:t>
                      </a:r>
                      <a:r>
                        <a:rPr lang="en-US" sz="2000" baseline="0" dirty="0"/>
                        <a:t> perfect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/>
                        <a:t>hotel: good (swimming pool, gym)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/>
                        <a:t>food: delicious</a:t>
                      </a:r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66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What</a:t>
                      </a:r>
                      <a:r>
                        <a:rPr lang="en-US" sz="2000" baseline="0" dirty="0"/>
                        <a:t> can you see and do? </a:t>
                      </a:r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/>
                        <a:t>cycle to the Old Town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/>
                        <a:t>visit</a:t>
                      </a:r>
                      <a:r>
                        <a:rPr lang="en-US" sz="2000" baseline="0" dirty="0"/>
                        <a:t> the Royal Palace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/>
                        <a:t>have “</a:t>
                      </a:r>
                      <a:r>
                        <a:rPr lang="en-US" sz="2000" baseline="0" dirty="0" err="1"/>
                        <a:t>fika</a:t>
                      </a:r>
                      <a:r>
                        <a:rPr lang="en-US" sz="2000" baseline="0" dirty="0"/>
                        <a:t>”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68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How</a:t>
                      </a:r>
                      <a:r>
                        <a:rPr lang="en-US" sz="2000" baseline="0" dirty="0"/>
                        <a:t> do you feel about it?</a:t>
                      </a:r>
                      <a:endParaRPr lang="en-US" sz="2000" dirty="0"/>
                    </a:p>
                  </a:txBody>
                  <a:tcPr>
                    <a:solidFill>
                      <a:srgbClr val="DAE8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wonderful</a:t>
                      </a:r>
                    </a:p>
                  </a:txBody>
                  <a:tcPr>
                    <a:solidFill>
                      <a:srgbClr val="DA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426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9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Google Shape;2069;p35"/>
          <p:cNvGrpSpPr/>
          <p:nvPr/>
        </p:nvGrpSpPr>
        <p:grpSpPr>
          <a:xfrm rot="-672352">
            <a:off x="296095" y="5508563"/>
            <a:ext cx="943243" cy="1500477"/>
            <a:chOff x="6221350" y="4237875"/>
            <a:chExt cx="488900" cy="777725"/>
          </a:xfrm>
        </p:grpSpPr>
        <p:sp>
          <p:nvSpPr>
            <p:cNvPr id="2070" name="Google Shape;2070;p35"/>
            <p:cNvSpPr/>
            <p:nvPr/>
          </p:nvSpPr>
          <p:spPr>
            <a:xfrm>
              <a:off x="6546725" y="4375050"/>
              <a:ext cx="40900" cy="132950"/>
            </a:xfrm>
            <a:custGeom>
              <a:avLst/>
              <a:gdLst/>
              <a:ahLst/>
              <a:cxnLst/>
              <a:rect l="l" t="t" r="r" b="b"/>
              <a:pathLst>
                <a:path w="1636" h="5318" extrusionOk="0">
                  <a:moveTo>
                    <a:pt x="1546" y="0"/>
                  </a:moveTo>
                  <a:lnTo>
                    <a:pt x="1" y="26"/>
                  </a:lnTo>
                  <a:lnTo>
                    <a:pt x="91" y="5317"/>
                  </a:lnTo>
                  <a:lnTo>
                    <a:pt x="1636" y="5291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5"/>
            <p:cNvSpPr/>
            <p:nvPr/>
          </p:nvSpPr>
          <p:spPr>
            <a:xfrm>
              <a:off x="6597800" y="4454200"/>
              <a:ext cx="39150" cy="31875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E970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5"/>
            <p:cNvSpPr/>
            <p:nvPr/>
          </p:nvSpPr>
          <p:spPr>
            <a:xfrm>
              <a:off x="6342775" y="4422600"/>
              <a:ext cx="277875" cy="384525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D06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5"/>
            <p:cNvSpPr/>
            <p:nvPr/>
          </p:nvSpPr>
          <p:spPr>
            <a:xfrm>
              <a:off x="6418625" y="4539000"/>
              <a:ext cx="168000" cy="268125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5"/>
            <p:cNvSpPr/>
            <p:nvPr/>
          </p:nvSpPr>
          <p:spPr>
            <a:xfrm>
              <a:off x="6579975" y="4447525"/>
              <a:ext cx="35425" cy="28775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5"/>
            <p:cNvSpPr/>
            <p:nvPr/>
          </p:nvSpPr>
          <p:spPr>
            <a:xfrm>
              <a:off x="6586275" y="4507800"/>
              <a:ext cx="32925" cy="34725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5"/>
            <p:cNvSpPr/>
            <p:nvPr/>
          </p:nvSpPr>
          <p:spPr>
            <a:xfrm>
              <a:off x="6500825" y="4570725"/>
              <a:ext cx="51900" cy="18675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5"/>
            <p:cNvSpPr/>
            <p:nvPr/>
          </p:nvSpPr>
          <p:spPr>
            <a:xfrm>
              <a:off x="6572850" y="4480175"/>
              <a:ext cx="47800" cy="28575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5"/>
            <p:cNvSpPr/>
            <p:nvPr/>
          </p:nvSpPr>
          <p:spPr>
            <a:xfrm>
              <a:off x="6554950" y="4425050"/>
              <a:ext cx="48200" cy="20775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5"/>
            <p:cNvSpPr/>
            <p:nvPr/>
          </p:nvSpPr>
          <p:spPr>
            <a:xfrm>
              <a:off x="6508950" y="4583275"/>
              <a:ext cx="36725" cy="7925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6551875" y="4441075"/>
              <a:ext cx="51175" cy="6550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6578900" y="4472075"/>
              <a:ext cx="29000" cy="6075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6575575" y="4488225"/>
              <a:ext cx="37550" cy="22200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6582175" y="4516425"/>
              <a:ext cx="7650" cy="27475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6505625" y="4327775"/>
              <a:ext cx="27600" cy="54675"/>
            </a:xfrm>
            <a:custGeom>
              <a:avLst/>
              <a:gdLst/>
              <a:ahLst/>
              <a:cxnLst/>
              <a:rect l="l" t="t" r="r" b="b"/>
              <a:pathLst>
                <a:path w="1104" h="2187" extrusionOk="0">
                  <a:moveTo>
                    <a:pt x="827" y="1"/>
                  </a:moveTo>
                  <a:cubicBezTo>
                    <a:pt x="823" y="1"/>
                    <a:pt x="819" y="1"/>
                    <a:pt x="815" y="1"/>
                  </a:cubicBezTo>
                  <a:lnTo>
                    <a:pt x="182" y="59"/>
                  </a:lnTo>
                  <a:cubicBezTo>
                    <a:pt x="78" y="68"/>
                    <a:pt x="0" y="216"/>
                    <a:pt x="8" y="390"/>
                  </a:cubicBezTo>
                  <a:lnTo>
                    <a:pt x="81" y="1889"/>
                  </a:lnTo>
                  <a:cubicBezTo>
                    <a:pt x="90" y="2057"/>
                    <a:pt x="177" y="2187"/>
                    <a:pt x="277" y="2187"/>
                  </a:cubicBezTo>
                  <a:cubicBezTo>
                    <a:pt x="280" y="2187"/>
                    <a:pt x="283" y="2186"/>
                    <a:pt x="286" y="2186"/>
                  </a:cubicBezTo>
                  <a:lnTo>
                    <a:pt x="919" y="2128"/>
                  </a:lnTo>
                  <a:cubicBezTo>
                    <a:pt x="1024" y="2118"/>
                    <a:pt x="1103" y="1969"/>
                    <a:pt x="1094" y="1797"/>
                  </a:cubicBezTo>
                  <a:lnTo>
                    <a:pt x="1021" y="297"/>
                  </a:lnTo>
                  <a:cubicBezTo>
                    <a:pt x="1014" y="131"/>
                    <a:pt x="92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6520300" y="4316600"/>
              <a:ext cx="57900" cy="74375"/>
            </a:xfrm>
            <a:custGeom>
              <a:avLst/>
              <a:gdLst/>
              <a:ahLst/>
              <a:cxnLst/>
              <a:rect l="l" t="t" r="r" b="b"/>
              <a:pathLst>
                <a:path w="2316" h="2975" extrusionOk="0">
                  <a:moveTo>
                    <a:pt x="1827" y="0"/>
                  </a:moveTo>
                  <a:cubicBezTo>
                    <a:pt x="1817" y="0"/>
                    <a:pt x="1807" y="1"/>
                    <a:pt x="1796" y="1"/>
                  </a:cubicBezTo>
                  <a:lnTo>
                    <a:pt x="408" y="107"/>
                  </a:lnTo>
                  <a:cubicBezTo>
                    <a:pt x="179" y="124"/>
                    <a:pt x="0" y="328"/>
                    <a:pt x="9" y="561"/>
                  </a:cubicBezTo>
                  <a:lnTo>
                    <a:pt x="87" y="2581"/>
                  </a:lnTo>
                  <a:cubicBezTo>
                    <a:pt x="95" y="2803"/>
                    <a:pt x="272" y="2974"/>
                    <a:pt x="488" y="2974"/>
                  </a:cubicBezTo>
                  <a:cubicBezTo>
                    <a:pt x="498" y="2974"/>
                    <a:pt x="508" y="2974"/>
                    <a:pt x="519" y="2973"/>
                  </a:cubicBezTo>
                  <a:lnTo>
                    <a:pt x="1906" y="2867"/>
                  </a:lnTo>
                  <a:cubicBezTo>
                    <a:pt x="2135" y="2850"/>
                    <a:pt x="2315" y="2645"/>
                    <a:pt x="2307" y="2412"/>
                  </a:cubicBezTo>
                  <a:lnTo>
                    <a:pt x="2229" y="393"/>
                  </a:lnTo>
                  <a:cubicBezTo>
                    <a:pt x="2220" y="171"/>
                    <a:pt x="2042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6521075" y="4337825"/>
              <a:ext cx="53300" cy="26550"/>
            </a:xfrm>
            <a:custGeom>
              <a:avLst/>
              <a:gdLst/>
              <a:ahLst/>
              <a:cxnLst/>
              <a:rect l="l" t="t" r="r" b="b"/>
              <a:pathLst>
                <a:path w="2132" h="1062" extrusionOk="0">
                  <a:moveTo>
                    <a:pt x="2044" y="1"/>
                  </a:moveTo>
                  <a:cubicBezTo>
                    <a:pt x="1468" y="70"/>
                    <a:pt x="890" y="144"/>
                    <a:pt x="317" y="241"/>
                  </a:cubicBezTo>
                  <a:cubicBezTo>
                    <a:pt x="190" y="262"/>
                    <a:pt x="88" y="294"/>
                    <a:pt x="1" y="336"/>
                  </a:cubicBezTo>
                  <a:lnTo>
                    <a:pt x="30" y="1054"/>
                  </a:lnTo>
                  <a:cubicBezTo>
                    <a:pt x="125" y="1060"/>
                    <a:pt x="222" y="1062"/>
                    <a:pt x="319" y="1062"/>
                  </a:cubicBezTo>
                  <a:cubicBezTo>
                    <a:pt x="536" y="1062"/>
                    <a:pt x="754" y="1052"/>
                    <a:pt x="960" y="1050"/>
                  </a:cubicBezTo>
                  <a:cubicBezTo>
                    <a:pt x="1355" y="1046"/>
                    <a:pt x="1757" y="1028"/>
                    <a:pt x="2131" y="900"/>
                  </a:cubicBezTo>
                  <a:cubicBezTo>
                    <a:pt x="2117" y="599"/>
                    <a:pt x="2088" y="299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6562550" y="4249975"/>
              <a:ext cx="139925" cy="164550"/>
            </a:xfrm>
            <a:custGeom>
              <a:avLst/>
              <a:gdLst/>
              <a:ahLst/>
              <a:cxnLst/>
              <a:rect l="l" t="t" r="r" b="b"/>
              <a:pathLst>
                <a:path w="5597" h="6582" extrusionOk="0">
                  <a:moveTo>
                    <a:pt x="5289" y="0"/>
                  </a:moveTo>
                  <a:cubicBezTo>
                    <a:pt x="4042" y="1873"/>
                    <a:pt x="1206" y="2268"/>
                    <a:pt x="289" y="2347"/>
                  </a:cubicBezTo>
                  <a:cubicBezTo>
                    <a:pt x="125" y="2362"/>
                    <a:pt x="1" y="2506"/>
                    <a:pt x="7" y="2671"/>
                  </a:cubicBezTo>
                  <a:lnTo>
                    <a:pt x="104" y="5392"/>
                  </a:lnTo>
                  <a:cubicBezTo>
                    <a:pt x="111" y="5623"/>
                    <a:pt x="294" y="5794"/>
                    <a:pt x="509" y="5794"/>
                  </a:cubicBezTo>
                  <a:cubicBezTo>
                    <a:pt x="544" y="5794"/>
                    <a:pt x="580" y="5789"/>
                    <a:pt x="617" y="5779"/>
                  </a:cubicBezTo>
                  <a:cubicBezTo>
                    <a:pt x="967" y="5685"/>
                    <a:pt x="1342" y="5645"/>
                    <a:pt x="1723" y="5645"/>
                  </a:cubicBezTo>
                  <a:cubicBezTo>
                    <a:pt x="3584" y="5645"/>
                    <a:pt x="5597" y="6582"/>
                    <a:pt x="5597" y="6582"/>
                  </a:cubicBezTo>
                  <a:lnTo>
                    <a:pt x="52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6685650" y="4237875"/>
              <a:ext cx="24600" cy="193350"/>
            </a:xfrm>
            <a:custGeom>
              <a:avLst/>
              <a:gdLst/>
              <a:ahLst/>
              <a:cxnLst/>
              <a:rect l="l" t="t" r="r" b="b"/>
              <a:pathLst>
                <a:path w="984" h="7734" extrusionOk="0">
                  <a:moveTo>
                    <a:pt x="295" y="0"/>
                  </a:moveTo>
                  <a:cubicBezTo>
                    <a:pt x="287" y="0"/>
                    <a:pt x="278" y="1"/>
                    <a:pt x="270" y="1"/>
                  </a:cubicBezTo>
                  <a:cubicBezTo>
                    <a:pt x="118" y="16"/>
                    <a:pt x="1" y="155"/>
                    <a:pt x="10" y="311"/>
                  </a:cubicBezTo>
                  <a:lnTo>
                    <a:pt x="420" y="7477"/>
                  </a:lnTo>
                  <a:cubicBezTo>
                    <a:pt x="428" y="7623"/>
                    <a:pt x="545" y="7733"/>
                    <a:pt x="687" y="7733"/>
                  </a:cubicBezTo>
                  <a:cubicBezTo>
                    <a:pt x="696" y="7733"/>
                    <a:pt x="705" y="7733"/>
                    <a:pt x="713" y="7732"/>
                  </a:cubicBezTo>
                  <a:cubicBezTo>
                    <a:pt x="865" y="7717"/>
                    <a:pt x="984" y="7579"/>
                    <a:pt x="973" y="7424"/>
                  </a:cubicBezTo>
                  <a:lnTo>
                    <a:pt x="563" y="257"/>
                  </a:lnTo>
                  <a:cubicBezTo>
                    <a:pt x="555" y="111"/>
                    <a:pt x="437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6528750" y="437305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2" y="0"/>
                  </a:moveTo>
                  <a:cubicBezTo>
                    <a:pt x="163" y="0"/>
                    <a:pt x="95" y="36"/>
                    <a:pt x="57" y="99"/>
                  </a:cubicBezTo>
                  <a:cubicBezTo>
                    <a:pt x="0" y="195"/>
                    <a:pt x="32" y="319"/>
                    <a:pt x="127" y="375"/>
                  </a:cubicBezTo>
                  <a:cubicBezTo>
                    <a:pt x="160" y="395"/>
                    <a:pt x="195" y="404"/>
                    <a:pt x="231" y="404"/>
                  </a:cubicBezTo>
                  <a:cubicBezTo>
                    <a:pt x="299" y="404"/>
                    <a:pt x="366" y="369"/>
                    <a:pt x="403" y="306"/>
                  </a:cubicBezTo>
                  <a:cubicBezTo>
                    <a:pt x="461" y="209"/>
                    <a:pt x="429" y="86"/>
                    <a:pt x="334" y="28"/>
                  </a:cubicBezTo>
                  <a:cubicBezTo>
                    <a:pt x="302" y="9"/>
                    <a:pt x="267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6530375" y="4372800"/>
              <a:ext cx="10400" cy="9100"/>
            </a:xfrm>
            <a:custGeom>
              <a:avLst/>
              <a:gdLst/>
              <a:ahLst/>
              <a:cxnLst/>
              <a:rect l="l" t="t" r="r" b="b"/>
              <a:pathLst>
                <a:path w="416" h="364" extrusionOk="0">
                  <a:moveTo>
                    <a:pt x="207" y="1"/>
                  </a:moveTo>
                  <a:cubicBezTo>
                    <a:pt x="146" y="1"/>
                    <a:pt x="86" y="33"/>
                    <a:pt x="52" y="89"/>
                  </a:cubicBezTo>
                  <a:cubicBezTo>
                    <a:pt x="0" y="176"/>
                    <a:pt x="29" y="287"/>
                    <a:pt x="114" y="338"/>
                  </a:cubicBezTo>
                  <a:cubicBezTo>
                    <a:pt x="144" y="355"/>
                    <a:pt x="176" y="363"/>
                    <a:pt x="207" y="363"/>
                  </a:cubicBezTo>
                  <a:cubicBezTo>
                    <a:pt x="269" y="363"/>
                    <a:pt x="330" y="331"/>
                    <a:pt x="363" y="274"/>
                  </a:cubicBezTo>
                  <a:cubicBezTo>
                    <a:pt x="415" y="189"/>
                    <a:pt x="386" y="77"/>
                    <a:pt x="299" y="27"/>
                  </a:cubicBezTo>
                  <a:cubicBezTo>
                    <a:pt x="271" y="9"/>
                    <a:pt x="239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6544250" y="437310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0" y="0"/>
                  </a:moveTo>
                  <a:cubicBezTo>
                    <a:pt x="162" y="0"/>
                    <a:pt x="95" y="36"/>
                    <a:pt x="57" y="100"/>
                  </a:cubicBezTo>
                  <a:cubicBezTo>
                    <a:pt x="0" y="195"/>
                    <a:pt x="32" y="320"/>
                    <a:pt x="127" y="376"/>
                  </a:cubicBezTo>
                  <a:cubicBezTo>
                    <a:pt x="160" y="395"/>
                    <a:pt x="195" y="404"/>
                    <a:pt x="230" y="404"/>
                  </a:cubicBezTo>
                  <a:cubicBezTo>
                    <a:pt x="299" y="404"/>
                    <a:pt x="366" y="369"/>
                    <a:pt x="403" y="305"/>
                  </a:cubicBezTo>
                  <a:cubicBezTo>
                    <a:pt x="461" y="210"/>
                    <a:pt x="429" y="86"/>
                    <a:pt x="334" y="29"/>
                  </a:cubicBezTo>
                  <a:cubicBezTo>
                    <a:pt x="301" y="10"/>
                    <a:pt x="266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6545375" y="4372725"/>
              <a:ext cx="10350" cy="9075"/>
            </a:xfrm>
            <a:custGeom>
              <a:avLst/>
              <a:gdLst/>
              <a:ahLst/>
              <a:cxnLst/>
              <a:rect l="l" t="t" r="r" b="b"/>
              <a:pathLst>
                <a:path w="414" h="363" extrusionOk="0">
                  <a:moveTo>
                    <a:pt x="207" y="0"/>
                  </a:moveTo>
                  <a:cubicBezTo>
                    <a:pt x="146" y="0"/>
                    <a:pt x="85" y="32"/>
                    <a:pt x="51" y="89"/>
                  </a:cubicBezTo>
                  <a:cubicBezTo>
                    <a:pt x="0" y="174"/>
                    <a:pt x="28" y="286"/>
                    <a:pt x="114" y="338"/>
                  </a:cubicBezTo>
                  <a:cubicBezTo>
                    <a:pt x="144" y="355"/>
                    <a:pt x="175" y="363"/>
                    <a:pt x="207" y="363"/>
                  </a:cubicBezTo>
                  <a:cubicBezTo>
                    <a:pt x="269" y="363"/>
                    <a:pt x="328" y="331"/>
                    <a:pt x="363" y="274"/>
                  </a:cubicBezTo>
                  <a:cubicBezTo>
                    <a:pt x="413" y="189"/>
                    <a:pt x="386" y="78"/>
                    <a:pt x="299" y="25"/>
                  </a:cubicBezTo>
                  <a:cubicBezTo>
                    <a:pt x="270" y="8"/>
                    <a:pt x="239" y="0"/>
                    <a:pt x="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6604750" y="4283875"/>
              <a:ext cx="75200" cy="38175"/>
            </a:xfrm>
            <a:custGeom>
              <a:avLst/>
              <a:gdLst/>
              <a:ahLst/>
              <a:cxnLst/>
              <a:rect l="l" t="t" r="r" b="b"/>
              <a:pathLst>
                <a:path w="3008" h="1527" extrusionOk="0">
                  <a:moveTo>
                    <a:pt x="2864" y="0"/>
                  </a:moveTo>
                  <a:cubicBezTo>
                    <a:pt x="2705" y="0"/>
                    <a:pt x="1165" y="1058"/>
                    <a:pt x="1" y="1079"/>
                  </a:cubicBezTo>
                  <a:cubicBezTo>
                    <a:pt x="15" y="1179"/>
                    <a:pt x="31" y="1280"/>
                    <a:pt x="47" y="1380"/>
                  </a:cubicBezTo>
                  <a:cubicBezTo>
                    <a:pt x="53" y="1420"/>
                    <a:pt x="60" y="1464"/>
                    <a:pt x="91" y="1491"/>
                  </a:cubicBezTo>
                  <a:cubicBezTo>
                    <a:pt x="122" y="1521"/>
                    <a:pt x="170" y="1524"/>
                    <a:pt x="215" y="1526"/>
                  </a:cubicBezTo>
                  <a:cubicBezTo>
                    <a:pt x="244" y="1526"/>
                    <a:pt x="274" y="1527"/>
                    <a:pt x="303" y="1527"/>
                  </a:cubicBezTo>
                  <a:cubicBezTo>
                    <a:pt x="1227" y="1527"/>
                    <a:pt x="2133" y="1223"/>
                    <a:pt x="2945" y="779"/>
                  </a:cubicBezTo>
                  <a:cubicBezTo>
                    <a:pt x="2923" y="656"/>
                    <a:pt x="3007" y="44"/>
                    <a:pt x="2871" y="1"/>
                  </a:cubicBezTo>
                  <a:cubicBezTo>
                    <a:pt x="2869" y="1"/>
                    <a:pt x="2867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6221350" y="4584025"/>
              <a:ext cx="318500" cy="431575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6423200" y="4577300"/>
              <a:ext cx="124350" cy="78650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6" name="Google Shape;2096;p35"/>
          <p:cNvGrpSpPr/>
          <p:nvPr/>
        </p:nvGrpSpPr>
        <p:grpSpPr>
          <a:xfrm rot="-1533328" flipH="1">
            <a:off x="11560615" y="1290859"/>
            <a:ext cx="801859" cy="1144135"/>
            <a:chOff x="274651" y="4452459"/>
            <a:chExt cx="601373" cy="858071"/>
          </a:xfrm>
        </p:grpSpPr>
        <p:sp>
          <p:nvSpPr>
            <p:cNvPr id="2097" name="Google Shape;2097;p35"/>
            <p:cNvSpPr/>
            <p:nvPr/>
          </p:nvSpPr>
          <p:spPr>
            <a:xfrm>
              <a:off x="819374" y="4498185"/>
              <a:ext cx="56650" cy="46123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DA9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450353" y="4452459"/>
              <a:ext cx="402085" cy="556408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FFC0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560108" y="4620890"/>
              <a:ext cx="243096" cy="387977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793581" y="4488526"/>
              <a:ext cx="51260" cy="41637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802698" y="4575744"/>
              <a:ext cx="47642" cy="50247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679051" y="4666796"/>
              <a:ext cx="75099" cy="27023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783272" y="4535770"/>
              <a:ext cx="69167" cy="41348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757370" y="4456004"/>
              <a:ext cx="69745" cy="30061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690808" y="4684956"/>
              <a:ext cx="53141" cy="11467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752921" y="4479193"/>
              <a:ext cx="74050" cy="9478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792026" y="4524050"/>
              <a:ext cx="41963" cy="8791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787215" y="4547419"/>
              <a:ext cx="54335" cy="32123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796765" y="4588224"/>
              <a:ext cx="11070" cy="39756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4651" y="4686041"/>
              <a:ext cx="460869" cy="624489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566728" y="4676310"/>
              <a:ext cx="179934" cy="113807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38E1BCDC-3331-E643-82AC-FDC921E2CC67}"/>
              </a:ext>
            </a:extLst>
          </p:cNvPr>
          <p:cNvSpPr/>
          <p:nvPr/>
        </p:nvSpPr>
        <p:spPr>
          <a:xfrm>
            <a:off x="1342584" y="572071"/>
            <a:ext cx="611383" cy="5747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933" b="1" kern="0" dirty="0">
                <a:solidFill>
                  <a:srgbClr val="DAE8F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60D49B8-A3BD-9B4D-953D-0355F74A0F87}"/>
              </a:ext>
            </a:extLst>
          </p:cNvPr>
          <p:cNvSpPr txBox="1"/>
          <p:nvPr/>
        </p:nvSpPr>
        <p:spPr>
          <a:xfrm>
            <a:off x="1924551" y="628601"/>
            <a:ext cx="936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Choose a city you know. Discuss and answer the questions below.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7EE9FEE-8864-D04C-8113-386FF1DE22E2}"/>
              </a:ext>
            </a:extLst>
          </p:cNvPr>
          <p:cNvSpPr txBox="1"/>
          <p:nvPr/>
        </p:nvSpPr>
        <p:spPr>
          <a:xfrm>
            <a:off x="3669257" y="1121316"/>
            <a:ext cx="610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Calibri" panose="020F0502020204030204"/>
              </a:rPr>
              <a:t>Work in groups of 4 in 5 minutes.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96078D3-C918-D241-A9AC-8003CA0D5C1B}"/>
              </a:ext>
            </a:extLst>
          </p:cNvPr>
          <p:cNvSpPr txBox="1"/>
          <p:nvPr/>
        </p:nvSpPr>
        <p:spPr>
          <a:xfrm>
            <a:off x="2784820" y="1663734"/>
            <a:ext cx="484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city is it?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654DB55-A40E-3A48-B58B-A3A43FF9E1CA}"/>
              </a:ext>
            </a:extLst>
          </p:cNvPr>
          <p:cNvSpPr txBox="1"/>
          <p:nvPr/>
        </p:nvSpPr>
        <p:spPr>
          <a:xfrm>
            <a:off x="2784817" y="2187402"/>
            <a:ext cx="764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is it like? (the weather, hotel, food, people…)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845913-5D38-294F-A2E3-62E6E9E45E2D}"/>
              </a:ext>
            </a:extLst>
          </p:cNvPr>
          <p:cNvSpPr txBox="1"/>
          <p:nvPr/>
        </p:nvSpPr>
        <p:spPr>
          <a:xfrm>
            <a:off x="2784817" y="2738858"/>
            <a:ext cx="675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can you see and do there? &lt;At least 2&gt;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62D1687-E1FD-4C4F-85B1-0AE5708B8F06}"/>
              </a:ext>
            </a:extLst>
          </p:cNvPr>
          <p:cNvSpPr txBox="1"/>
          <p:nvPr/>
        </p:nvSpPr>
        <p:spPr>
          <a:xfrm>
            <a:off x="2784818" y="3238920"/>
            <a:ext cx="484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How do you feel about it?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98" name="Picture 2" descr="The best cities in the world: 2022 Readers' Choice Awards | CN Traveller">
            <a:extLst>
              <a:ext uri="{FF2B5EF4-FFF2-40B4-BE49-F238E27FC236}">
                <a16:creationId xmlns:a16="http://schemas.microsoft.com/office/drawing/2014/main" id="{425B4240-65CD-9146-ADA6-D4CD87C8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57" y="4064370"/>
            <a:ext cx="3654815" cy="20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/>
      <p:bldP spid="10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Google Shape;2069;p35"/>
          <p:cNvGrpSpPr/>
          <p:nvPr/>
        </p:nvGrpSpPr>
        <p:grpSpPr>
          <a:xfrm rot="-672352">
            <a:off x="296095" y="5508563"/>
            <a:ext cx="943243" cy="1500477"/>
            <a:chOff x="6221350" y="4237875"/>
            <a:chExt cx="488900" cy="777725"/>
          </a:xfrm>
        </p:grpSpPr>
        <p:sp>
          <p:nvSpPr>
            <p:cNvPr id="2070" name="Google Shape;2070;p35"/>
            <p:cNvSpPr/>
            <p:nvPr/>
          </p:nvSpPr>
          <p:spPr>
            <a:xfrm>
              <a:off x="6546725" y="4375050"/>
              <a:ext cx="40900" cy="132950"/>
            </a:xfrm>
            <a:custGeom>
              <a:avLst/>
              <a:gdLst/>
              <a:ahLst/>
              <a:cxnLst/>
              <a:rect l="l" t="t" r="r" b="b"/>
              <a:pathLst>
                <a:path w="1636" h="5318" extrusionOk="0">
                  <a:moveTo>
                    <a:pt x="1546" y="0"/>
                  </a:moveTo>
                  <a:lnTo>
                    <a:pt x="1" y="26"/>
                  </a:lnTo>
                  <a:lnTo>
                    <a:pt x="91" y="5317"/>
                  </a:lnTo>
                  <a:lnTo>
                    <a:pt x="1636" y="5291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5"/>
            <p:cNvSpPr/>
            <p:nvPr/>
          </p:nvSpPr>
          <p:spPr>
            <a:xfrm>
              <a:off x="6597800" y="4454200"/>
              <a:ext cx="39150" cy="31875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E970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5"/>
            <p:cNvSpPr/>
            <p:nvPr/>
          </p:nvSpPr>
          <p:spPr>
            <a:xfrm>
              <a:off x="6342775" y="4422600"/>
              <a:ext cx="277875" cy="384525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D06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5"/>
            <p:cNvSpPr/>
            <p:nvPr/>
          </p:nvSpPr>
          <p:spPr>
            <a:xfrm>
              <a:off x="6418625" y="4539000"/>
              <a:ext cx="168000" cy="268125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5"/>
            <p:cNvSpPr/>
            <p:nvPr/>
          </p:nvSpPr>
          <p:spPr>
            <a:xfrm>
              <a:off x="6579975" y="4447525"/>
              <a:ext cx="35425" cy="28775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5"/>
            <p:cNvSpPr/>
            <p:nvPr/>
          </p:nvSpPr>
          <p:spPr>
            <a:xfrm>
              <a:off x="6586275" y="4507800"/>
              <a:ext cx="32925" cy="34725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5"/>
            <p:cNvSpPr/>
            <p:nvPr/>
          </p:nvSpPr>
          <p:spPr>
            <a:xfrm>
              <a:off x="6500825" y="4570725"/>
              <a:ext cx="51900" cy="18675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5"/>
            <p:cNvSpPr/>
            <p:nvPr/>
          </p:nvSpPr>
          <p:spPr>
            <a:xfrm>
              <a:off x="6572850" y="4480175"/>
              <a:ext cx="47800" cy="28575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5"/>
            <p:cNvSpPr/>
            <p:nvPr/>
          </p:nvSpPr>
          <p:spPr>
            <a:xfrm>
              <a:off x="6554950" y="4425050"/>
              <a:ext cx="48200" cy="20775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CC4C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5"/>
            <p:cNvSpPr/>
            <p:nvPr/>
          </p:nvSpPr>
          <p:spPr>
            <a:xfrm>
              <a:off x="6508950" y="4583275"/>
              <a:ext cx="36725" cy="7925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6551875" y="4441075"/>
              <a:ext cx="51175" cy="6550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6578900" y="4472075"/>
              <a:ext cx="29000" cy="6075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6575575" y="4488225"/>
              <a:ext cx="37550" cy="22200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6582175" y="4516425"/>
              <a:ext cx="7650" cy="27475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6505625" y="4327775"/>
              <a:ext cx="27600" cy="54675"/>
            </a:xfrm>
            <a:custGeom>
              <a:avLst/>
              <a:gdLst/>
              <a:ahLst/>
              <a:cxnLst/>
              <a:rect l="l" t="t" r="r" b="b"/>
              <a:pathLst>
                <a:path w="1104" h="2187" extrusionOk="0">
                  <a:moveTo>
                    <a:pt x="827" y="1"/>
                  </a:moveTo>
                  <a:cubicBezTo>
                    <a:pt x="823" y="1"/>
                    <a:pt x="819" y="1"/>
                    <a:pt x="815" y="1"/>
                  </a:cubicBezTo>
                  <a:lnTo>
                    <a:pt x="182" y="59"/>
                  </a:lnTo>
                  <a:cubicBezTo>
                    <a:pt x="78" y="68"/>
                    <a:pt x="0" y="216"/>
                    <a:pt x="8" y="390"/>
                  </a:cubicBezTo>
                  <a:lnTo>
                    <a:pt x="81" y="1889"/>
                  </a:lnTo>
                  <a:cubicBezTo>
                    <a:pt x="90" y="2057"/>
                    <a:pt x="177" y="2187"/>
                    <a:pt x="277" y="2187"/>
                  </a:cubicBezTo>
                  <a:cubicBezTo>
                    <a:pt x="280" y="2187"/>
                    <a:pt x="283" y="2186"/>
                    <a:pt x="286" y="2186"/>
                  </a:cubicBezTo>
                  <a:lnTo>
                    <a:pt x="919" y="2128"/>
                  </a:lnTo>
                  <a:cubicBezTo>
                    <a:pt x="1024" y="2118"/>
                    <a:pt x="1103" y="1969"/>
                    <a:pt x="1094" y="1797"/>
                  </a:cubicBezTo>
                  <a:lnTo>
                    <a:pt x="1021" y="297"/>
                  </a:lnTo>
                  <a:cubicBezTo>
                    <a:pt x="1014" y="131"/>
                    <a:pt x="92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6520300" y="4316600"/>
              <a:ext cx="57900" cy="74375"/>
            </a:xfrm>
            <a:custGeom>
              <a:avLst/>
              <a:gdLst/>
              <a:ahLst/>
              <a:cxnLst/>
              <a:rect l="l" t="t" r="r" b="b"/>
              <a:pathLst>
                <a:path w="2316" h="2975" extrusionOk="0">
                  <a:moveTo>
                    <a:pt x="1827" y="0"/>
                  </a:moveTo>
                  <a:cubicBezTo>
                    <a:pt x="1817" y="0"/>
                    <a:pt x="1807" y="1"/>
                    <a:pt x="1796" y="1"/>
                  </a:cubicBezTo>
                  <a:lnTo>
                    <a:pt x="408" y="107"/>
                  </a:lnTo>
                  <a:cubicBezTo>
                    <a:pt x="179" y="124"/>
                    <a:pt x="0" y="328"/>
                    <a:pt x="9" y="561"/>
                  </a:cubicBezTo>
                  <a:lnTo>
                    <a:pt x="87" y="2581"/>
                  </a:lnTo>
                  <a:cubicBezTo>
                    <a:pt x="95" y="2803"/>
                    <a:pt x="272" y="2974"/>
                    <a:pt x="488" y="2974"/>
                  </a:cubicBezTo>
                  <a:cubicBezTo>
                    <a:pt x="498" y="2974"/>
                    <a:pt x="508" y="2974"/>
                    <a:pt x="519" y="2973"/>
                  </a:cubicBezTo>
                  <a:lnTo>
                    <a:pt x="1906" y="2867"/>
                  </a:lnTo>
                  <a:cubicBezTo>
                    <a:pt x="2135" y="2850"/>
                    <a:pt x="2315" y="2645"/>
                    <a:pt x="2307" y="2412"/>
                  </a:cubicBezTo>
                  <a:lnTo>
                    <a:pt x="2229" y="393"/>
                  </a:lnTo>
                  <a:cubicBezTo>
                    <a:pt x="2220" y="171"/>
                    <a:pt x="2042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6521075" y="4337825"/>
              <a:ext cx="53300" cy="26550"/>
            </a:xfrm>
            <a:custGeom>
              <a:avLst/>
              <a:gdLst/>
              <a:ahLst/>
              <a:cxnLst/>
              <a:rect l="l" t="t" r="r" b="b"/>
              <a:pathLst>
                <a:path w="2132" h="1062" extrusionOk="0">
                  <a:moveTo>
                    <a:pt x="2044" y="1"/>
                  </a:moveTo>
                  <a:cubicBezTo>
                    <a:pt x="1468" y="70"/>
                    <a:pt x="890" y="144"/>
                    <a:pt x="317" y="241"/>
                  </a:cubicBezTo>
                  <a:cubicBezTo>
                    <a:pt x="190" y="262"/>
                    <a:pt x="88" y="294"/>
                    <a:pt x="1" y="336"/>
                  </a:cubicBezTo>
                  <a:lnTo>
                    <a:pt x="30" y="1054"/>
                  </a:lnTo>
                  <a:cubicBezTo>
                    <a:pt x="125" y="1060"/>
                    <a:pt x="222" y="1062"/>
                    <a:pt x="319" y="1062"/>
                  </a:cubicBezTo>
                  <a:cubicBezTo>
                    <a:pt x="536" y="1062"/>
                    <a:pt x="754" y="1052"/>
                    <a:pt x="960" y="1050"/>
                  </a:cubicBezTo>
                  <a:cubicBezTo>
                    <a:pt x="1355" y="1046"/>
                    <a:pt x="1757" y="1028"/>
                    <a:pt x="2131" y="900"/>
                  </a:cubicBezTo>
                  <a:cubicBezTo>
                    <a:pt x="2117" y="599"/>
                    <a:pt x="2088" y="299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6562550" y="4249975"/>
              <a:ext cx="139925" cy="164550"/>
            </a:xfrm>
            <a:custGeom>
              <a:avLst/>
              <a:gdLst/>
              <a:ahLst/>
              <a:cxnLst/>
              <a:rect l="l" t="t" r="r" b="b"/>
              <a:pathLst>
                <a:path w="5597" h="6582" extrusionOk="0">
                  <a:moveTo>
                    <a:pt x="5289" y="0"/>
                  </a:moveTo>
                  <a:cubicBezTo>
                    <a:pt x="4042" y="1873"/>
                    <a:pt x="1206" y="2268"/>
                    <a:pt x="289" y="2347"/>
                  </a:cubicBezTo>
                  <a:cubicBezTo>
                    <a:pt x="125" y="2362"/>
                    <a:pt x="1" y="2506"/>
                    <a:pt x="7" y="2671"/>
                  </a:cubicBezTo>
                  <a:lnTo>
                    <a:pt x="104" y="5392"/>
                  </a:lnTo>
                  <a:cubicBezTo>
                    <a:pt x="111" y="5623"/>
                    <a:pt x="294" y="5794"/>
                    <a:pt x="509" y="5794"/>
                  </a:cubicBezTo>
                  <a:cubicBezTo>
                    <a:pt x="544" y="5794"/>
                    <a:pt x="580" y="5789"/>
                    <a:pt x="617" y="5779"/>
                  </a:cubicBezTo>
                  <a:cubicBezTo>
                    <a:pt x="967" y="5685"/>
                    <a:pt x="1342" y="5645"/>
                    <a:pt x="1723" y="5645"/>
                  </a:cubicBezTo>
                  <a:cubicBezTo>
                    <a:pt x="3584" y="5645"/>
                    <a:pt x="5597" y="6582"/>
                    <a:pt x="5597" y="6582"/>
                  </a:cubicBezTo>
                  <a:lnTo>
                    <a:pt x="52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6685650" y="4237875"/>
              <a:ext cx="24600" cy="193350"/>
            </a:xfrm>
            <a:custGeom>
              <a:avLst/>
              <a:gdLst/>
              <a:ahLst/>
              <a:cxnLst/>
              <a:rect l="l" t="t" r="r" b="b"/>
              <a:pathLst>
                <a:path w="984" h="7734" extrusionOk="0">
                  <a:moveTo>
                    <a:pt x="295" y="0"/>
                  </a:moveTo>
                  <a:cubicBezTo>
                    <a:pt x="287" y="0"/>
                    <a:pt x="278" y="1"/>
                    <a:pt x="270" y="1"/>
                  </a:cubicBezTo>
                  <a:cubicBezTo>
                    <a:pt x="118" y="16"/>
                    <a:pt x="1" y="155"/>
                    <a:pt x="10" y="311"/>
                  </a:cubicBezTo>
                  <a:lnTo>
                    <a:pt x="420" y="7477"/>
                  </a:lnTo>
                  <a:cubicBezTo>
                    <a:pt x="428" y="7623"/>
                    <a:pt x="545" y="7733"/>
                    <a:pt x="687" y="7733"/>
                  </a:cubicBezTo>
                  <a:cubicBezTo>
                    <a:pt x="696" y="7733"/>
                    <a:pt x="705" y="7733"/>
                    <a:pt x="713" y="7732"/>
                  </a:cubicBezTo>
                  <a:cubicBezTo>
                    <a:pt x="865" y="7717"/>
                    <a:pt x="984" y="7579"/>
                    <a:pt x="973" y="7424"/>
                  </a:cubicBezTo>
                  <a:lnTo>
                    <a:pt x="563" y="257"/>
                  </a:lnTo>
                  <a:cubicBezTo>
                    <a:pt x="555" y="111"/>
                    <a:pt x="437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6528750" y="437305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2" y="0"/>
                  </a:moveTo>
                  <a:cubicBezTo>
                    <a:pt x="163" y="0"/>
                    <a:pt x="95" y="36"/>
                    <a:pt x="57" y="99"/>
                  </a:cubicBezTo>
                  <a:cubicBezTo>
                    <a:pt x="0" y="195"/>
                    <a:pt x="32" y="319"/>
                    <a:pt x="127" y="375"/>
                  </a:cubicBezTo>
                  <a:cubicBezTo>
                    <a:pt x="160" y="395"/>
                    <a:pt x="195" y="404"/>
                    <a:pt x="231" y="404"/>
                  </a:cubicBezTo>
                  <a:cubicBezTo>
                    <a:pt x="299" y="404"/>
                    <a:pt x="366" y="369"/>
                    <a:pt x="403" y="306"/>
                  </a:cubicBezTo>
                  <a:cubicBezTo>
                    <a:pt x="461" y="209"/>
                    <a:pt x="429" y="86"/>
                    <a:pt x="334" y="28"/>
                  </a:cubicBezTo>
                  <a:cubicBezTo>
                    <a:pt x="302" y="9"/>
                    <a:pt x="267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6530375" y="4372800"/>
              <a:ext cx="10400" cy="9100"/>
            </a:xfrm>
            <a:custGeom>
              <a:avLst/>
              <a:gdLst/>
              <a:ahLst/>
              <a:cxnLst/>
              <a:rect l="l" t="t" r="r" b="b"/>
              <a:pathLst>
                <a:path w="416" h="364" extrusionOk="0">
                  <a:moveTo>
                    <a:pt x="207" y="1"/>
                  </a:moveTo>
                  <a:cubicBezTo>
                    <a:pt x="146" y="1"/>
                    <a:pt x="86" y="33"/>
                    <a:pt x="52" y="89"/>
                  </a:cubicBezTo>
                  <a:cubicBezTo>
                    <a:pt x="0" y="176"/>
                    <a:pt x="29" y="287"/>
                    <a:pt x="114" y="338"/>
                  </a:cubicBezTo>
                  <a:cubicBezTo>
                    <a:pt x="144" y="355"/>
                    <a:pt x="176" y="363"/>
                    <a:pt x="207" y="363"/>
                  </a:cubicBezTo>
                  <a:cubicBezTo>
                    <a:pt x="269" y="363"/>
                    <a:pt x="330" y="331"/>
                    <a:pt x="363" y="274"/>
                  </a:cubicBezTo>
                  <a:cubicBezTo>
                    <a:pt x="415" y="189"/>
                    <a:pt x="386" y="77"/>
                    <a:pt x="299" y="27"/>
                  </a:cubicBezTo>
                  <a:cubicBezTo>
                    <a:pt x="271" y="9"/>
                    <a:pt x="239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6544250" y="4373100"/>
              <a:ext cx="11550" cy="10125"/>
            </a:xfrm>
            <a:custGeom>
              <a:avLst/>
              <a:gdLst/>
              <a:ahLst/>
              <a:cxnLst/>
              <a:rect l="l" t="t" r="r" b="b"/>
              <a:pathLst>
                <a:path w="462" h="405" extrusionOk="0">
                  <a:moveTo>
                    <a:pt x="230" y="0"/>
                  </a:moveTo>
                  <a:cubicBezTo>
                    <a:pt x="162" y="0"/>
                    <a:pt x="95" y="36"/>
                    <a:pt x="57" y="100"/>
                  </a:cubicBezTo>
                  <a:cubicBezTo>
                    <a:pt x="0" y="195"/>
                    <a:pt x="32" y="320"/>
                    <a:pt x="127" y="376"/>
                  </a:cubicBezTo>
                  <a:cubicBezTo>
                    <a:pt x="160" y="395"/>
                    <a:pt x="195" y="404"/>
                    <a:pt x="230" y="404"/>
                  </a:cubicBezTo>
                  <a:cubicBezTo>
                    <a:pt x="299" y="404"/>
                    <a:pt x="366" y="369"/>
                    <a:pt x="403" y="305"/>
                  </a:cubicBezTo>
                  <a:cubicBezTo>
                    <a:pt x="461" y="210"/>
                    <a:pt x="429" y="86"/>
                    <a:pt x="334" y="29"/>
                  </a:cubicBezTo>
                  <a:cubicBezTo>
                    <a:pt x="301" y="10"/>
                    <a:pt x="266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6545375" y="4372725"/>
              <a:ext cx="10350" cy="9075"/>
            </a:xfrm>
            <a:custGeom>
              <a:avLst/>
              <a:gdLst/>
              <a:ahLst/>
              <a:cxnLst/>
              <a:rect l="l" t="t" r="r" b="b"/>
              <a:pathLst>
                <a:path w="414" h="363" extrusionOk="0">
                  <a:moveTo>
                    <a:pt x="207" y="0"/>
                  </a:moveTo>
                  <a:cubicBezTo>
                    <a:pt x="146" y="0"/>
                    <a:pt x="85" y="32"/>
                    <a:pt x="51" y="89"/>
                  </a:cubicBezTo>
                  <a:cubicBezTo>
                    <a:pt x="0" y="174"/>
                    <a:pt x="28" y="286"/>
                    <a:pt x="114" y="338"/>
                  </a:cubicBezTo>
                  <a:cubicBezTo>
                    <a:pt x="144" y="355"/>
                    <a:pt x="175" y="363"/>
                    <a:pt x="207" y="363"/>
                  </a:cubicBezTo>
                  <a:cubicBezTo>
                    <a:pt x="269" y="363"/>
                    <a:pt x="328" y="331"/>
                    <a:pt x="363" y="274"/>
                  </a:cubicBezTo>
                  <a:cubicBezTo>
                    <a:pt x="413" y="189"/>
                    <a:pt x="386" y="78"/>
                    <a:pt x="299" y="25"/>
                  </a:cubicBezTo>
                  <a:cubicBezTo>
                    <a:pt x="270" y="8"/>
                    <a:pt x="239" y="0"/>
                    <a:pt x="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6604750" y="4283875"/>
              <a:ext cx="75200" cy="38175"/>
            </a:xfrm>
            <a:custGeom>
              <a:avLst/>
              <a:gdLst/>
              <a:ahLst/>
              <a:cxnLst/>
              <a:rect l="l" t="t" r="r" b="b"/>
              <a:pathLst>
                <a:path w="3008" h="1527" extrusionOk="0">
                  <a:moveTo>
                    <a:pt x="2864" y="0"/>
                  </a:moveTo>
                  <a:cubicBezTo>
                    <a:pt x="2705" y="0"/>
                    <a:pt x="1165" y="1058"/>
                    <a:pt x="1" y="1079"/>
                  </a:cubicBezTo>
                  <a:cubicBezTo>
                    <a:pt x="15" y="1179"/>
                    <a:pt x="31" y="1280"/>
                    <a:pt x="47" y="1380"/>
                  </a:cubicBezTo>
                  <a:cubicBezTo>
                    <a:pt x="53" y="1420"/>
                    <a:pt x="60" y="1464"/>
                    <a:pt x="91" y="1491"/>
                  </a:cubicBezTo>
                  <a:cubicBezTo>
                    <a:pt x="122" y="1521"/>
                    <a:pt x="170" y="1524"/>
                    <a:pt x="215" y="1526"/>
                  </a:cubicBezTo>
                  <a:cubicBezTo>
                    <a:pt x="244" y="1526"/>
                    <a:pt x="274" y="1527"/>
                    <a:pt x="303" y="1527"/>
                  </a:cubicBezTo>
                  <a:cubicBezTo>
                    <a:pt x="1227" y="1527"/>
                    <a:pt x="2133" y="1223"/>
                    <a:pt x="2945" y="779"/>
                  </a:cubicBezTo>
                  <a:cubicBezTo>
                    <a:pt x="2923" y="656"/>
                    <a:pt x="3007" y="44"/>
                    <a:pt x="2871" y="1"/>
                  </a:cubicBezTo>
                  <a:cubicBezTo>
                    <a:pt x="2869" y="1"/>
                    <a:pt x="2867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591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6221350" y="4584025"/>
              <a:ext cx="318500" cy="431575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6423200" y="4577300"/>
              <a:ext cx="124350" cy="78650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6" name="Google Shape;2096;p35"/>
          <p:cNvGrpSpPr/>
          <p:nvPr/>
        </p:nvGrpSpPr>
        <p:grpSpPr>
          <a:xfrm rot="-1533328" flipH="1">
            <a:off x="11560615" y="1290859"/>
            <a:ext cx="801859" cy="1144135"/>
            <a:chOff x="274651" y="4452459"/>
            <a:chExt cx="601373" cy="858071"/>
          </a:xfrm>
        </p:grpSpPr>
        <p:sp>
          <p:nvSpPr>
            <p:cNvPr id="2097" name="Google Shape;2097;p35"/>
            <p:cNvSpPr/>
            <p:nvPr/>
          </p:nvSpPr>
          <p:spPr>
            <a:xfrm>
              <a:off x="819374" y="4498185"/>
              <a:ext cx="56650" cy="46123"/>
            </a:xfrm>
            <a:custGeom>
              <a:avLst/>
              <a:gdLst/>
              <a:ahLst/>
              <a:cxnLst/>
              <a:rect l="l" t="t" r="r" b="b"/>
              <a:pathLst>
                <a:path w="1566" h="1275" extrusionOk="0">
                  <a:moveTo>
                    <a:pt x="670" y="0"/>
                  </a:moveTo>
                  <a:cubicBezTo>
                    <a:pt x="398" y="0"/>
                    <a:pt x="179" y="54"/>
                    <a:pt x="179" y="54"/>
                  </a:cubicBezTo>
                  <a:lnTo>
                    <a:pt x="0" y="874"/>
                  </a:lnTo>
                  <a:lnTo>
                    <a:pt x="315" y="1274"/>
                  </a:lnTo>
                  <a:cubicBezTo>
                    <a:pt x="967" y="1265"/>
                    <a:pt x="1275" y="1004"/>
                    <a:pt x="1419" y="762"/>
                  </a:cubicBezTo>
                  <a:cubicBezTo>
                    <a:pt x="1565" y="520"/>
                    <a:pt x="1470" y="203"/>
                    <a:pt x="1208" y="93"/>
                  </a:cubicBezTo>
                  <a:cubicBezTo>
                    <a:pt x="1036" y="22"/>
                    <a:pt x="842" y="0"/>
                    <a:pt x="670" y="0"/>
                  </a:cubicBezTo>
                  <a:close/>
                </a:path>
              </a:pathLst>
            </a:custGeom>
            <a:solidFill>
              <a:srgbClr val="DA9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450353" y="4452459"/>
              <a:ext cx="402085" cy="556408"/>
            </a:xfrm>
            <a:custGeom>
              <a:avLst/>
              <a:gdLst/>
              <a:ahLst/>
              <a:cxnLst/>
              <a:rect l="l" t="t" r="r" b="b"/>
              <a:pathLst>
                <a:path w="11115" h="15381" extrusionOk="0">
                  <a:moveTo>
                    <a:pt x="9736" y="0"/>
                  </a:moveTo>
                  <a:cubicBezTo>
                    <a:pt x="9301" y="0"/>
                    <a:pt x="8497" y="10"/>
                    <a:pt x="7816" y="96"/>
                  </a:cubicBezTo>
                  <a:cubicBezTo>
                    <a:pt x="7415" y="146"/>
                    <a:pt x="7064" y="379"/>
                    <a:pt x="6855" y="726"/>
                  </a:cubicBezTo>
                  <a:cubicBezTo>
                    <a:pt x="6795" y="828"/>
                    <a:pt x="6733" y="944"/>
                    <a:pt x="6672" y="1071"/>
                  </a:cubicBezTo>
                  <a:cubicBezTo>
                    <a:pt x="6591" y="1242"/>
                    <a:pt x="6536" y="1422"/>
                    <a:pt x="6500" y="1607"/>
                  </a:cubicBezTo>
                  <a:cubicBezTo>
                    <a:pt x="6498" y="1615"/>
                    <a:pt x="6497" y="1622"/>
                    <a:pt x="6496" y="1629"/>
                  </a:cubicBezTo>
                  <a:cubicBezTo>
                    <a:pt x="6152" y="3388"/>
                    <a:pt x="5454" y="5057"/>
                    <a:pt x="4449" y="6541"/>
                  </a:cubicBezTo>
                  <a:cubicBezTo>
                    <a:pt x="2937" y="8774"/>
                    <a:pt x="851" y="12543"/>
                    <a:pt x="1" y="13416"/>
                  </a:cubicBezTo>
                  <a:cubicBezTo>
                    <a:pt x="1" y="13416"/>
                    <a:pt x="572" y="15067"/>
                    <a:pt x="3034" y="15343"/>
                  </a:cubicBezTo>
                  <a:cubicBezTo>
                    <a:pt x="3082" y="15348"/>
                    <a:pt x="3131" y="15354"/>
                    <a:pt x="3180" y="15357"/>
                  </a:cubicBezTo>
                  <a:cubicBezTo>
                    <a:pt x="3208" y="15360"/>
                    <a:pt x="3234" y="15363"/>
                    <a:pt x="3261" y="15364"/>
                  </a:cubicBezTo>
                  <a:cubicBezTo>
                    <a:pt x="3403" y="15374"/>
                    <a:pt x="3547" y="15380"/>
                    <a:pt x="3698" y="15380"/>
                  </a:cubicBezTo>
                  <a:lnTo>
                    <a:pt x="3799" y="15380"/>
                  </a:lnTo>
                  <a:cubicBezTo>
                    <a:pt x="3799" y="15380"/>
                    <a:pt x="6302" y="9055"/>
                    <a:pt x="7948" y="6845"/>
                  </a:cubicBezTo>
                  <a:cubicBezTo>
                    <a:pt x="8001" y="6771"/>
                    <a:pt x="8035" y="6676"/>
                    <a:pt x="8108" y="6638"/>
                  </a:cubicBezTo>
                  <a:cubicBezTo>
                    <a:pt x="9584" y="5879"/>
                    <a:pt x="9737" y="4797"/>
                    <a:pt x="9737" y="4797"/>
                  </a:cubicBezTo>
                  <a:lnTo>
                    <a:pt x="9740" y="4797"/>
                  </a:lnTo>
                  <a:cubicBezTo>
                    <a:pt x="9782" y="4796"/>
                    <a:pt x="10230" y="4772"/>
                    <a:pt x="10635" y="4521"/>
                  </a:cubicBezTo>
                  <a:cubicBezTo>
                    <a:pt x="10961" y="4319"/>
                    <a:pt x="11057" y="3891"/>
                    <a:pt x="10838" y="3574"/>
                  </a:cubicBezTo>
                  <a:cubicBezTo>
                    <a:pt x="10814" y="3538"/>
                    <a:pt x="10786" y="3501"/>
                    <a:pt x="10756" y="3463"/>
                  </a:cubicBezTo>
                  <a:cubicBezTo>
                    <a:pt x="10755" y="3460"/>
                    <a:pt x="10752" y="3459"/>
                    <a:pt x="10750" y="3456"/>
                  </a:cubicBezTo>
                  <a:cubicBezTo>
                    <a:pt x="10750" y="3456"/>
                    <a:pt x="10756" y="3453"/>
                    <a:pt x="10766" y="3446"/>
                  </a:cubicBezTo>
                  <a:cubicBezTo>
                    <a:pt x="10805" y="3418"/>
                    <a:pt x="10902" y="3340"/>
                    <a:pt x="10986" y="3213"/>
                  </a:cubicBezTo>
                  <a:cubicBezTo>
                    <a:pt x="11103" y="3034"/>
                    <a:pt x="11114" y="2803"/>
                    <a:pt x="11009" y="2616"/>
                  </a:cubicBezTo>
                  <a:cubicBezTo>
                    <a:pt x="10955" y="2521"/>
                    <a:pt x="10872" y="2411"/>
                    <a:pt x="10742" y="2304"/>
                  </a:cubicBezTo>
                  <a:cubicBezTo>
                    <a:pt x="10684" y="2258"/>
                    <a:pt x="10619" y="2210"/>
                    <a:pt x="10544" y="2165"/>
                  </a:cubicBezTo>
                  <a:cubicBezTo>
                    <a:pt x="10544" y="2165"/>
                    <a:pt x="10549" y="2159"/>
                    <a:pt x="10558" y="2148"/>
                  </a:cubicBezTo>
                  <a:cubicBezTo>
                    <a:pt x="10599" y="2103"/>
                    <a:pt x="10710" y="1967"/>
                    <a:pt x="10791" y="1756"/>
                  </a:cubicBezTo>
                  <a:cubicBezTo>
                    <a:pt x="10905" y="1461"/>
                    <a:pt x="10768" y="1136"/>
                    <a:pt x="10494" y="998"/>
                  </a:cubicBezTo>
                  <a:cubicBezTo>
                    <a:pt x="10467" y="984"/>
                    <a:pt x="10437" y="971"/>
                    <a:pt x="10406" y="961"/>
                  </a:cubicBezTo>
                  <a:cubicBezTo>
                    <a:pt x="10388" y="956"/>
                    <a:pt x="10370" y="950"/>
                    <a:pt x="10351" y="945"/>
                  </a:cubicBezTo>
                  <a:cubicBezTo>
                    <a:pt x="10351" y="945"/>
                    <a:pt x="10354" y="940"/>
                    <a:pt x="10357" y="928"/>
                  </a:cubicBezTo>
                  <a:cubicBezTo>
                    <a:pt x="10369" y="893"/>
                    <a:pt x="10393" y="807"/>
                    <a:pt x="10399" y="698"/>
                  </a:cubicBezTo>
                  <a:cubicBezTo>
                    <a:pt x="10415" y="447"/>
                    <a:pt x="10285" y="221"/>
                    <a:pt x="10084" y="99"/>
                  </a:cubicBezTo>
                  <a:cubicBezTo>
                    <a:pt x="9983" y="38"/>
                    <a:pt x="9863" y="2"/>
                    <a:pt x="9736" y="0"/>
                  </a:cubicBezTo>
                  <a:close/>
                </a:path>
              </a:pathLst>
            </a:custGeom>
            <a:solidFill>
              <a:srgbClr val="FFC0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560108" y="4620890"/>
              <a:ext cx="243096" cy="387977"/>
            </a:xfrm>
            <a:custGeom>
              <a:avLst/>
              <a:gdLst/>
              <a:ahLst/>
              <a:cxnLst/>
              <a:rect l="l" t="t" r="r" b="b"/>
              <a:pathLst>
                <a:path w="6720" h="10725" extrusionOk="0">
                  <a:moveTo>
                    <a:pt x="6719" y="1"/>
                  </a:moveTo>
                  <a:lnTo>
                    <a:pt x="6719" y="1"/>
                  </a:lnTo>
                  <a:cubicBezTo>
                    <a:pt x="6719" y="1"/>
                    <a:pt x="6438" y="881"/>
                    <a:pt x="5222" y="1325"/>
                  </a:cubicBezTo>
                  <a:cubicBezTo>
                    <a:pt x="4797" y="1478"/>
                    <a:pt x="4443" y="1780"/>
                    <a:pt x="4204" y="2163"/>
                  </a:cubicBezTo>
                  <a:cubicBezTo>
                    <a:pt x="3340" y="3555"/>
                    <a:pt x="1096" y="7341"/>
                    <a:pt x="0" y="10687"/>
                  </a:cubicBezTo>
                  <a:cubicBezTo>
                    <a:pt x="218" y="10712"/>
                    <a:pt x="449" y="10725"/>
                    <a:pt x="691" y="10725"/>
                  </a:cubicBezTo>
                  <a:cubicBezTo>
                    <a:pt x="716" y="10725"/>
                    <a:pt x="740" y="10725"/>
                    <a:pt x="765" y="10724"/>
                  </a:cubicBezTo>
                  <a:cubicBezTo>
                    <a:pt x="765" y="10724"/>
                    <a:pt x="3268" y="4399"/>
                    <a:pt x="4914" y="2189"/>
                  </a:cubicBezTo>
                  <a:cubicBezTo>
                    <a:pt x="4967" y="2115"/>
                    <a:pt x="5001" y="2020"/>
                    <a:pt x="5074" y="1982"/>
                  </a:cubicBezTo>
                  <a:cubicBezTo>
                    <a:pt x="6550" y="1223"/>
                    <a:pt x="6703" y="141"/>
                    <a:pt x="6703" y="141"/>
                  </a:cubicBezTo>
                  <a:cubicBezTo>
                    <a:pt x="6710" y="93"/>
                    <a:pt x="6716" y="46"/>
                    <a:pt x="671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793581" y="4488526"/>
              <a:ext cx="51260" cy="41637"/>
            </a:xfrm>
            <a:custGeom>
              <a:avLst/>
              <a:gdLst/>
              <a:ahLst/>
              <a:cxnLst/>
              <a:rect l="l" t="t" r="r" b="b"/>
              <a:pathLst>
                <a:path w="1417" h="115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34" y="27"/>
                    <a:pt x="1058" y="53"/>
                    <a:pt x="1082" y="79"/>
                  </a:cubicBezTo>
                  <a:cubicBezTo>
                    <a:pt x="1352" y="392"/>
                    <a:pt x="1121" y="879"/>
                    <a:pt x="707" y="889"/>
                  </a:cubicBezTo>
                  <a:cubicBezTo>
                    <a:pt x="268" y="899"/>
                    <a:pt x="15" y="1025"/>
                    <a:pt x="1" y="1032"/>
                  </a:cubicBezTo>
                  <a:cubicBezTo>
                    <a:pt x="9" y="1032"/>
                    <a:pt x="18" y="1032"/>
                    <a:pt x="27" y="1032"/>
                  </a:cubicBezTo>
                  <a:cubicBezTo>
                    <a:pt x="350" y="1032"/>
                    <a:pt x="814" y="1106"/>
                    <a:pt x="1070" y="1151"/>
                  </a:cubicBezTo>
                  <a:cubicBezTo>
                    <a:pt x="1111" y="1106"/>
                    <a:pt x="1222" y="970"/>
                    <a:pt x="1303" y="759"/>
                  </a:cubicBezTo>
                  <a:cubicBezTo>
                    <a:pt x="1417" y="464"/>
                    <a:pt x="1280" y="139"/>
                    <a:pt x="1006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802698" y="4575744"/>
              <a:ext cx="47642" cy="50247"/>
            </a:xfrm>
            <a:custGeom>
              <a:avLst/>
              <a:gdLst/>
              <a:ahLst/>
              <a:cxnLst/>
              <a:rect l="l" t="t" r="r" b="b"/>
              <a:pathLst>
                <a:path w="1317" h="1389" extrusionOk="0">
                  <a:moveTo>
                    <a:pt x="938" y="0"/>
                  </a:moveTo>
                  <a:lnTo>
                    <a:pt x="938" y="0"/>
                  </a:lnTo>
                  <a:cubicBezTo>
                    <a:pt x="938" y="0"/>
                    <a:pt x="942" y="7"/>
                    <a:pt x="948" y="20"/>
                  </a:cubicBezTo>
                  <a:cubicBezTo>
                    <a:pt x="1142" y="434"/>
                    <a:pt x="912" y="921"/>
                    <a:pt x="473" y="1042"/>
                  </a:cubicBezTo>
                  <a:cubicBezTo>
                    <a:pt x="365" y="1073"/>
                    <a:pt x="235" y="1094"/>
                    <a:pt x="85" y="1094"/>
                  </a:cubicBezTo>
                  <a:cubicBezTo>
                    <a:pt x="64" y="1094"/>
                    <a:pt x="42" y="1094"/>
                    <a:pt x="20" y="1093"/>
                  </a:cubicBezTo>
                  <a:lnTo>
                    <a:pt x="9" y="1257"/>
                  </a:lnTo>
                  <a:lnTo>
                    <a:pt x="9" y="1259"/>
                  </a:lnTo>
                  <a:lnTo>
                    <a:pt x="3" y="1344"/>
                  </a:lnTo>
                  <a:lnTo>
                    <a:pt x="0" y="1389"/>
                  </a:lnTo>
                  <a:cubicBezTo>
                    <a:pt x="42" y="1388"/>
                    <a:pt x="490" y="1364"/>
                    <a:pt x="895" y="1113"/>
                  </a:cubicBezTo>
                  <a:cubicBezTo>
                    <a:pt x="1221" y="911"/>
                    <a:pt x="1317" y="483"/>
                    <a:pt x="1098" y="166"/>
                  </a:cubicBezTo>
                  <a:cubicBezTo>
                    <a:pt x="1074" y="130"/>
                    <a:pt x="1046" y="93"/>
                    <a:pt x="1016" y="55"/>
                  </a:cubicBezTo>
                  <a:lnTo>
                    <a:pt x="938" y="0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679051" y="4666796"/>
              <a:ext cx="75099" cy="27023"/>
            </a:xfrm>
            <a:custGeom>
              <a:avLst/>
              <a:gdLst/>
              <a:ahLst/>
              <a:cxnLst/>
              <a:rect l="l" t="t" r="r" b="b"/>
              <a:pathLst>
                <a:path w="2076" h="747" extrusionOk="0">
                  <a:moveTo>
                    <a:pt x="2075" y="1"/>
                  </a:moveTo>
                  <a:cubicBezTo>
                    <a:pt x="2075" y="1"/>
                    <a:pt x="1233" y="418"/>
                    <a:pt x="366" y="418"/>
                  </a:cubicBezTo>
                  <a:cubicBezTo>
                    <a:pt x="244" y="418"/>
                    <a:pt x="121" y="410"/>
                    <a:pt x="0" y="391"/>
                  </a:cubicBezTo>
                  <a:lnTo>
                    <a:pt x="0" y="391"/>
                  </a:lnTo>
                  <a:cubicBezTo>
                    <a:pt x="0" y="391"/>
                    <a:pt x="473" y="746"/>
                    <a:pt x="1642" y="746"/>
                  </a:cubicBezTo>
                  <a:cubicBezTo>
                    <a:pt x="1647" y="746"/>
                    <a:pt x="1652" y="746"/>
                    <a:pt x="1656" y="746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783272" y="4535770"/>
              <a:ext cx="69167" cy="41348"/>
            </a:xfrm>
            <a:custGeom>
              <a:avLst/>
              <a:gdLst/>
              <a:ahLst/>
              <a:cxnLst/>
              <a:rect l="l" t="t" r="r" b="b"/>
              <a:pathLst>
                <a:path w="1912" h="1143" extrusionOk="0">
                  <a:moveTo>
                    <a:pt x="1539" y="1"/>
                  </a:moveTo>
                  <a:lnTo>
                    <a:pt x="1539" y="1"/>
                  </a:lnTo>
                  <a:cubicBezTo>
                    <a:pt x="1664" y="154"/>
                    <a:pt x="1725" y="283"/>
                    <a:pt x="1744" y="391"/>
                  </a:cubicBezTo>
                  <a:cubicBezTo>
                    <a:pt x="1779" y="582"/>
                    <a:pt x="1625" y="740"/>
                    <a:pt x="1452" y="740"/>
                  </a:cubicBezTo>
                  <a:cubicBezTo>
                    <a:pt x="1407" y="740"/>
                    <a:pt x="1360" y="729"/>
                    <a:pt x="1315" y="705"/>
                  </a:cubicBezTo>
                  <a:cubicBezTo>
                    <a:pt x="624" y="341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536" y="492"/>
                    <a:pt x="1281" y="959"/>
                    <a:pt x="1563" y="1143"/>
                  </a:cubicBezTo>
                  <a:cubicBezTo>
                    <a:pt x="1602" y="1115"/>
                    <a:pt x="1699" y="1037"/>
                    <a:pt x="1783" y="910"/>
                  </a:cubicBezTo>
                  <a:cubicBezTo>
                    <a:pt x="1900" y="731"/>
                    <a:pt x="1911" y="500"/>
                    <a:pt x="1806" y="313"/>
                  </a:cubicBezTo>
                  <a:cubicBezTo>
                    <a:pt x="1752" y="218"/>
                    <a:pt x="1669" y="108"/>
                    <a:pt x="1539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757370" y="4456004"/>
              <a:ext cx="69745" cy="30061"/>
            </a:xfrm>
            <a:custGeom>
              <a:avLst/>
              <a:gdLst/>
              <a:ahLst/>
              <a:cxnLst/>
              <a:rect l="l" t="t" r="r" b="b"/>
              <a:pathLst>
                <a:path w="1928" h="831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58" y="218"/>
                    <a:pt x="1596" y="525"/>
                    <a:pt x="1328" y="525"/>
                  </a:cubicBezTo>
                  <a:cubicBezTo>
                    <a:pt x="1324" y="525"/>
                    <a:pt x="1320" y="525"/>
                    <a:pt x="1315" y="525"/>
                  </a:cubicBezTo>
                  <a:cubicBezTo>
                    <a:pt x="1255" y="523"/>
                    <a:pt x="1196" y="522"/>
                    <a:pt x="1139" y="522"/>
                  </a:cubicBezTo>
                  <a:cubicBezTo>
                    <a:pt x="407" y="522"/>
                    <a:pt x="0" y="699"/>
                    <a:pt x="0" y="699"/>
                  </a:cubicBezTo>
                  <a:cubicBezTo>
                    <a:pt x="734" y="709"/>
                    <a:pt x="1490" y="785"/>
                    <a:pt x="1870" y="830"/>
                  </a:cubicBezTo>
                  <a:cubicBezTo>
                    <a:pt x="1882" y="794"/>
                    <a:pt x="1906" y="709"/>
                    <a:pt x="1914" y="600"/>
                  </a:cubicBezTo>
                  <a:cubicBezTo>
                    <a:pt x="1928" y="349"/>
                    <a:pt x="1798" y="123"/>
                    <a:pt x="1597" y="1"/>
                  </a:cubicBezTo>
                  <a:close/>
                </a:path>
              </a:pathLst>
            </a:custGeom>
            <a:solidFill>
              <a:srgbClr val="252525">
                <a:alpha val="16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690808" y="4684956"/>
              <a:ext cx="53141" cy="11467"/>
            </a:xfrm>
            <a:custGeom>
              <a:avLst/>
              <a:gdLst/>
              <a:ahLst/>
              <a:cxnLst/>
              <a:rect l="l" t="t" r="r" b="b"/>
              <a:pathLst>
                <a:path w="1469" h="317" extrusionOk="0">
                  <a:moveTo>
                    <a:pt x="63" y="0"/>
                  </a:moveTo>
                  <a:cubicBezTo>
                    <a:pt x="40" y="0"/>
                    <a:pt x="18" y="15"/>
                    <a:pt x="10" y="38"/>
                  </a:cubicBezTo>
                  <a:cubicBezTo>
                    <a:pt x="0" y="67"/>
                    <a:pt x="16" y="98"/>
                    <a:pt x="47" y="109"/>
                  </a:cubicBezTo>
                  <a:cubicBezTo>
                    <a:pt x="562" y="279"/>
                    <a:pt x="930" y="317"/>
                    <a:pt x="1154" y="317"/>
                  </a:cubicBezTo>
                  <a:cubicBezTo>
                    <a:pt x="1326" y="317"/>
                    <a:pt x="1414" y="295"/>
                    <a:pt x="1421" y="292"/>
                  </a:cubicBezTo>
                  <a:cubicBezTo>
                    <a:pt x="1451" y="285"/>
                    <a:pt x="1469" y="255"/>
                    <a:pt x="1461" y="224"/>
                  </a:cubicBezTo>
                  <a:cubicBezTo>
                    <a:pt x="1455" y="200"/>
                    <a:pt x="1433" y="183"/>
                    <a:pt x="1409" y="183"/>
                  </a:cubicBezTo>
                  <a:cubicBezTo>
                    <a:pt x="1404" y="183"/>
                    <a:pt x="1399" y="184"/>
                    <a:pt x="1393" y="185"/>
                  </a:cubicBezTo>
                  <a:cubicBezTo>
                    <a:pt x="1392" y="185"/>
                    <a:pt x="1313" y="204"/>
                    <a:pt x="1156" y="204"/>
                  </a:cubicBezTo>
                  <a:cubicBezTo>
                    <a:pt x="943" y="204"/>
                    <a:pt x="586" y="169"/>
                    <a:pt x="81" y="3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752921" y="4479193"/>
              <a:ext cx="74050" cy="9478"/>
            </a:xfrm>
            <a:custGeom>
              <a:avLst/>
              <a:gdLst/>
              <a:ahLst/>
              <a:cxnLst/>
              <a:rect l="l" t="t" r="r" b="b"/>
              <a:pathLst>
                <a:path w="2047" h="262" extrusionOk="0">
                  <a:moveTo>
                    <a:pt x="141" y="1"/>
                  </a:moveTo>
                  <a:cubicBezTo>
                    <a:pt x="112" y="1"/>
                    <a:pt x="83" y="1"/>
                    <a:pt x="55" y="1"/>
                  </a:cubicBezTo>
                  <a:cubicBezTo>
                    <a:pt x="25" y="3"/>
                    <a:pt x="0" y="27"/>
                    <a:pt x="0" y="59"/>
                  </a:cubicBezTo>
                  <a:cubicBezTo>
                    <a:pt x="2" y="88"/>
                    <a:pt x="24" y="114"/>
                    <a:pt x="52" y="114"/>
                  </a:cubicBezTo>
                  <a:cubicBezTo>
                    <a:pt x="54" y="114"/>
                    <a:pt x="55" y="114"/>
                    <a:pt x="57" y="114"/>
                  </a:cubicBezTo>
                  <a:cubicBezTo>
                    <a:pt x="78" y="114"/>
                    <a:pt x="101" y="114"/>
                    <a:pt x="123" y="114"/>
                  </a:cubicBezTo>
                  <a:cubicBezTo>
                    <a:pt x="920" y="114"/>
                    <a:pt x="1969" y="260"/>
                    <a:pt x="1980" y="261"/>
                  </a:cubicBezTo>
                  <a:lnTo>
                    <a:pt x="1987" y="261"/>
                  </a:lnTo>
                  <a:cubicBezTo>
                    <a:pt x="2015" y="261"/>
                    <a:pt x="2039" y="243"/>
                    <a:pt x="2042" y="214"/>
                  </a:cubicBezTo>
                  <a:cubicBezTo>
                    <a:pt x="2047" y="183"/>
                    <a:pt x="2026" y="156"/>
                    <a:pt x="1996" y="152"/>
                  </a:cubicBezTo>
                  <a:cubicBezTo>
                    <a:pt x="1985" y="150"/>
                    <a:pt x="946" y="1"/>
                    <a:pt x="141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792026" y="4524050"/>
              <a:ext cx="41963" cy="8791"/>
            </a:xfrm>
            <a:custGeom>
              <a:avLst/>
              <a:gdLst/>
              <a:ahLst/>
              <a:cxnLst/>
              <a:rect l="l" t="t" r="r" b="b"/>
              <a:pathLst>
                <a:path w="1160" h="243" extrusionOk="0">
                  <a:moveTo>
                    <a:pt x="107" y="1"/>
                  </a:moveTo>
                  <a:cubicBezTo>
                    <a:pt x="90" y="1"/>
                    <a:pt x="73" y="1"/>
                    <a:pt x="55" y="1"/>
                  </a:cubicBezTo>
                  <a:cubicBezTo>
                    <a:pt x="25" y="3"/>
                    <a:pt x="0" y="27"/>
                    <a:pt x="0" y="58"/>
                  </a:cubicBezTo>
                  <a:cubicBezTo>
                    <a:pt x="0" y="88"/>
                    <a:pt x="26" y="113"/>
                    <a:pt x="57" y="113"/>
                  </a:cubicBezTo>
                  <a:cubicBezTo>
                    <a:pt x="74" y="112"/>
                    <a:pt x="90" y="112"/>
                    <a:pt x="107" y="112"/>
                  </a:cubicBezTo>
                  <a:cubicBezTo>
                    <a:pt x="628" y="112"/>
                    <a:pt x="1078" y="238"/>
                    <a:pt x="1083" y="240"/>
                  </a:cubicBezTo>
                  <a:cubicBezTo>
                    <a:pt x="1087" y="241"/>
                    <a:pt x="1093" y="243"/>
                    <a:pt x="1097" y="243"/>
                  </a:cubicBezTo>
                  <a:cubicBezTo>
                    <a:pt x="1122" y="243"/>
                    <a:pt x="1145" y="225"/>
                    <a:pt x="1152" y="201"/>
                  </a:cubicBezTo>
                  <a:cubicBezTo>
                    <a:pt x="1159" y="172"/>
                    <a:pt x="1142" y="141"/>
                    <a:pt x="1113" y="133"/>
                  </a:cubicBezTo>
                  <a:cubicBezTo>
                    <a:pt x="1093" y="127"/>
                    <a:pt x="644" y="1"/>
                    <a:pt x="107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787215" y="4547419"/>
              <a:ext cx="54335" cy="32123"/>
            </a:xfrm>
            <a:custGeom>
              <a:avLst/>
              <a:gdLst/>
              <a:ahLst/>
              <a:cxnLst/>
              <a:rect l="l" t="t" r="r" b="b"/>
              <a:pathLst>
                <a:path w="1502" h="888" extrusionOk="0">
                  <a:moveTo>
                    <a:pt x="63" y="0"/>
                  </a:moveTo>
                  <a:cubicBezTo>
                    <a:pt x="41" y="0"/>
                    <a:pt x="19" y="14"/>
                    <a:pt x="10" y="36"/>
                  </a:cubicBezTo>
                  <a:cubicBezTo>
                    <a:pt x="0" y="63"/>
                    <a:pt x="13" y="97"/>
                    <a:pt x="42" y="108"/>
                  </a:cubicBezTo>
                  <a:cubicBezTo>
                    <a:pt x="643" y="348"/>
                    <a:pt x="1399" y="873"/>
                    <a:pt x="1406" y="877"/>
                  </a:cubicBezTo>
                  <a:cubicBezTo>
                    <a:pt x="1417" y="884"/>
                    <a:pt x="1428" y="887"/>
                    <a:pt x="1438" y="887"/>
                  </a:cubicBezTo>
                  <a:cubicBezTo>
                    <a:pt x="1457" y="887"/>
                    <a:pt x="1474" y="878"/>
                    <a:pt x="1485" y="864"/>
                  </a:cubicBezTo>
                  <a:cubicBezTo>
                    <a:pt x="1502" y="838"/>
                    <a:pt x="1496" y="803"/>
                    <a:pt x="1470" y="786"/>
                  </a:cubicBezTo>
                  <a:cubicBezTo>
                    <a:pt x="1463" y="780"/>
                    <a:pt x="697" y="250"/>
                    <a:pt x="83" y="4"/>
                  </a:cubicBezTo>
                  <a:cubicBezTo>
                    <a:pt x="76" y="1"/>
                    <a:pt x="69" y="0"/>
                    <a:pt x="63" y="0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796765" y="4588224"/>
              <a:ext cx="11070" cy="39756"/>
            </a:xfrm>
            <a:custGeom>
              <a:avLst/>
              <a:gdLst/>
              <a:ahLst/>
              <a:cxnLst/>
              <a:rect l="l" t="t" r="r" b="b"/>
              <a:pathLst>
                <a:path w="306" h="1099" extrusionOk="0">
                  <a:moveTo>
                    <a:pt x="64" y="1"/>
                  </a:moveTo>
                  <a:cubicBezTo>
                    <a:pt x="57" y="1"/>
                    <a:pt x="50" y="2"/>
                    <a:pt x="43" y="5"/>
                  </a:cubicBezTo>
                  <a:cubicBezTo>
                    <a:pt x="14" y="16"/>
                    <a:pt x="1" y="50"/>
                    <a:pt x="12" y="77"/>
                  </a:cubicBezTo>
                  <a:cubicBezTo>
                    <a:pt x="14" y="81"/>
                    <a:pt x="190" y="509"/>
                    <a:pt x="106" y="1034"/>
                  </a:cubicBezTo>
                  <a:cubicBezTo>
                    <a:pt x="100" y="1064"/>
                    <a:pt x="122" y="1093"/>
                    <a:pt x="152" y="1099"/>
                  </a:cubicBezTo>
                  <a:lnTo>
                    <a:pt x="161" y="1099"/>
                  </a:lnTo>
                  <a:cubicBezTo>
                    <a:pt x="187" y="1099"/>
                    <a:pt x="212" y="1079"/>
                    <a:pt x="216" y="1053"/>
                  </a:cubicBezTo>
                  <a:cubicBezTo>
                    <a:pt x="306" y="493"/>
                    <a:pt x="124" y="53"/>
                    <a:pt x="115" y="34"/>
                  </a:cubicBezTo>
                  <a:cubicBezTo>
                    <a:pt x="106" y="13"/>
                    <a:pt x="86" y="1"/>
                    <a:pt x="64" y="1"/>
                  </a:cubicBezTo>
                  <a:close/>
                </a:path>
              </a:pathLst>
            </a:custGeom>
            <a:solidFill>
              <a:srgbClr val="3B28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4651" y="4686041"/>
              <a:ext cx="460869" cy="624489"/>
            </a:xfrm>
            <a:custGeom>
              <a:avLst/>
              <a:gdLst/>
              <a:ahLst/>
              <a:cxnLst/>
              <a:rect l="l" t="t" r="r" b="b"/>
              <a:pathLst>
                <a:path w="12740" h="17263" extrusionOk="0">
                  <a:moveTo>
                    <a:pt x="8625" y="1"/>
                  </a:moveTo>
                  <a:lnTo>
                    <a:pt x="0" y="14305"/>
                  </a:lnTo>
                  <a:lnTo>
                    <a:pt x="6164" y="17262"/>
                  </a:lnTo>
                  <a:lnTo>
                    <a:pt x="12740" y="1975"/>
                  </a:lnTo>
                  <a:lnTo>
                    <a:pt x="8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566728" y="4676310"/>
              <a:ext cx="179934" cy="113807"/>
            </a:xfrm>
            <a:custGeom>
              <a:avLst/>
              <a:gdLst/>
              <a:ahLst/>
              <a:cxnLst/>
              <a:rect l="l" t="t" r="r" b="b"/>
              <a:pathLst>
                <a:path w="4974" h="3146" extrusionOk="0">
                  <a:moveTo>
                    <a:pt x="447" y="1"/>
                  </a:moveTo>
                  <a:lnTo>
                    <a:pt x="1" y="900"/>
                  </a:lnTo>
                  <a:lnTo>
                    <a:pt x="4527" y="3145"/>
                  </a:lnTo>
                  <a:lnTo>
                    <a:pt x="4974" y="2247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38E1BCDC-3331-E643-82AC-FDC921E2CC67}"/>
              </a:ext>
            </a:extLst>
          </p:cNvPr>
          <p:cNvSpPr/>
          <p:nvPr/>
        </p:nvSpPr>
        <p:spPr>
          <a:xfrm>
            <a:off x="1342584" y="572071"/>
            <a:ext cx="611383" cy="57472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DAE8F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endParaRPr lang="en-VN" sz="2933" b="1" kern="0" dirty="0">
              <a:solidFill>
                <a:srgbClr val="DAE8F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60D49B8-A3BD-9B4D-953D-0355F74A0F87}"/>
              </a:ext>
            </a:extLst>
          </p:cNvPr>
          <p:cNvSpPr txBox="1"/>
          <p:nvPr/>
        </p:nvSpPr>
        <p:spPr>
          <a:xfrm>
            <a:off x="2018020" y="630701"/>
            <a:ext cx="936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 the information you have collected in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with your class.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7EE9FEE-8864-D04C-8113-386FF1DE22E2}"/>
              </a:ext>
            </a:extLst>
          </p:cNvPr>
          <p:cNvSpPr txBox="1"/>
          <p:nvPr/>
        </p:nvSpPr>
        <p:spPr>
          <a:xfrm>
            <a:off x="2564461" y="1043426"/>
            <a:ext cx="3533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Calibri" panose="020F0502020204030204"/>
              </a:rPr>
              <a:t>Speaking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96078D3-C918-D241-A9AC-8003CA0D5C1B}"/>
              </a:ext>
            </a:extLst>
          </p:cNvPr>
          <p:cNvSpPr txBox="1"/>
          <p:nvPr/>
        </p:nvSpPr>
        <p:spPr>
          <a:xfrm>
            <a:off x="2784820" y="1663734"/>
            <a:ext cx="484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city is it?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654DB55-A40E-3A48-B58B-A3A43FF9E1CA}"/>
              </a:ext>
            </a:extLst>
          </p:cNvPr>
          <p:cNvSpPr txBox="1"/>
          <p:nvPr/>
        </p:nvSpPr>
        <p:spPr>
          <a:xfrm>
            <a:off x="2784817" y="2187402"/>
            <a:ext cx="764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is it like? (the weather, hotel, food, people…)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845913-5D38-294F-A2E3-62E6E9E45E2D}"/>
              </a:ext>
            </a:extLst>
          </p:cNvPr>
          <p:cNvSpPr txBox="1"/>
          <p:nvPr/>
        </p:nvSpPr>
        <p:spPr>
          <a:xfrm>
            <a:off x="2784817" y="2738858"/>
            <a:ext cx="66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can you see and do there? &lt;At least 2&gt;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62D1687-E1FD-4C4F-85B1-0AE5708B8F06}"/>
              </a:ext>
            </a:extLst>
          </p:cNvPr>
          <p:cNvSpPr txBox="1"/>
          <p:nvPr/>
        </p:nvSpPr>
        <p:spPr>
          <a:xfrm>
            <a:off x="2784818" y="3238920"/>
            <a:ext cx="484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How do you feel about it?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98" name="Picture 2" descr="The best cities in the world: 2022 Readers' Choice Awards | CN Traveller">
            <a:extLst>
              <a:ext uri="{FF2B5EF4-FFF2-40B4-BE49-F238E27FC236}">
                <a16:creationId xmlns:a16="http://schemas.microsoft.com/office/drawing/2014/main" id="{425B4240-65CD-9146-ADA6-D4CD87C8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57" y="4064370"/>
            <a:ext cx="3654815" cy="20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/>
      <p:bldP spid="10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70"/>
          <p:cNvGrpSpPr/>
          <p:nvPr/>
        </p:nvGrpSpPr>
        <p:grpSpPr>
          <a:xfrm>
            <a:off x="1718191" y="1162239"/>
            <a:ext cx="8215138" cy="1732926"/>
            <a:chOff x="2278817" y="2178625"/>
            <a:chExt cx="4586516" cy="457200"/>
          </a:xfrm>
        </p:grpSpPr>
        <p:grpSp>
          <p:nvGrpSpPr>
            <p:cNvPr id="2608" name="Google Shape;2608;p70"/>
            <p:cNvGrpSpPr/>
            <p:nvPr/>
          </p:nvGrpSpPr>
          <p:grpSpPr>
            <a:xfrm flipH="1">
              <a:off x="6133087" y="2178625"/>
              <a:ext cx="732246" cy="457200"/>
              <a:chOff x="1500950" y="2328850"/>
              <a:chExt cx="708100" cy="457200"/>
            </a:xfrm>
          </p:grpSpPr>
          <p:sp>
            <p:nvSpPr>
              <p:cNvPr id="2609" name="Google Shape;2609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1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1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11" name="Google Shape;2611;p70"/>
            <p:cNvGrpSpPr/>
            <p:nvPr/>
          </p:nvGrpSpPr>
          <p:grpSpPr>
            <a:xfrm>
              <a:off x="2278817" y="2178625"/>
              <a:ext cx="732246" cy="457200"/>
              <a:chOff x="1500950" y="2328850"/>
              <a:chExt cx="708100" cy="457200"/>
            </a:xfrm>
          </p:grpSpPr>
          <p:sp>
            <p:nvSpPr>
              <p:cNvPr id="2612" name="Google Shape;2612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1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1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7" name="Google Shape;2617;p70"/>
          <p:cNvGrpSpPr/>
          <p:nvPr/>
        </p:nvGrpSpPr>
        <p:grpSpPr>
          <a:xfrm>
            <a:off x="4205715" y="2959771"/>
            <a:ext cx="4156232" cy="4130983"/>
            <a:chOff x="-1868300" y="-180638"/>
            <a:chExt cx="2548988" cy="2587942"/>
          </a:xfrm>
        </p:grpSpPr>
        <p:sp>
          <p:nvSpPr>
            <p:cNvPr id="2618" name="Google Shape;2618;p70"/>
            <p:cNvSpPr/>
            <p:nvPr/>
          </p:nvSpPr>
          <p:spPr>
            <a:xfrm>
              <a:off x="-600150" y="1469047"/>
              <a:ext cx="74348" cy="63441"/>
            </a:xfrm>
            <a:custGeom>
              <a:avLst/>
              <a:gdLst/>
              <a:ahLst/>
              <a:cxnLst/>
              <a:rect l="l" t="t" r="r" b="b"/>
              <a:pathLst>
                <a:path w="334" h="285" extrusionOk="0">
                  <a:moveTo>
                    <a:pt x="188" y="1"/>
                  </a:moveTo>
                  <a:cubicBezTo>
                    <a:pt x="67" y="1"/>
                    <a:pt x="1" y="152"/>
                    <a:pt x="92" y="242"/>
                  </a:cubicBezTo>
                  <a:cubicBezTo>
                    <a:pt x="121" y="271"/>
                    <a:pt x="156" y="284"/>
                    <a:pt x="190" y="284"/>
                  </a:cubicBezTo>
                  <a:cubicBezTo>
                    <a:pt x="263" y="284"/>
                    <a:pt x="333" y="226"/>
                    <a:pt x="333" y="140"/>
                  </a:cubicBezTo>
                  <a:cubicBezTo>
                    <a:pt x="333" y="61"/>
                    <a:pt x="26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70"/>
            <p:cNvSpPr/>
            <p:nvPr/>
          </p:nvSpPr>
          <p:spPr>
            <a:xfrm>
              <a:off x="-1502124" y="672141"/>
              <a:ext cx="346811" cy="412033"/>
            </a:xfrm>
            <a:custGeom>
              <a:avLst/>
              <a:gdLst/>
              <a:ahLst/>
              <a:cxnLst/>
              <a:rect l="l" t="t" r="r" b="b"/>
              <a:pathLst>
                <a:path w="1558" h="1851" extrusionOk="0">
                  <a:moveTo>
                    <a:pt x="997" y="0"/>
                  </a:moveTo>
                  <a:cubicBezTo>
                    <a:pt x="877" y="0"/>
                    <a:pt x="735" y="85"/>
                    <a:pt x="573" y="306"/>
                  </a:cubicBezTo>
                  <a:cubicBezTo>
                    <a:pt x="0" y="1089"/>
                    <a:pt x="575" y="1851"/>
                    <a:pt x="1153" y="1851"/>
                  </a:cubicBezTo>
                  <a:cubicBezTo>
                    <a:pt x="1271" y="1851"/>
                    <a:pt x="1389" y="1819"/>
                    <a:pt x="1497" y="1750"/>
                  </a:cubicBezTo>
                  <a:lnTo>
                    <a:pt x="1533" y="1182"/>
                  </a:lnTo>
                  <a:cubicBezTo>
                    <a:pt x="1557" y="892"/>
                    <a:pt x="1503" y="602"/>
                    <a:pt x="1376" y="342"/>
                  </a:cubicBezTo>
                  <a:cubicBezTo>
                    <a:pt x="1289" y="160"/>
                    <a:pt x="1163" y="0"/>
                    <a:pt x="997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70"/>
            <p:cNvSpPr/>
            <p:nvPr/>
          </p:nvSpPr>
          <p:spPr>
            <a:xfrm>
              <a:off x="-1350088" y="795684"/>
              <a:ext cx="146248" cy="154707"/>
            </a:xfrm>
            <a:custGeom>
              <a:avLst/>
              <a:gdLst/>
              <a:ahLst/>
              <a:cxnLst/>
              <a:rect l="l" t="t" r="r" b="b"/>
              <a:pathLst>
                <a:path w="657" h="695" extrusionOk="0">
                  <a:moveTo>
                    <a:pt x="236" y="0"/>
                  </a:moveTo>
                  <a:cubicBezTo>
                    <a:pt x="176" y="0"/>
                    <a:pt x="116" y="13"/>
                    <a:pt x="59" y="41"/>
                  </a:cubicBezTo>
                  <a:cubicBezTo>
                    <a:pt x="1" y="67"/>
                    <a:pt x="30" y="149"/>
                    <a:pt x="83" y="149"/>
                  </a:cubicBezTo>
                  <a:cubicBezTo>
                    <a:pt x="91" y="149"/>
                    <a:pt x="99" y="147"/>
                    <a:pt x="107" y="143"/>
                  </a:cubicBezTo>
                  <a:cubicBezTo>
                    <a:pt x="147" y="124"/>
                    <a:pt x="189" y="114"/>
                    <a:pt x="232" y="114"/>
                  </a:cubicBezTo>
                  <a:cubicBezTo>
                    <a:pt x="294" y="114"/>
                    <a:pt x="356" y="134"/>
                    <a:pt x="409" y="174"/>
                  </a:cubicBezTo>
                  <a:cubicBezTo>
                    <a:pt x="270" y="204"/>
                    <a:pt x="161" y="301"/>
                    <a:pt x="107" y="427"/>
                  </a:cubicBezTo>
                  <a:cubicBezTo>
                    <a:pt x="101" y="458"/>
                    <a:pt x="113" y="488"/>
                    <a:pt x="143" y="500"/>
                  </a:cubicBezTo>
                  <a:cubicBezTo>
                    <a:pt x="150" y="502"/>
                    <a:pt x="156" y="504"/>
                    <a:pt x="163" y="504"/>
                  </a:cubicBezTo>
                  <a:cubicBezTo>
                    <a:pt x="186" y="504"/>
                    <a:pt x="206" y="487"/>
                    <a:pt x="216" y="464"/>
                  </a:cubicBezTo>
                  <a:cubicBezTo>
                    <a:pt x="216" y="458"/>
                    <a:pt x="222" y="452"/>
                    <a:pt x="222" y="439"/>
                  </a:cubicBezTo>
                  <a:cubicBezTo>
                    <a:pt x="222" y="433"/>
                    <a:pt x="228" y="433"/>
                    <a:pt x="228" y="427"/>
                  </a:cubicBezTo>
                  <a:cubicBezTo>
                    <a:pt x="234" y="415"/>
                    <a:pt x="246" y="403"/>
                    <a:pt x="252" y="391"/>
                  </a:cubicBezTo>
                  <a:cubicBezTo>
                    <a:pt x="258" y="385"/>
                    <a:pt x="264" y="379"/>
                    <a:pt x="264" y="373"/>
                  </a:cubicBezTo>
                  <a:cubicBezTo>
                    <a:pt x="270" y="373"/>
                    <a:pt x="270" y="373"/>
                    <a:pt x="270" y="367"/>
                  </a:cubicBezTo>
                  <a:lnTo>
                    <a:pt x="282" y="361"/>
                  </a:lnTo>
                  <a:cubicBezTo>
                    <a:pt x="294" y="349"/>
                    <a:pt x="307" y="337"/>
                    <a:pt x="319" y="331"/>
                  </a:cubicBezTo>
                  <a:lnTo>
                    <a:pt x="325" y="325"/>
                  </a:lnTo>
                  <a:lnTo>
                    <a:pt x="331" y="325"/>
                  </a:lnTo>
                  <a:lnTo>
                    <a:pt x="349" y="313"/>
                  </a:lnTo>
                  <a:cubicBezTo>
                    <a:pt x="367" y="301"/>
                    <a:pt x="379" y="294"/>
                    <a:pt x="391" y="288"/>
                  </a:cubicBezTo>
                  <a:lnTo>
                    <a:pt x="409" y="288"/>
                  </a:lnTo>
                  <a:lnTo>
                    <a:pt x="433" y="282"/>
                  </a:lnTo>
                  <a:cubicBezTo>
                    <a:pt x="445" y="276"/>
                    <a:pt x="464" y="276"/>
                    <a:pt x="482" y="276"/>
                  </a:cubicBezTo>
                  <a:cubicBezTo>
                    <a:pt x="488" y="270"/>
                    <a:pt x="494" y="270"/>
                    <a:pt x="500" y="270"/>
                  </a:cubicBezTo>
                  <a:cubicBezTo>
                    <a:pt x="554" y="379"/>
                    <a:pt x="530" y="512"/>
                    <a:pt x="445" y="603"/>
                  </a:cubicBezTo>
                  <a:cubicBezTo>
                    <a:pt x="427" y="621"/>
                    <a:pt x="427" y="657"/>
                    <a:pt x="439" y="675"/>
                  </a:cubicBezTo>
                  <a:cubicBezTo>
                    <a:pt x="452" y="688"/>
                    <a:pt x="467" y="694"/>
                    <a:pt x="482" y="694"/>
                  </a:cubicBezTo>
                  <a:cubicBezTo>
                    <a:pt x="494" y="694"/>
                    <a:pt x="507" y="690"/>
                    <a:pt x="518" y="681"/>
                  </a:cubicBezTo>
                  <a:cubicBezTo>
                    <a:pt x="578" y="627"/>
                    <a:pt x="615" y="548"/>
                    <a:pt x="633" y="464"/>
                  </a:cubicBezTo>
                  <a:cubicBezTo>
                    <a:pt x="657" y="319"/>
                    <a:pt x="597" y="168"/>
                    <a:pt x="482" y="77"/>
                  </a:cubicBezTo>
                  <a:cubicBezTo>
                    <a:pt x="407" y="27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70"/>
            <p:cNvSpPr/>
            <p:nvPr/>
          </p:nvSpPr>
          <p:spPr>
            <a:xfrm>
              <a:off x="-990145" y="1553633"/>
              <a:ext cx="707645" cy="853671"/>
            </a:xfrm>
            <a:custGeom>
              <a:avLst/>
              <a:gdLst/>
              <a:ahLst/>
              <a:cxnLst/>
              <a:rect l="l" t="t" r="r" b="b"/>
              <a:pathLst>
                <a:path w="3179" h="3835" extrusionOk="0">
                  <a:moveTo>
                    <a:pt x="3179" y="0"/>
                  </a:moveTo>
                  <a:lnTo>
                    <a:pt x="3010" y="12"/>
                  </a:lnTo>
                  <a:lnTo>
                    <a:pt x="2702" y="12"/>
                  </a:lnTo>
                  <a:lnTo>
                    <a:pt x="653" y="55"/>
                  </a:lnTo>
                  <a:lnTo>
                    <a:pt x="212" y="55"/>
                  </a:lnTo>
                  <a:cubicBezTo>
                    <a:pt x="200" y="151"/>
                    <a:pt x="188" y="242"/>
                    <a:pt x="182" y="339"/>
                  </a:cubicBezTo>
                  <a:cubicBezTo>
                    <a:pt x="176" y="369"/>
                    <a:pt x="170" y="399"/>
                    <a:pt x="170" y="429"/>
                  </a:cubicBezTo>
                  <a:cubicBezTo>
                    <a:pt x="158" y="520"/>
                    <a:pt x="152" y="617"/>
                    <a:pt x="140" y="707"/>
                  </a:cubicBezTo>
                  <a:cubicBezTo>
                    <a:pt x="134" y="749"/>
                    <a:pt x="134" y="774"/>
                    <a:pt x="128" y="828"/>
                  </a:cubicBezTo>
                  <a:cubicBezTo>
                    <a:pt x="122" y="876"/>
                    <a:pt x="122" y="925"/>
                    <a:pt x="115" y="979"/>
                  </a:cubicBezTo>
                  <a:cubicBezTo>
                    <a:pt x="115" y="997"/>
                    <a:pt x="109" y="1021"/>
                    <a:pt x="109" y="1039"/>
                  </a:cubicBezTo>
                  <a:cubicBezTo>
                    <a:pt x="103" y="1124"/>
                    <a:pt x="91" y="1209"/>
                    <a:pt x="85" y="1293"/>
                  </a:cubicBezTo>
                  <a:cubicBezTo>
                    <a:pt x="79" y="1402"/>
                    <a:pt x="67" y="1511"/>
                    <a:pt x="61" y="1626"/>
                  </a:cubicBezTo>
                  <a:cubicBezTo>
                    <a:pt x="61" y="1650"/>
                    <a:pt x="55" y="1674"/>
                    <a:pt x="55" y="1698"/>
                  </a:cubicBezTo>
                  <a:lnTo>
                    <a:pt x="55" y="1710"/>
                  </a:lnTo>
                  <a:lnTo>
                    <a:pt x="49" y="1807"/>
                  </a:lnTo>
                  <a:cubicBezTo>
                    <a:pt x="43" y="1897"/>
                    <a:pt x="37" y="1994"/>
                    <a:pt x="31" y="2085"/>
                  </a:cubicBezTo>
                  <a:cubicBezTo>
                    <a:pt x="31" y="2103"/>
                    <a:pt x="31" y="2133"/>
                    <a:pt x="31" y="2157"/>
                  </a:cubicBezTo>
                  <a:lnTo>
                    <a:pt x="19" y="2399"/>
                  </a:lnTo>
                  <a:lnTo>
                    <a:pt x="19" y="2478"/>
                  </a:lnTo>
                  <a:cubicBezTo>
                    <a:pt x="13" y="2598"/>
                    <a:pt x="7" y="2725"/>
                    <a:pt x="1" y="2846"/>
                  </a:cubicBezTo>
                  <a:lnTo>
                    <a:pt x="1" y="3009"/>
                  </a:lnTo>
                  <a:lnTo>
                    <a:pt x="1" y="3045"/>
                  </a:lnTo>
                  <a:lnTo>
                    <a:pt x="1" y="3184"/>
                  </a:lnTo>
                  <a:lnTo>
                    <a:pt x="1" y="3251"/>
                  </a:lnTo>
                  <a:lnTo>
                    <a:pt x="1" y="3329"/>
                  </a:lnTo>
                  <a:lnTo>
                    <a:pt x="1" y="3535"/>
                  </a:lnTo>
                  <a:cubicBezTo>
                    <a:pt x="242" y="3632"/>
                    <a:pt x="490" y="3704"/>
                    <a:pt x="738" y="3752"/>
                  </a:cubicBezTo>
                  <a:lnTo>
                    <a:pt x="810" y="3765"/>
                  </a:lnTo>
                  <a:lnTo>
                    <a:pt x="907" y="3783"/>
                  </a:lnTo>
                  <a:lnTo>
                    <a:pt x="1004" y="3795"/>
                  </a:lnTo>
                  <a:cubicBezTo>
                    <a:pt x="1194" y="3822"/>
                    <a:pt x="1381" y="3835"/>
                    <a:pt x="1569" y="3835"/>
                  </a:cubicBezTo>
                  <a:cubicBezTo>
                    <a:pt x="1668" y="3835"/>
                    <a:pt x="1768" y="3831"/>
                    <a:pt x="1868" y="3825"/>
                  </a:cubicBezTo>
                  <a:cubicBezTo>
                    <a:pt x="2182" y="3801"/>
                    <a:pt x="2496" y="3740"/>
                    <a:pt x="2798" y="3644"/>
                  </a:cubicBezTo>
                  <a:lnTo>
                    <a:pt x="2865" y="3626"/>
                  </a:lnTo>
                  <a:cubicBezTo>
                    <a:pt x="2871" y="3619"/>
                    <a:pt x="2883" y="3619"/>
                    <a:pt x="2889" y="3613"/>
                  </a:cubicBezTo>
                  <a:lnTo>
                    <a:pt x="2961" y="3589"/>
                  </a:lnTo>
                  <a:lnTo>
                    <a:pt x="3016" y="3571"/>
                  </a:lnTo>
                  <a:lnTo>
                    <a:pt x="3016" y="3420"/>
                  </a:lnTo>
                  <a:lnTo>
                    <a:pt x="3016" y="3342"/>
                  </a:lnTo>
                  <a:lnTo>
                    <a:pt x="3016" y="3160"/>
                  </a:lnTo>
                  <a:lnTo>
                    <a:pt x="3016" y="3039"/>
                  </a:lnTo>
                  <a:cubicBezTo>
                    <a:pt x="3022" y="2961"/>
                    <a:pt x="3022" y="2882"/>
                    <a:pt x="3022" y="2804"/>
                  </a:cubicBezTo>
                  <a:cubicBezTo>
                    <a:pt x="3028" y="2768"/>
                    <a:pt x="3022" y="2737"/>
                    <a:pt x="3028" y="2695"/>
                  </a:cubicBezTo>
                  <a:cubicBezTo>
                    <a:pt x="3034" y="2647"/>
                    <a:pt x="3034" y="2604"/>
                    <a:pt x="3034" y="2556"/>
                  </a:cubicBezTo>
                  <a:lnTo>
                    <a:pt x="3034" y="2484"/>
                  </a:lnTo>
                  <a:cubicBezTo>
                    <a:pt x="3034" y="2326"/>
                    <a:pt x="3040" y="2175"/>
                    <a:pt x="3052" y="2018"/>
                  </a:cubicBezTo>
                  <a:lnTo>
                    <a:pt x="3052" y="1922"/>
                  </a:lnTo>
                  <a:cubicBezTo>
                    <a:pt x="3058" y="1873"/>
                    <a:pt x="3064" y="1825"/>
                    <a:pt x="3064" y="1777"/>
                  </a:cubicBezTo>
                  <a:cubicBezTo>
                    <a:pt x="3064" y="1752"/>
                    <a:pt x="3064" y="1722"/>
                    <a:pt x="3064" y="1698"/>
                  </a:cubicBezTo>
                  <a:cubicBezTo>
                    <a:pt x="3064" y="1662"/>
                    <a:pt x="3070" y="1620"/>
                    <a:pt x="3070" y="1583"/>
                  </a:cubicBezTo>
                  <a:lnTo>
                    <a:pt x="3070" y="1517"/>
                  </a:lnTo>
                  <a:lnTo>
                    <a:pt x="3070" y="1493"/>
                  </a:lnTo>
                  <a:cubicBezTo>
                    <a:pt x="3076" y="1420"/>
                    <a:pt x="3076" y="1348"/>
                    <a:pt x="3082" y="1281"/>
                  </a:cubicBezTo>
                  <a:lnTo>
                    <a:pt x="3094" y="1136"/>
                  </a:lnTo>
                  <a:cubicBezTo>
                    <a:pt x="3094" y="1112"/>
                    <a:pt x="3094" y="1088"/>
                    <a:pt x="3094" y="1064"/>
                  </a:cubicBezTo>
                  <a:cubicBezTo>
                    <a:pt x="3100" y="961"/>
                    <a:pt x="3112" y="864"/>
                    <a:pt x="3118" y="768"/>
                  </a:cubicBezTo>
                  <a:cubicBezTo>
                    <a:pt x="3118" y="725"/>
                    <a:pt x="3125" y="683"/>
                    <a:pt x="3125" y="641"/>
                  </a:cubicBezTo>
                  <a:cubicBezTo>
                    <a:pt x="3143" y="423"/>
                    <a:pt x="3161" y="212"/>
                    <a:pt x="3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70"/>
            <p:cNvSpPr/>
            <p:nvPr/>
          </p:nvSpPr>
          <p:spPr>
            <a:xfrm>
              <a:off x="-754625" y="1339950"/>
              <a:ext cx="368800" cy="266562"/>
            </a:xfrm>
            <a:custGeom>
              <a:avLst/>
              <a:gdLst/>
              <a:ahLst/>
              <a:cxnLst/>
              <a:rect l="l" t="t" r="r" b="b"/>
              <a:pathLst>
                <a:path w="1602" h="1409" extrusionOk="0">
                  <a:moveTo>
                    <a:pt x="18" y="1"/>
                  </a:moveTo>
                  <a:cubicBezTo>
                    <a:pt x="0" y="43"/>
                    <a:pt x="48" y="768"/>
                    <a:pt x="79" y="1209"/>
                  </a:cubicBezTo>
                  <a:lnTo>
                    <a:pt x="73" y="1209"/>
                  </a:lnTo>
                  <a:lnTo>
                    <a:pt x="127" y="1408"/>
                  </a:lnTo>
                  <a:lnTo>
                    <a:pt x="1529" y="1390"/>
                  </a:lnTo>
                  <a:lnTo>
                    <a:pt x="1565" y="508"/>
                  </a:lnTo>
                  <a:lnTo>
                    <a:pt x="1601" y="6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70"/>
            <p:cNvSpPr/>
            <p:nvPr/>
          </p:nvSpPr>
          <p:spPr>
            <a:xfrm>
              <a:off x="-1300894" y="9017"/>
              <a:ext cx="1474502" cy="1458030"/>
            </a:xfrm>
            <a:custGeom>
              <a:avLst/>
              <a:gdLst/>
              <a:ahLst/>
              <a:cxnLst/>
              <a:rect l="l" t="t" r="r" b="b"/>
              <a:pathLst>
                <a:path w="6624" h="6550" extrusionOk="0">
                  <a:moveTo>
                    <a:pt x="3448" y="0"/>
                  </a:moveTo>
                  <a:cubicBezTo>
                    <a:pt x="3215" y="0"/>
                    <a:pt x="2967" y="17"/>
                    <a:pt x="2702" y="52"/>
                  </a:cubicBezTo>
                  <a:cubicBezTo>
                    <a:pt x="2569" y="64"/>
                    <a:pt x="2442" y="94"/>
                    <a:pt x="2321" y="143"/>
                  </a:cubicBezTo>
                  <a:cubicBezTo>
                    <a:pt x="1959" y="264"/>
                    <a:pt x="1620" y="451"/>
                    <a:pt x="1324" y="693"/>
                  </a:cubicBezTo>
                  <a:cubicBezTo>
                    <a:pt x="1246" y="765"/>
                    <a:pt x="1179" y="838"/>
                    <a:pt x="1113" y="916"/>
                  </a:cubicBezTo>
                  <a:cubicBezTo>
                    <a:pt x="968" y="1091"/>
                    <a:pt x="847" y="1273"/>
                    <a:pt x="732" y="1472"/>
                  </a:cubicBezTo>
                  <a:cubicBezTo>
                    <a:pt x="545" y="1810"/>
                    <a:pt x="400" y="2173"/>
                    <a:pt x="285" y="2548"/>
                  </a:cubicBezTo>
                  <a:cubicBezTo>
                    <a:pt x="237" y="2717"/>
                    <a:pt x="188" y="2898"/>
                    <a:pt x="146" y="3091"/>
                  </a:cubicBezTo>
                  <a:cubicBezTo>
                    <a:pt x="110" y="3261"/>
                    <a:pt x="79" y="3442"/>
                    <a:pt x="55" y="3629"/>
                  </a:cubicBezTo>
                  <a:cubicBezTo>
                    <a:pt x="49" y="3665"/>
                    <a:pt x="43" y="3702"/>
                    <a:pt x="43" y="3738"/>
                  </a:cubicBezTo>
                  <a:cubicBezTo>
                    <a:pt x="13" y="3986"/>
                    <a:pt x="1" y="4239"/>
                    <a:pt x="7" y="4493"/>
                  </a:cubicBezTo>
                  <a:cubicBezTo>
                    <a:pt x="13" y="4674"/>
                    <a:pt x="31" y="4850"/>
                    <a:pt x="67" y="5031"/>
                  </a:cubicBezTo>
                  <a:cubicBezTo>
                    <a:pt x="98" y="5170"/>
                    <a:pt x="140" y="5309"/>
                    <a:pt x="200" y="5442"/>
                  </a:cubicBezTo>
                  <a:cubicBezTo>
                    <a:pt x="224" y="5496"/>
                    <a:pt x="249" y="5544"/>
                    <a:pt x="279" y="5599"/>
                  </a:cubicBezTo>
                  <a:cubicBezTo>
                    <a:pt x="738" y="6390"/>
                    <a:pt x="1989" y="6487"/>
                    <a:pt x="2394" y="6517"/>
                  </a:cubicBezTo>
                  <a:cubicBezTo>
                    <a:pt x="2586" y="6532"/>
                    <a:pt x="2818" y="6549"/>
                    <a:pt x="3074" y="6549"/>
                  </a:cubicBezTo>
                  <a:cubicBezTo>
                    <a:pt x="3775" y="6549"/>
                    <a:pt x="4658" y="6418"/>
                    <a:pt x="5415" y="5732"/>
                  </a:cubicBezTo>
                  <a:cubicBezTo>
                    <a:pt x="6623" y="4632"/>
                    <a:pt x="6496" y="3025"/>
                    <a:pt x="6454" y="2668"/>
                  </a:cubicBezTo>
                  <a:cubicBezTo>
                    <a:pt x="6454" y="2650"/>
                    <a:pt x="6448" y="2632"/>
                    <a:pt x="6448" y="2620"/>
                  </a:cubicBezTo>
                  <a:cubicBezTo>
                    <a:pt x="6406" y="2318"/>
                    <a:pt x="6327" y="2016"/>
                    <a:pt x="6218" y="1732"/>
                  </a:cubicBezTo>
                  <a:cubicBezTo>
                    <a:pt x="5825" y="729"/>
                    <a:pt x="4984" y="0"/>
                    <a:pt x="3448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70"/>
            <p:cNvSpPr/>
            <p:nvPr/>
          </p:nvSpPr>
          <p:spPr>
            <a:xfrm>
              <a:off x="-1378804" y="-180638"/>
              <a:ext cx="1631658" cy="1091853"/>
            </a:xfrm>
            <a:custGeom>
              <a:avLst/>
              <a:gdLst/>
              <a:ahLst/>
              <a:cxnLst/>
              <a:rect l="l" t="t" r="r" b="b"/>
              <a:pathLst>
                <a:path w="7330" h="4905" extrusionOk="0">
                  <a:moveTo>
                    <a:pt x="4329" y="0"/>
                  </a:moveTo>
                  <a:cubicBezTo>
                    <a:pt x="3797" y="0"/>
                    <a:pt x="3258" y="210"/>
                    <a:pt x="2846" y="668"/>
                  </a:cubicBezTo>
                  <a:cubicBezTo>
                    <a:pt x="2654" y="607"/>
                    <a:pt x="2457" y="577"/>
                    <a:pt x="2266" y="577"/>
                  </a:cubicBezTo>
                  <a:cubicBezTo>
                    <a:pt x="1835" y="577"/>
                    <a:pt x="1429" y="730"/>
                    <a:pt x="1148" y="1019"/>
                  </a:cubicBezTo>
                  <a:cubicBezTo>
                    <a:pt x="1142" y="1025"/>
                    <a:pt x="1130" y="1031"/>
                    <a:pt x="1124" y="1037"/>
                  </a:cubicBezTo>
                  <a:cubicBezTo>
                    <a:pt x="1003" y="1176"/>
                    <a:pt x="901" y="1333"/>
                    <a:pt x="834" y="1502"/>
                  </a:cubicBezTo>
                  <a:cubicBezTo>
                    <a:pt x="756" y="1714"/>
                    <a:pt x="713" y="1937"/>
                    <a:pt x="713" y="2161"/>
                  </a:cubicBezTo>
                  <a:cubicBezTo>
                    <a:pt x="713" y="2360"/>
                    <a:pt x="750" y="2560"/>
                    <a:pt x="816" y="2747"/>
                  </a:cubicBezTo>
                  <a:cubicBezTo>
                    <a:pt x="775" y="2739"/>
                    <a:pt x="734" y="2736"/>
                    <a:pt x="693" y="2736"/>
                  </a:cubicBezTo>
                  <a:cubicBezTo>
                    <a:pt x="572" y="2736"/>
                    <a:pt x="455" y="2768"/>
                    <a:pt x="351" y="2832"/>
                  </a:cubicBezTo>
                  <a:cubicBezTo>
                    <a:pt x="37" y="3037"/>
                    <a:pt x="0" y="3532"/>
                    <a:pt x="176" y="3865"/>
                  </a:cubicBezTo>
                  <a:cubicBezTo>
                    <a:pt x="272" y="4040"/>
                    <a:pt x="429" y="4179"/>
                    <a:pt x="617" y="4258"/>
                  </a:cubicBezTo>
                  <a:cubicBezTo>
                    <a:pt x="1010" y="3955"/>
                    <a:pt x="1312" y="3430"/>
                    <a:pt x="1342" y="2940"/>
                  </a:cubicBezTo>
                  <a:cubicBezTo>
                    <a:pt x="1445" y="2990"/>
                    <a:pt x="1504" y="3030"/>
                    <a:pt x="1572" y="3030"/>
                  </a:cubicBezTo>
                  <a:cubicBezTo>
                    <a:pt x="1612" y="3030"/>
                    <a:pt x="1655" y="3016"/>
                    <a:pt x="1710" y="2983"/>
                  </a:cubicBezTo>
                  <a:cubicBezTo>
                    <a:pt x="1861" y="2886"/>
                    <a:pt x="1952" y="2656"/>
                    <a:pt x="1940" y="2475"/>
                  </a:cubicBezTo>
                  <a:lnTo>
                    <a:pt x="1940" y="2475"/>
                  </a:lnTo>
                  <a:cubicBezTo>
                    <a:pt x="2363" y="2874"/>
                    <a:pt x="2919" y="3103"/>
                    <a:pt x="3493" y="3110"/>
                  </a:cubicBezTo>
                  <a:cubicBezTo>
                    <a:pt x="3500" y="3110"/>
                    <a:pt x="3508" y="3110"/>
                    <a:pt x="3516" y="3110"/>
                  </a:cubicBezTo>
                  <a:cubicBezTo>
                    <a:pt x="4079" y="3110"/>
                    <a:pt x="4520" y="2887"/>
                    <a:pt x="4937" y="2505"/>
                  </a:cubicBezTo>
                  <a:cubicBezTo>
                    <a:pt x="4937" y="3025"/>
                    <a:pt x="5016" y="3617"/>
                    <a:pt x="5366" y="4010"/>
                  </a:cubicBezTo>
                  <a:cubicBezTo>
                    <a:pt x="5710" y="4390"/>
                    <a:pt x="6133" y="4699"/>
                    <a:pt x="6605" y="4904"/>
                  </a:cubicBezTo>
                  <a:cubicBezTo>
                    <a:pt x="7082" y="4475"/>
                    <a:pt x="7330" y="3841"/>
                    <a:pt x="7275" y="3200"/>
                  </a:cubicBezTo>
                  <a:cubicBezTo>
                    <a:pt x="7263" y="3061"/>
                    <a:pt x="7239" y="2922"/>
                    <a:pt x="7197" y="2795"/>
                  </a:cubicBezTo>
                  <a:cubicBezTo>
                    <a:pt x="7100" y="2493"/>
                    <a:pt x="6943" y="2221"/>
                    <a:pt x="6732" y="1992"/>
                  </a:cubicBezTo>
                  <a:cubicBezTo>
                    <a:pt x="6605" y="1853"/>
                    <a:pt x="6466" y="1738"/>
                    <a:pt x="6309" y="1641"/>
                  </a:cubicBezTo>
                  <a:cubicBezTo>
                    <a:pt x="6118" y="610"/>
                    <a:pt x="5235" y="0"/>
                    <a:pt x="432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70"/>
            <p:cNvSpPr/>
            <p:nvPr/>
          </p:nvSpPr>
          <p:spPr>
            <a:xfrm>
              <a:off x="-832150" y="1561275"/>
              <a:ext cx="419201" cy="148850"/>
            </a:xfrm>
            <a:custGeom>
              <a:avLst/>
              <a:gdLst/>
              <a:ahLst/>
              <a:cxnLst/>
              <a:rect l="l" t="t" r="r" b="b"/>
              <a:pathLst>
                <a:path w="1844" h="654" extrusionOk="0">
                  <a:moveTo>
                    <a:pt x="1844" y="1"/>
                  </a:moveTo>
                  <a:lnTo>
                    <a:pt x="1844" y="1"/>
                  </a:lnTo>
                  <a:cubicBezTo>
                    <a:pt x="1490" y="9"/>
                    <a:pt x="1133" y="15"/>
                    <a:pt x="770" y="15"/>
                  </a:cubicBezTo>
                  <a:cubicBezTo>
                    <a:pt x="637" y="15"/>
                    <a:pt x="504" y="14"/>
                    <a:pt x="369" y="13"/>
                  </a:cubicBezTo>
                  <a:lnTo>
                    <a:pt x="1" y="13"/>
                  </a:lnTo>
                  <a:cubicBezTo>
                    <a:pt x="31" y="369"/>
                    <a:pt x="424" y="653"/>
                    <a:pt x="919" y="653"/>
                  </a:cubicBezTo>
                  <a:cubicBezTo>
                    <a:pt x="1415" y="653"/>
                    <a:pt x="1820" y="363"/>
                    <a:pt x="1844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70"/>
            <p:cNvSpPr/>
            <p:nvPr/>
          </p:nvSpPr>
          <p:spPr>
            <a:xfrm>
              <a:off x="-746625" y="1444775"/>
              <a:ext cx="352351" cy="169625"/>
            </a:xfrm>
            <a:custGeom>
              <a:avLst/>
              <a:gdLst/>
              <a:ahLst/>
              <a:cxnLst/>
              <a:rect l="l" t="t" r="r" b="b"/>
              <a:pathLst>
                <a:path w="1536" h="762" extrusionOk="0">
                  <a:moveTo>
                    <a:pt x="1535" y="1"/>
                  </a:moveTo>
                  <a:cubicBezTo>
                    <a:pt x="1208" y="77"/>
                    <a:pt x="889" y="99"/>
                    <a:pt x="599" y="99"/>
                  </a:cubicBezTo>
                  <a:cubicBezTo>
                    <a:pt x="380" y="99"/>
                    <a:pt x="177" y="86"/>
                    <a:pt x="0" y="73"/>
                  </a:cubicBezTo>
                  <a:lnTo>
                    <a:pt x="0" y="73"/>
                  </a:lnTo>
                  <a:cubicBezTo>
                    <a:pt x="12" y="297"/>
                    <a:pt x="31" y="545"/>
                    <a:pt x="43" y="738"/>
                  </a:cubicBezTo>
                  <a:cubicBezTo>
                    <a:pt x="121" y="752"/>
                    <a:pt x="210" y="762"/>
                    <a:pt x="308" y="762"/>
                  </a:cubicBezTo>
                  <a:cubicBezTo>
                    <a:pt x="673" y="762"/>
                    <a:pt x="1149" y="623"/>
                    <a:pt x="1535" y="37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70"/>
            <p:cNvSpPr/>
            <p:nvPr/>
          </p:nvSpPr>
          <p:spPr>
            <a:xfrm>
              <a:off x="-858366" y="683048"/>
              <a:ext cx="103954" cy="199450"/>
            </a:xfrm>
            <a:custGeom>
              <a:avLst/>
              <a:gdLst/>
              <a:ahLst/>
              <a:cxnLst/>
              <a:rect l="l" t="t" r="r" b="b"/>
              <a:pathLst>
                <a:path w="467" h="896" extrusionOk="0">
                  <a:moveTo>
                    <a:pt x="261" y="1"/>
                  </a:moveTo>
                  <a:cubicBezTo>
                    <a:pt x="247" y="1"/>
                    <a:pt x="233" y="9"/>
                    <a:pt x="230" y="27"/>
                  </a:cubicBezTo>
                  <a:cubicBezTo>
                    <a:pt x="212" y="148"/>
                    <a:pt x="291" y="263"/>
                    <a:pt x="279" y="384"/>
                  </a:cubicBezTo>
                  <a:cubicBezTo>
                    <a:pt x="279" y="438"/>
                    <a:pt x="236" y="492"/>
                    <a:pt x="182" y="504"/>
                  </a:cubicBezTo>
                  <a:cubicBezTo>
                    <a:pt x="134" y="510"/>
                    <a:pt x="85" y="535"/>
                    <a:pt x="49" y="571"/>
                  </a:cubicBezTo>
                  <a:cubicBezTo>
                    <a:pt x="1" y="649"/>
                    <a:pt x="7" y="746"/>
                    <a:pt x="73" y="813"/>
                  </a:cubicBezTo>
                  <a:cubicBezTo>
                    <a:pt x="134" y="881"/>
                    <a:pt x="224" y="895"/>
                    <a:pt x="313" y="895"/>
                  </a:cubicBezTo>
                  <a:cubicBezTo>
                    <a:pt x="349" y="895"/>
                    <a:pt x="385" y="893"/>
                    <a:pt x="418" y="891"/>
                  </a:cubicBezTo>
                  <a:cubicBezTo>
                    <a:pt x="466" y="885"/>
                    <a:pt x="460" y="819"/>
                    <a:pt x="412" y="819"/>
                  </a:cubicBezTo>
                  <a:cubicBezTo>
                    <a:pt x="380" y="823"/>
                    <a:pt x="343" y="826"/>
                    <a:pt x="305" y="826"/>
                  </a:cubicBezTo>
                  <a:cubicBezTo>
                    <a:pt x="227" y="826"/>
                    <a:pt x="144" y="809"/>
                    <a:pt x="104" y="740"/>
                  </a:cubicBezTo>
                  <a:cubicBezTo>
                    <a:pt x="79" y="704"/>
                    <a:pt x="79" y="662"/>
                    <a:pt x="91" y="625"/>
                  </a:cubicBezTo>
                  <a:cubicBezTo>
                    <a:pt x="116" y="583"/>
                    <a:pt x="170" y="583"/>
                    <a:pt x="212" y="571"/>
                  </a:cubicBezTo>
                  <a:cubicBezTo>
                    <a:pt x="297" y="535"/>
                    <a:pt x="351" y="456"/>
                    <a:pt x="345" y="365"/>
                  </a:cubicBezTo>
                  <a:cubicBezTo>
                    <a:pt x="345" y="251"/>
                    <a:pt x="285" y="148"/>
                    <a:pt x="297" y="39"/>
                  </a:cubicBezTo>
                  <a:cubicBezTo>
                    <a:pt x="300" y="15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70"/>
            <p:cNvSpPr/>
            <p:nvPr/>
          </p:nvSpPr>
          <p:spPr>
            <a:xfrm>
              <a:off x="-1115023" y="657895"/>
              <a:ext cx="217925" cy="109964"/>
            </a:xfrm>
            <a:custGeom>
              <a:avLst/>
              <a:gdLst/>
              <a:ahLst/>
              <a:cxnLst/>
              <a:rect l="l" t="t" r="r" b="b"/>
              <a:pathLst>
                <a:path w="979" h="494" extrusionOk="0">
                  <a:moveTo>
                    <a:pt x="493" y="0"/>
                  </a:moveTo>
                  <a:cubicBezTo>
                    <a:pt x="194" y="0"/>
                    <a:pt x="1" y="389"/>
                    <a:pt x="30" y="424"/>
                  </a:cubicBezTo>
                  <a:cubicBezTo>
                    <a:pt x="32" y="426"/>
                    <a:pt x="34" y="427"/>
                    <a:pt x="38" y="427"/>
                  </a:cubicBezTo>
                  <a:cubicBezTo>
                    <a:pt x="78" y="427"/>
                    <a:pt x="226" y="278"/>
                    <a:pt x="447" y="278"/>
                  </a:cubicBezTo>
                  <a:cubicBezTo>
                    <a:pt x="455" y="278"/>
                    <a:pt x="463" y="279"/>
                    <a:pt x="471" y="279"/>
                  </a:cubicBezTo>
                  <a:cubicBezTo>
                    <a:pt x="732" y="290"/>
                    <a:pt x="886" y="493"/>
                    <a:pt x="934" y="493"/>
                  </a:cubicBezTo>
                  <a:cubicBezTo>
                    <a:pt x="937" y="493"/>
                    <a:pt x="940" y="492"/>
                    <a:pt x="942" y="491"/>
                  </a:cubicBezTo>
                  <a:cubicBezTo>
                    <a:pt x="979" y="454"/>
                    <a:pt x="828" y="19"/>
                    <a:pt x="519" y="1"/>
                  </a:cubicBezTo>
                  <a:cubicBezTo>
                    <a:pt x="510" y="0"/>
                    <a:pt x="502" y="0"/>
                    <a:pt x="493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70"/>
            <p:cNvSpPr/>
            <p:nvPr/>
          </p:nvSpPr>
          <p:spPr>
            <a:xfrm>
              <a:off x="-552737" y="660566"/>
              <a:ext cx="219261" cy="109964"/>
            </a:xfrm>
            <a:custGeom>
              <a:avLst/>
              <a:gdLst/>
              <a:ahLst/>
              <a:cxnLst/>
              <a:rect l="l" t="t" r="r" b="b"/>
              <a:pathLst>
                <a:path w="985" h="494" extrusionOk="0">
                  <a:moveTo>
                    <a:pt x="487" y="0"/>
                  </a:moveTo>
                  <a:cubicBezTo>
                    <a:pt x="193" y="0"/>
                    <a:pt x="0" y="395"/>
                    <a:pt x="30" y="424"/>
                  </a:cubicBezTo>
                  <a:cubicBezTo>
                    <a:pt x="31" y="426"/>
                    <a:pt x="34" y="428"/>
                    <a:pt x="38" y="428"/>
                  </a:cubicBezTo>
                  <a:cubicBezTo>
                    <a:pt x="79" y="428"/>
                    <a:pt x="231" y="279"/>
                    <a:pt x="458" y="279"/>
                  </a:cubicBezTo>
                  <a:cubicBezTo>
                    <a:pt x="462" y="279"/>
                    <a:pt x="467" y="279"/>
                    <a:pt x="471" y="279"/>
                  </a:cubicBezTo>
                  <a:cubicBezTo>
                    <a:pt x="726" y="290"/>
                    <a:pt x="885" y="493"/>
                    <a:pt x="929" y="493"/>
                  </a:cubicBezTo>
                  <a:cubicBezTo>
                    <a:pt x="932" y="493"/>
                    <a:pt x="934" y="492"/>
                    <a:pt x="936" y="491"/>
                  </a:cubicBezTo>
                  <a:cubicBezTo>
                    <a:pt x="984" y="448"/>
                    <a:pt x="827" y="25"/>
                    <a:pt x="513" y="1"/>
                  </a:cubicBezTo>
                  <a:cubicBezTo>
                    <a:pt x="504" y="1"/>
                    <a:pt x="496" y="0"/>
                    <a:pt x="487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70"/>
            <p:cNvSpPr/>
            <p:nvPr/>
          </p:nvSpPr>
          <p:spPr>
            <a:xfrm>
              <a:off x="-1022422" y="924346"/>
              <a:ext cx="561175" cy="255990"/>
            </a:xfrm>
            <a:custGeom>
              <a:avLst/>
              <a:gdLst/>
              <a:ahLst/>
              <a:cxnLst/>
              <a:rect l="l" t="t" r="r" b="b"/>
              <a:pathLst>
                <a:path w="2521" h="1150" extrusionOk="0">
                  <a:moveTo>
                    <a:pt x="285" y="1"/>
                  </a:moveTo>
                  <a:cubicBezTo>
                    <a:pt x="203" y="1"/>
                    <a:pt x="129" y="35"/>
                    <a:pt x="73" y="133"/>
                  </a:cubicBezTo>
                  <a:cubicBezTo>
                    <a:pt x="13" y="254"/>
                    <a:pt x="1" y="393"/>
                    <a:pt x="55" y="520"/>
                  </a:cubicBezTo>
                  <a:cubicBezTo>
                    <a:pt x="85" y="611"/>
                    <a:pt x="134" y="695"/>
                    <a:pt x="194" y="774"/>
                  </a:cubicBezTo>
                  <a:cubicBezTo>
                    <a:pt x="206" y="780"/>
                    <a:pt x="212" y="792"/>
                    <a:pt x="224" y="804"/>
                  </a:cubicBezTo>
                  <a:cubicBezTo>
                    <a:pt x="436" y="1028"/>
                    <a:pt x="768" y="1130"/>
                    <a:pt x="1094" y="1148"/>
                  </a:cubicBezTo>
                  <a:lnTo>
                    <a:pt x="1137" y="1148"/>
                  </a:lnTo>
                  <a:cubicBezTo>
                    <a:pt x="1157" y="1149"/>
                    <a:pt x="1178" y="1149"/>
                    <a:pt x="1198" y="1149"/>
                  </a:cubicBezTo>
                  <a:cubicBezTo>
                    <a:pt x="1382" y="1149"/>
                    <a:pt x="1561" y="1125"/>
                    <a:pt x="1735" y="1076"/>
                  </a:cubicBezTo>
                  <a:cubicBezTo>
                    <a:pt x="1831" y="1046"/>
                    <a:pt x="1934" y="1010"/>
                    <a:pt x="2031" y="961"/>
                  </a:cubicBezTo>
                  <a:lnTo>
                    <a:pt x="2067" y="943"/>
                  </a:lnTo>
                  <a:cubicBezTo>
                    <a:pt x="2291" y="834"/>
                    <a:pt x="2454" y="629"/>
                    <a:pt x="2508" y="381"/>
                  </a:cubicBezTo>
                  <a:cubicBezTo>
                    <a:pt x="2520" y="333"/>
                    <a:pt x="2520" y="284"/>
                    <a:pt x="2514" y="236"/>
                  </a:cubicBezTo>
                  <a:cubicBezTo>
                    <a:pt x="2502" y="182"/>
                    <a:pt x="2472" y="127"/>
                    <a:pt x="2424" y="97"/>
                  </a:cubicBezTo>
                  <a:cubicBezTo>
                    <a:pt x="2384" y="71"/>
                    <a:pt x="2338" y="61"/>
                    <a:pt x="2288" y="61"/>
                  </a:cubicBezTo>
                  <a:cubicBezTo>
                    <a:pt x="2155" y="61"/>
                    <a:pt x="1998" y="134"/>
                    <a:pt x="1892" y="170"/>
                  </a:cubicBezTo>
                  <a:lnTo>
                    <a:pt x="1868" y="176"/>
                  </a:lnTo>
                  <a:lnTo>
                    <a:pt x="1831" y="188"/>
                  </a:lnTo>
                  <a:cubicBezTo>
                    <a:pt x="1672" y="235"/>
                    <a:pt x="1506" y="261"/>
                    <a:pt x="1339" y="261"/>
                  </a:cubicBezTo>
                  <a:cubicBezTo>
                    <a:pt x="1272" y="261"/>
                    <a:pt x="1204" y="257"/>
                    <a:pt x="1137" y="248"/>
                  </a:cubicBezTo>
                  <a:cubicBezTo>
                    <a:pt x="1125" y="242"/>
                    <a:pt x="1112" y="242"/>
                    <a:pt x="1094" y="242"/>
                  </a:cubicBezTo>
                  <a:cubicBezTo>
                    <a:pt x="949" y="224"/>
                    <a:pt x="804" y="188"/>
                    <a:pt x="671" y="127"/>
                  </a:cubicBezTo>
                  <a:cubicBezTo>
                    <a:pt x="629" y="109"/>
                    <a:pt x="581" y="91"/>
                    <a:pt x="538" y="73"/>
                  </a:cubicBezTo>
                  <a:lnTo>
                    <a:pt x="502" y="55"/>
                  </a:lnTo>
                  <a:cubicBezTo>
                    <a:pt x="428" y="25"/>
                    <a:pt x="353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70"/>
            <p:cNvSpPr/>
            <p:nvPr/>
          </p:nvSpPr>
          <p:spPr>
            <a:xfrm>
              <a:off x="-778898" y="978215"/>
              <a:ext cx="9572" cy="201898"/>
            </a:xfrm>
            <a:custGeom>
              <a:avLst/>
              <a:gdLst/>
              <a:ahLst/>
              <a:cxnLst/>
              <a:rect l="l" t="t" r="r" b="b"/>
              <a:pathLst>
                <a:path w="43" h="907" extrusionOk="0">
                  <a:moveTo>
                    <a:pt x="0" y="0"/>
                  </a:moveTo>
                  <a:lnTo>
                    <a:pt x="0" y="906"/>
                  </a:lnTo>
                  <a:lnTo>
                    <a:pt x="43" y="906"/>
                  </a:lnTo>
                  <a:cubicBezTo>
                    <a:pt x="43" y="755"/>
                    <a:pt x="43" y="345"/>
                    <a:pt x="43" y="6"/>
                  </a:cubicBezTo>
                  <a:cubicBezTo>
                    <a:pt x="31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70"/>
            <p:cNvSpPr/>
            <p:nvPr/>
          </p:nvSpPr>
          <p:spPr>
            <a:xfrm>
              <a:off x="-614842" y="961966"/>
              <a:ext cx="52756" cy="176522"/>
            </a:xfrm>
            <a:custGeom>
              <a:avLst/>
              <a:gdLst/>
              <a:ahLst/>
              <a:cxnLst/>
              <a:rect l="l" t="t" r="r" b="b"/>
              <a:pathLst>
                <a:path w="237" h="793" extrusionOk="0">
                  <a:moveTo>
                    <a:pt x="37" y="1"/>
                  </a:moveTo>
                  <a:lnTo>
                    <a:pt x="0" y="13"/>
                  </a:lnTo>
                  <a:lnTo>
                    <a:pt x="200" y="792"/>
                  </a:lnTo>
                  <a:lnTo>
                    <a:pt x="236" y="77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70"/>
            <p:cNvSpPr/>
            <p:nvPr/>
          </p:nvSpPr>
          <p:spPr>
            <a:xfrm>
              <a:off x="-979237" y="935031"/>
              <a:ext cx="76797" cy="168508"/>
            </a:xfrm>
            <a:custGeom>
              <a:avLst/>
              <a:gdLst/>
              <a:ahLst/>
              <a:cxnLst/>
              <a:rect l="l" t="t" r="r" b="b"/>
              <a:pathLst>
                <a:path w="345" h="757" extrusionOk="0">
                  <a:moveTo>
                    <a:pt x="308" y="1"/>
                  </a:moveTo>
                  <a:lnTo>
                    <a:pt x="0" y="720"/>
                  </a:lnTo>
                  <a:cubicBezTo>
                    <a:pt x="12" y="732"/>
                    <a:pt x="18" y="744"/>
                    <a:pt x="30" y="756"/>
                  </a:cubicBezTo>
                  <a:lnTo>
                    <a:pt x="344" y="19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70"/>
            <p:cNvSpPr/>
            <p:nvPr/>
          </p:nvSpPr>
          <p:spPr>
            <a:xfrm>
              <a:off x="-89062" y="891402"/>
              <a:ext cx="350372" cy="400903"/>
            </a:xfrm>
            <a:custGeom>
              <a:avLst/>
              <a:gdLst/>
              <a:ahLst/>
              <a:cxnLst/>
              <a:rect l="l" t="t" r="r" b="b"/>
              <a:pathLst>
                <a:path w="1574" h="1801" extrusionOk="0">
                  <a:moveTo>
                    <a:pt x="808" y="1"/>
                  </a:moveTo>
                  <a:cubicBezTo>
                    <a:pt x="666" y="1"/>
                    <a:pt x="530" y="120"/>
                    <a:pt x="418" y="263"/>
                  </a:cubicBezTo>
                  <a:cubicBezTo>
                    <a:pt x="243" y="493"/>
                    <a:pt x="128" y="759"/>
                    <a:pt x="92" y="1049"/>
                  </a:cubicBezTo>
                  <a:lnTo>
                    <a:pt x="1" y="1617"/>
                  </a:lnTo>
                  <a:cubicBezTo>
                    <a:pt x="130" y="1743"/>
                    <a:pt x="293" y="1800"/>
                    <a:pt x="460" y="1800"/>
                  </a:cubicBezTo>
                  <a:cubicBezTo>
                    <a:pt x="996" y="1800"/>
                    <a:pt x="1573" y="1207"/>
                    <a:pt x="1209" y="396"/>
                  </a:cubicBezTo>
                  <a:cubicBezTo>
                    <a:pt x="1081" y="106"/>
                    <a:pt x="942" y="1"/>
                    <a:pt x="808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70"/>
            <p:cNvSpPr/>
            <p:nvPr/>
          </p:nvSpPr>
          <p:spPr>
            <a:xfrm>
              <a:off x="-13601" y="1015167"/>
              <a:ext cx="151813" cy="142464"/>
            </a:xfrm>
            <a:custGeom>
              <a:avLst/>
              <a:gdLst/>
              <a:ahLst/>
              <a:cxnLst/>
              <a:rect l="l" t="t" r="r" b="b"/>
              <a:pathLst>
                <a:path w="682" h="640" extrusionOk="0">
                  <a:moveTo>
                    <a:pt x="399" y="0"/>
                  </a:moveTo>
                  <a:cubicBezTo>
                    <a:pt x="341" y="0"/>
                    <a:pt x="283" y="13"/>
                    <a:pt x="230" y="40"/>
                  </a:cubicBezTo>
                  <a:cubicBezTo>
                    <a:pt x="91" y="100"/>
                    <a:pt x="6" y="233"/>
                    <a:pt x="0" y="378"/>
                  </a:cubicBezTo>
                  <a:cubicBezTo>
                    <a:pt x="0" y="463"/>
                    <a:pt x="25" y="547"/>
                    <a:pt x="73" y="620"/>
                  </a:cubicBezTo>
                  <a:cubicBezTo>
                    <a:pt x="83" y="634"/>
                    <a:pt x="98" y="640"/>
                    <a:pt x="114" y="640"/>
                  </a:cubicBezTo>
                  <a:cubicBezTo>
                    <a:pt x="124" y="640"/>
                    <a:pt x="135" y="637"/>
                    <a:pt x="145" y="632"/>
                  </a:cubicBezTo>
                  <a:cubicBezTo>
                    <a:pt x="170" y="614"/>
                    <a:pt x="170" y="577"/>
                    <a:pt x="157" y="553"/>
                  </a:cubicBezTo>
                  <a:cubicBezTo>
                    <a:pt x="91" y="450"/>
                    <a:pt x="97" y="311"/>
                    <a:pt x="176" y="215"/>
                  </a:cubicBezTo>
                  <a:cubicBezTo>
                    <a:pt x="182" y="221"/>
                    <a:pt x="188" y="227"/>
                    <a:pt x="194" y="227"/>
                  </a:cubicBezTo>
                  <a:cubicBezTo>
                    <a:pt x="206" y="233"/>
                    <a:pt x="224" y="239"/>
                    <a:pt x="236" y="245"/>
                  </a:cubicBezTo>
                  <a:cubicBezTo>
                    <a:pt x="248" y="245"/>
                    <a:pt x="254" y="251"/>
                    <a:pt x="260" y="257"/>
                  </a:cubicBezTo>
                  <a:lnTo>
                    <a:pt x="272" y="257"/>
                  </a:lnTo>
                  <a:cubicBezTo>
                    <a:pt x="284" y="269"/>
                    <a:pt x="302" y="281"/>
                    <a:pt x="315" y="287"/>
                  </a:cubicBezTo>
                  <a:cubicBezTo>
                    <a:pt x="321" y="293"/>
                    <a:pt x="321" y="299"/>
                    <a:pt x="327" y="305"/>
                  </a:cubicBezTo>
                  <a:lnTo>
                    <a:pt x="339" y="311"/>
                  </a:lnTo>
                  <a:cubicBezTo>
                    <a:pt x="345" y="324"/>
                    <a:pt x="357" y="336"/>
                    <a:pt x="363" y="348"/>
                  </a:cubicBezTo>
                  <a:lnTo>
                    <a:pt x="375" y="360"/>
                  </a:lnTo>
                  <a:lnTo>
                    <a:pt x="375" y="366"/>
                  </a:lnTo>
                  <a:cubicBezTo>
                    <a:pt x="381" y="372"/>
                    <a:pt x="381" y="378"/>
                    <a:pt x="387" y="384"/>
                  </a:cubicBezTo>
                  <a:cubicBezTo>
                    <a:pt x="393" y="402"/>
                    <a:pt x="399" y="414"/>
                    <a:pt x="405" y="426"/>
                  </a:cubicBezTo>
                  <a:lnTo>
                    <a:pt x="405" y="438"/>
                  </a:lnTo>
                  <a:cubicBezTo>
                    <a:pt x="405" y="438"/>
                    <a:pt x="405" y="444"/>
                    <a:pt x="405" y="444"/>
                  </a:cubicBezTo>
                  <a:cubicBezTo>
                    <a:pt x="411" y="450"/>
                    <a:pt x="411" y="463"/>
                    <a:pt x="411" y="469"/>
                  </a:cubicBezTo>
                  <a:cubicBezTo>
                    <a:pt x="414" y="502"/>
                    <a:pt x="440" y="517"/>
                    <a:pt x="465" y="517"/>
                  </a:cubicBezTo>
                  <a:cubicBezTo>
                    <a:pt x="496" y="517"/>
                    <a:pt x="527" y="496"/>
                    <a:pt x="520" y="456"/>
                  </a:cubicBezTo>
                  <a:cubicBezTo>
                    <a:pt x="496" y="311"/>
                    <a:pt x="405" y="191"/>
                    <a:pt x="272" y="136"/>
                  </a:cubicBezTo>
                  <a:cubicBezTo>
                    <a:pt x="312" y="118"/>
                    <a:pt x="353" y="109"/>
                    <a:pt x="393" y="109"/>
                  </a:cubicBezTo>
                  <a:cubicBezTo>
                    <a:pt x="459" y="109"/>
                    <a:pt x="522" y="132"/>
                    <a:pt x="574" y="173"/>
                  </a:cubicBezTo>
                  <a:cubicBezTo>
                    <a:pt x="585" y="179"/>
                    <a:pt x="595" y="182"/>
                    <a:pt x="605" y="182"/>
                  </a:cubicBezTo>
                  <a:cubicBezTo>
                    <a:pt x="648" y="182"/>
                    <a:pt x="681" y="127"/>
                    <a:pt x="647" y="88"/>
                  </a:cubicBezTo>
                  <a:cubicBezTo>
                    <a:pt x="574" y="30"/>
                    <a:pt x="486" y="0"/>
                    <a:pt x="3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70"/>
            <p:cNvSpPr/>
            <p:nvPr/>
          </p:nvSpPr>
          <p:spPr>
            <a:xfrm>
              <a:off x="-1231443" y="742037"/>
              <a:ext cx="14914" cy="12466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31" y="1"/>
                  </a:moveTo>
                  <a:cubicBezTo>
                    <a:pt x="17" y="1"/>
                    <a:pt x="3" y="10"/>
                    <a:pt x="3" y="28"/>
                  </a:cubicBezTo>
                  <a:cubicBezTo>
                    <a:pt x="0" y="46"/>
                    <a:pt x="17" y="55"/>
                    <a:pt x="33" y="55"/>
                  </a:cubicBezTo>
                  <a:cubicBezTo>
                    <a:pt x="50" y="55"/>
                    <a:pt x="67" y="46"/>
                    <a:pt x="64" y="28"/>
                  </a:cubicBezTo>
                  <a:cubicBezTo>
                    <a:pt x="61" y="10"/>
                    <a:pt x="45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70"/>
            <p:cNvSpPr/>
            <p:nvPr/>
          </p:nvSpPr>
          <p:spPr>
            <a:xfrm>
              <a:off x="-768436" y="769417"/>
              <a:ext cx="15582" cy="10685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45" y="0"/>
                  </a:moveTo>
                  <a:cubicBezTo>
                    <a:pt x="43" y="0"/>
                    <a:pt x="40" y="1"/>
                    <a:pt x="38" y="2"/>
                  </a:cubicBezTo>
                  <a:cubicBezTo>
                    <a:pt x="1" y="2"/>
                    <a:pt x="42" y="48"/>
                    <a:pt x="60" y="48"/>
                  </a:cubicBezTo>
                  <a:cubicBezTo>
                    <a:pt x="66" y="48"/>
                    <a:pt x="70" y="43"/>
                    <a:pt x="68" y="32"/>
                  </a:cubicBezTo>
                  <a:cubicBezTo>
                    <a:pt x="68" y="1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70"/>
            <p:cNvSpPr/>
            <p:nvPr/>
          </p:nvSpPr>
          <p:spPr>
            <a:xfrm>
              <a:off x="-979460" y="834193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7" y="42"/>
                    <a:pt x="67" y="31"/>
                  </a:cubicBezTo>
                  <a:cubicBezTo>
                    <a:pt x="67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70"/>
            <p:cNvSpPr/>
            <p:nvPr/>
          </p:nvSpPr>
          <p:spPr>
            <a:xfrm>
              <a:off x="-1061377" y="812601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1" y="1"/>
                  </a:moveTo>
                  <a:cubicBezTo>
                    <a:pt x="13" y="1"/>
                    <a:pt x="0" y="13"/>
                    <a:pt x="0" y="31"/>
                  </a:cubicBezTo>
                  <a:cubicBezTo>
                    <a:pt x="0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70"/>
            <p:cNvSpPr/>
            <p:nvPr/>
          </p:nvSpPr>
          <p:spPr>
            <a:xfrm>
              <a:off x="-986138" y="774982"/>
              <a:ext cx="13801" cy="1380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1"/>
                  </a:moveTo>
                  <a:cubicBezTo>
                    <a:pt x="13" y="1"/>
                    <a:pt x="1" y="13"/>
                    <a:pt x="1" y="31"/>
                  </a:cubicBezTo>
                  <a:cubicBezTo>
                    <a:pt x="1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70"/>
            <p:cNvSpPr/>
            <p:nvPr/>
          </p:nvSpPr>
          <p:spPr>
            <a:xfrm>
              <a:off x="-1144851" y="780324"/>
              <a:ext cx="16472" cy="13801"/>
            </a:xfrm>
            <a:custGeom>
              <a:avLst/>
              <a:gdLst/>
              <a:ahLst/>
              <a:cxnLst/>
              <a:rect l="l" t="t" r="r" b="b"/>
              <a:pathLst>
                <a:path w="74" h="62" extrusionOk="0">
                  <a:moveTo>
                    <a:pt x="43" y="1"/>
                  </a:moveTo>
                  <a:cubicBezTo>
                    <a:pt x="1" y="1"/>
                    <a:pt x="1" y="61"/>
                    <a:pt x="43" y="61"/>
                  </a:cubicBezTo>
                  <a:cubicBezTo>
                    <a:pt x="61" y="61"/>
                    <a:pt x="73" y="49"/>
                    <a:pt x="73" y="31"/>
                  </a:cubicBezTo>
                  <a:cubicBezTo>
                    <a:pt x="73" y="13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0"/>
            <p:cNvSpPr/>
            <p:nvPr/>
          </p:nvSpPr>
          <p:spPr>
            <a:xfrm>
              <a:off x="-682067" y="819502"/>
              <a:ext cx="15359" cy="10907"/>
            </a:xfrm>
            <a:custGeom>
              <a:avLst/>
              <a:gdLst/>
              <a:ahLst/>
              <a:cxnLst/>
              <a:rect l="l" t="t" r="r" b="b"/>
              <a:pathLst>
                <a:path w="69" h="49" extrusionOk="0">
                  <a:moveTo>
                    <a:pt x="37" y="0"/>
                  </a:moveTo>
                  <a:cubicBezTo>
                    <a:pt x="0" y="0"/>
                    <a:pt x="40" y="49"/>
                    <a:pt x="58" y="49"/>
                  </a:cubicBezTo>
                  <a:cubicBezTo>
                    <a:pt x="64" y="49"/>
                    <a:pt x="68" y="44"/>
                    <a:pt x="67" y="30"/>
                  </a:cubicBezTo>
                  <a:cubicBezTo>
                    <a:pt x="67" y="18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0"/>
            <p:cNvSpPr/>
            <p:nvPr/>
          </p:nvSpPr>
          <p:spPr>
            <a:xfrm>
              <a:off x="-339486" y="859792"/>
              <a:ext cx="15359" cy="11575"/>
            </a:xfrm>
            <a:custGeom>
              <a:avLst/>
              <a:gdLst/>
              <a:ahLst/>
              <a:cxnLst/>
              <a:rect l="l" t="t" r="r" b="b"/>
              <a:pathLst>
                <a:path w="69" h="52" extrusionOk="0">
                  <a:moveTo>
                    <a:pt x="38" y="0"/>
                  </a:moveTo>
                  <a:cubicBezTo>
                    <a:pt x="1" y="0"/>
                    <a:pt x="40" y="52"/>
                    <a:pt x="59" y="52"/>
                  </a:cubicBezTo>
                  <a:cubicBezTo>
                    <a:pt x="65" y="52"/>
                    <a:pt x="69" y="47"/>
                    <a:pt x="69" y="37"/>
                  </a:cubicBezTo>
                  <a:cubicBezTo>
                    <a:pt x="69" y="19"/>
                    <a:pt x="57" y="0"/>
                    <a:pt x="38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70"/>
            <p:cNvSpPr/>
            <p:nvPr/>
          </p:nvSpPr>
          <p:spPr>
            <a:xfrm>
              <a:off x="-369760" y="784331"/>
              <a:ext cx="14692" cy="13801"/>
            </a:xfrm>
            <a:custGeom>
              <a:avLst/>
              <a:gdLst/>
              <a:ahLst/>
              <a:cxnLst/>
              <a:rect l="l" t="t" r="r" b="b"/>
              <a:pathLst>
                <a:path w="66" h="62" extrusionOk="0">
                  <a:moveTo>
                    <a:pt x="31" y="1"/>
                  </a:moveTo>
                  <a:cubicBezTo>
                    <a:pt x="1" y="1"/>
                    <a:pt x="1" y="62"/>
                    <a:pt x="31" y="62"/>
                  </a:cubicBezTo>
                  <a:cubicBezTo>
                    <a:pt x="33" y="62"/>
                    <a:pt x="34" y="62"/>
                    <a:pt x="35" y="61"/>
                  </a:cubicBezTo>
                  <a:cubicBezTo>
                    <a:pt x="54" y="61"/>
                    <a:pt x="66" y="49"/>
                    <a:pt x="66" y="31"/>
                  </a:cubicBezTo>
                  <a:cubicBezTo>
                    <a:pt x="66" y="13"/>
                    <a:pt x="47" y="1"/>
                    <a:pt x="35" y="1"/>
                  </a:cubicBezTo>
                  <a:cubicBezTo>
                    <a:pt x="34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70"/>
            <p:cNvSpPr/>
            <p:nvPr/>
          </p:nvSpPr>
          <p:spPr>
            <a:xfrm>
              <a:off x="-692752" y="754948"/>
              <a:ext cx="16250" cy="10462"/>
            </a:xfrm>
            <a:custGeom>
              <a:avLst/>
              <a:gdLst/>
              <a:ahLst/>
              <a:cxnLst/>
              <a:rect l="l" t="t" r="r" b="b"/>
              <a:pathLst>
                <a:path w="73" h="47" extrusionOk="0">
                  <a:moveTo>
                    <a:pt x="42" y="0"/>
                  </a:moveTo>
                  <a:cubicBezTo>
                    <a:pt x="1" y="0"/>
                    <a:pt x="40" y="46"/>
                    <a:pt x="61" y="46"/>
                  </a:cubicBezTo>
                  <a:cubicBezTo>
                    <a:pt x="68" y="46"/>
                    <a:pt x="73" y="42"/>
                    <a:pt x="73" y="30"/>
                  </a:cubicBezTo>
                  <a:cubicBezTo>
                    <a:pt x="73" y="12"/>
                    <a:pt x="54" y="0"/>
                    <a:pt x="42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70"/>
            <p:cNvSpPr/>
            <p:nvPr/>
          </p:nvSpPr>
          <p:spPr>
            <a:xfrm>
              <a:off x="-436094" y="867806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8" y="42"/>
                    <a:pt x="68" y="31"/>
                  </a:cubicBezTo>
                  <a:cubicBezTo>
                    <a:pt x="68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70"/>
            <p:cNvSpPr/>
            <p:nvPr/>
          </p:nvSpPr>
          <p:spPr>
            <a:xfrm>
              <a:off x="-597257" y="842207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0" y="1"/>
                  </a:moveTo>
                  <a:cubicBezTo>
                    <a:pt x="12" y="1"/>
                    <a:pt x="0" y="13"/>
                    <a:pt x="0" y="31"/>
                  </a:cubicBezTo>
                  <a:cubicBezTo>
                    <a:pt x="0" y="49"/>
                    <a:pt x="12" y="61"/>
                    <a:pt x="30" y="61"/>
                  </a:cubicBezTo>
                  <a:cubicBezTo>
                    <a:pt x="48" y="61"/>
                    <a:pt x="60" y="49"/>
                    <a:pt x="60" y="31"/>
                  </a:cubicBezTo>
                  <a:cubicBezTo>
                    <a:pt x="60" y="13"/>
                    <a:pt x="48" y="1"/>
                    <a:pt x="30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70"/>
            <p:cNvSpPr/>
            <p:nvPr/>
          </p:nvSpPr>
          <p:spPr>
            <a:xfrm>
              <a:off x="-921584" y="732020"/>
              <a:ext cx="16472" cy="10462"/>
            </a:xfrm>
            <a:custGeom>
              <a:avLst/>
              <a:gdLst/>
              <a:ahLst/>
              <a:cxnLst/>
              <a:rect l="l" t="t" r="r" b="b"/>
              <a:pathLst>
                <a:path w="74" h="47" extrusionOk="0">
                  <a:moveTo>
                    <a:pt x="37" y="0"/>
                  </a:moveTo>
                  <a:cubicBezTo>
                    <a:pt x="0" y="0"/>
                    <a:pt x="41" y="46"/>
                    <a:pt x="62" y="46"/>
                  </a:cubicBezTo>
                  <a:cubicBezTo>
                    <a:pt x="69" y="46"/>
                    <a:pt x="73" y="42"/>
                    <a:pt x="73" y="31"/>
                  </a:cubicBezTo>
                  <a:cubicBezTo>
                    <a:pt x="73" y="13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70"/>
            <p:cNvSpPr/>
            <p:nvPr/>
          </p:nvSpPr>
          <p:spPr>
            <a:xfrm>
              <a:off x="-986138" y="2089210"/>
              <a:ext cx="670026" cy="66112"/>
            </a:xfrm>
            <a:custGeom>
              <a:avLst/>
              <a:gdLst/>
              <a:ahLst/>
              <a:cxnLst/>
              <a:rect l="l" t="t" r="r" b="b"/>
              <a:pathLst>
                <a:path w="3010" h="297" extrusionOk="0">
                  <a:moveTo>
                    <a:pt x="1" y="0"/>
                  </a:moveTo>
                  <a:lnTo>
                    <a:pt x="1" y="73"/>
                  </a:lnTo>
                  <a:cubicBezTo>
                    <a:pt x="549" y="221"/>
                    <a:pt x="1114" y="296"/>
                    <a:pt x="1681" y="296"/>
                  </a:cubicBezTo>
                  <a:cubicBezTo>
                    <a:pt x="2126" y="296"/>
                    <a:pt x="2571" y="250"/>
                    <a:pt x="3010" y="157"/>
                  </a:cubicBezTo>
                  <a:lnTo>
                    <a:pt x="3010" y="79"/>
                  </a:lnTo>
                  <a:cubicBezTo>
                    <a:pt x="2567" y="175"/>
                    <a:pt x="2118" y="223"/>
                    <a:pt x="1669" y="223"/>
                  </a:cubicBezTo>
                  <a:cubicBezTo>
                    <a:pt x="1106" y="223"/>
                    <a:pt x="545" y="148"/>
                    <a:pt x="1" y="0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70"/>
            <p:cNvSpPr/>
            <p:nvPr/>
          </p:nvSpPr>
          <p:spPr>
            <a:xfrm>
              <a:off x="-992816" y="2278642"/>
              <a:ext cx="671362" cy="67893"/>
            </a:xfrm>
            <a:custGeom>
              <a:avLst/>
              <a:gdLst/>
              <a:ahLst/>
              <a:cxnLst/>
              <a:rect l="l" t="t" r="r" b="b"/>
              <a:pathLst>
                <a:path w="3016" h="305" extrusionOk="0">
                  <a:moveTo>
                    <a:pt x="1" y="1"/>
                  </a:moveTo>
                  <a:lnTo>
                    <a:pt x="1" y="80"/>
                  </a:lnTo>
                  <a:cubicBezTo>
                    <a:pt x="556" y="229"/>
                    <a:pt x="1127" y="304"/>
                    <a:pt x="1698" y="304"/>
                  </a:cubicBezTo>
                  <a:cubicBezTo>
                    <a:pt x="2140" y="304"/>
                    <a:pt x="2581" y="260"/>
                    <a:pt x="3016" y="170"/>
                  </a:cubicBezTo>
                  <a:lnTo>
                    <a:pt x="3016" y="92"/>
                  </a:lnTo>
                  <a:cubicBezTo>
                    <a:pt x="2582" y="186"/>
                    <a:pt x="2141" y="233"/>
                    <a:pt x="1700" y="233"/>
                  </a:cubicBezTo>
                  <a:cubicBezTo>
                    <a:pt x="1128" y="233"/>
                    <a:pt x="557" y="154"/>
                    <a:pt x="1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70"/>
            <p:cNvSpPr/>
            <p:nvPr/>
          </p:nvSpPr>
          <p:spPr>
            <a:xfrm>
              <a:off x="-977902" y="1914246"/>
              <a:ext cx="668690" cy="66780"/>
            </a:xfrm>
            <a:custGeom>
              <a:avLst/>
              <a:gdLst/>
              <a:ahLst/>
              <a:cxnLst/>
              <a:rect l="l" t="t" r="r" b="b"/>
              <a:pathLst>
                <a:path w="3004" h="300" extrusionOk="0">
                  <a:moveTo>
                    <a:pt x="6" y="1"/>
                  </a:moveTo>
                  <a:cubicBezTo>
                    <a:pt x="6" y="25"/>
                    <a:pt x="0" y="55"/>
                    <a:pt x="0" y="79"/>
                  </a:cubicBezTo>
                  <a:cubicBezTo>
                    <a:pt x="435" y="194"/>
                    <a:pt x="882" y="266"/>
                    <a:pt x="1329" y="291"/>
                  </a:cubicBezTo>
                  <a:cubicBezTo>
                    <a:pt x="1446" y="297"/>
                    <a:pt x="1563" y="300"/>
                    <a:pt x="1680" y="300"/>
                  </a:cubicBezTo>
                  <a:cubicBezTo>
                    <a:pt x="2125" y="300"/>
                    <a:pt x="2568" y="255"/>
                    <a:pt x="3003" y="164"/>
                  </a:cubicBezTo>
                  <a:cubicBezTo>
                    <a:pt x="3003" y="133"/>
                    <a:pt x="3003" y="109"/>
                    <a:pt x="3003" y="85"/>
                  </a:cubicBezTo>
                  <a:cubicBezTo>
                    <a:pt x="2567" y="178"/>
                    <a:pt x="2124" y="224"/>
                    <a:pt x="1681" y="224"/>
                  </a:cubicBezTo>
                  <a:cubicBezTo>
                    <a:pt x="1118" y="224"/>
                    <a:pt x="554" y="149"/>
                    <a:pt x="6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70"/>
            <p:cNvSpPr/>
            <p:nvPr/>
          </p:nvSpPr>
          <p:spPr>
            <a:xfrm>
              <a:off x="-1868300" y="974209"/>
              <a:ext cx="398231" cy="395560"/>
            </a:xfrm>
            <a:custGeom>
              <a:avLst/>
              <a:gdLst/>
              <a:ahLst/>
              <a:cxnLst/>
              <a:rect l="l" t="t" r="r" b="b"/>
              <a:pathLst>
                <a:path w="1789" h="1777" extrusionOk="0">
                  <a:moveTo>
                    <a:pt x="822" y="0"/>
                  </a:moveTo>
                  <a:cubicBezTo>
                    <a:pt x="761" y="0"/>
                    <a:pt x="707" y="42"/>
                    <a:pt x="695" y="97"/>
                  </a:cubicBezTo>
                  <a:cubicBezTo>
                    <a:pt x="642" y="290"/>
                    <a:pt x="723" y="473"/>
                    <a:pt x="846" y="628"/>
                  </a:cubicBezTo>
                  <a:lnTo>
                    <a:pt x="846" y="628"/>
                  </a:lnTo>
                  <a:cubicBezTo>
                    <a:pt x="744" y="526"/>
                    <a:pt x="634" y="420"/>
                    <a:pt x="556" y="326"/>
                  </a:cubicBezTo>
                  <a:cubicBezTo>
                    <a:pt x="538" y="302"/>
                    <a:pt x="508" y="278"/>
                    <a:pt x="477" y="266"/>
                  </a:cubicBezTo>
                  <a:cubicBezTo>
                    <a:pt x="473" y="265"/>
                    <a:pt x="470" y="265"/>
                    <a:pt x="466" y="265"/>
                  </a:cubicBezTo>
                  <a:cubicBezTo>
                    <a:pt x="416" y="265"/>
                    <a:pt x="374" y="300"/>
                    <a:pt x="369" y="350"/>
                  </a:cubicBezTo>
                  <a:cubicBezTo>
                    <a:pt x="357" y="399"/>
                    <a:pt x="363" y="453"/>
                    <a:pt x="381" y="502"/>
                  </a:cubicBezTo>
                  <a:cubicBezTo>
                    <a:pt x="430" y="649"/>
                    <a:pt x="503" y="785"/>
                    <a:pt x="597" y="908"/>
                  </a:cubicBezTo>
                  <a:lnTo>
                    <a:pt x="597" y="908"/>
                  </a:lnTo>
                  <a:cubicBezTo>
                    <a:pt x="491" y="809"/>
                    <a:pt x="371" y="712"/>
                    <a:pt x="290" y="653"/>
                  </a:cubicBezTo>
                  <a:cubicBezTo>
                    <a:pt x="243" y="616"/>
                    <a:pt x="177" y="586"/>
                    <a:pt x="120" y="586"/>
                  </a:cubicBezTo>
                  <a:cubicBezTo>
                    <a:pt x="76" y="586"/>
                    <a:pt x="37" y="605"/>
                    <a:pt x="18" y="653"/>
                  </a:cubicBezTo>
                  <a:cubicBezTo>
                    <a:pt x="0" y="695"/>
                    <a:pt x="6" y="749"/>
                    <a:pt x="36" y="786"/>
                  </a:cubicBezTo>
                  <a:cubicBezTo>
                    <a:pt x="296" y="1136"/>
                    <a:pt x="604" y="1450"/>
                    <a:pt x="949" y="1716"/>
                  </a:cubicBezTo>
                  <a:cubicBezTo>
                    <a:pt x="985" y="1746"/>
                    <a:pt x="1064" y="1746"/>
                    <a:pt x="1094" y="1776"/>
                  </a:cubicBezTo>
                  <a:cubicBezTo>
                    <a:pt x="1281" y="1764"/>
                    <a:pt x="1462" y="1680"/>
                    <a:pt x="1595" y="1547"/>
                  </a:cubicBezTo>
                  <a:cubicBezTo>
                    <a:pt x="1740" y="1408"/>
                    <a:pt x="1789" y="1118"/>
                    <a:pt x="1650" y="979"/>
                  </a:cubicBezTo>
                  <a:cubicBezTo>
                    <a:pt x="1625" y="749"/>
                    <a:pt x="1625" y="520"/>
                    <a:pt x="1650" y="290"/>
                  </a:cubicBezTo>
                  <a:cubicBezTo>
                    <a:pt x="1654" y="242"/>
                    <a:pt x="1615" y="204"/>
                    <a:pt x="1572" y="204"/>
                  </a:cubicBezTo>
                  <a:cubicBezTo>
                    <a:pt x="1555" y="204"/>
                    <a:pt x="1538" y="210"/>
                    <a:pt x="1523" y="224"/>
                  </a:cubicBezTo>
                  <a:cubicBezTo>
                    <a:pt x="1396" y="320"/>
                    <a:pt x="1317" y="477"/>
                    <a:pt x="1311" y="647"/>
                  </a:cubicBezTo>
                  <a:cubicBezTo>
                    <a:pt x="1154" y="477"/>
                    <a:pt x="1021" y="296"/>
                    <a:pt x="919" y="91"/>
                  </a:cubicBezTo>
                  <a:cubicBezTo>
                    <a:pt x="900" y="48"/>
                    <a:pt x="876" y="6"/>
                    <a:pt x="82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70"/>
            <p:cNvSpPr/>
            <p:nvPr/>
          </p:nvSpPr>
          <p:spPr>
            <a:xfrm>
              <a:off x="-1713816" y="1074824"/>
              <a:ext cx="73013" cy="83030"/>
            </a:xfrm>
            <a:custGeom>
              <a:avLst/>
              <a:gdLst/>
              <a:ahLst/>
              <a:cxnLst/>
              <a:rect l="l" t="t" r="r" b="b"/>
              <a:pathLst>
                <a:path w="328" h="373" extrusionOk="0">
                  <a:moveTo>
                    <a:pt x="29" y="1"/>
                  </a:moveTo>
                  <a:cubicBezTo>
                    <a:pt x="23" y="1"/>
                    <a:pt x="18" y="3"/>
                    <a:pt x="13" y="7"/>
                  </a:cubicBezTo>
                  <a:cubicBezTo>
                    <a:pt x="7" y="13"/>
                    <a:pt x="1" y="19"/>
                    <a:pt x="7" y="31"/>
                  </a:cubicBezTo>
                  <a:cubicBezTo>
                    <a:pt x="1" y="31"/>
                    <a:pt x="7" y="37"/>
                    <a:pt x="7" y="43"/>
                  </a:cubicBezTo>
                  <a:cubicBezTo>
                    <a:pt x="86" y="158"/>
                    <a:pt x="176" y="267"/>
                    <a:pt x="279" y="364"/>
                  </a:cubicBezTo>
                  <a:cubicBezTo>
                    <a:pt x="282" y="370"/>
                    <a:pt x="288" y="373"/>
                    <a:pt x="295" y="373"/>
                  </a:cubicBezTo>
                  <a:cubicBezTo>
                    <a:pt x="302" y="373"/>
                    <a:pt x="309" y="370"/>
                    <a:pt x="315" y="364"/>
                  </a:cubicBezTo>
                  <a:cubicBezTo>
                    <a:pt x="327" y="352"/>
                    <a:pt x="327" y="334"/>
                    <a:pt x="315" y="327"/>
                  </a:cubicBezTo>
                  <a:cubicBezTo>
                    <a:pt x="218" y="231"/>
                    <a:pt x="128" y="122"/>
                    <a:pt x="55" y="13"/>
                  </a:cubicBezTo>
                  <a:cubicBezTo>
                    <a:pt x="48" y="6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70"/>
            <p:cNvSpPr/>
            <p:nvPr/>
          </p:nvSpPr>
          <p:spPr>
            <a:xfrm>
              <a:off x="-1762120" y="1150730"/>
              <a:ext cx="70119" cy="74794"/>
            </a:xfrm>
            <a:custGeom>
              <a:avLst/>
              <a:gdLst/>
              <a:ahLst/>
              <a:cxnLst/>
              <a:rect l="l" t="t" r="r" b="b"/>
              <a:pathLst>
                <a:path w="315" h="336" extrusionOk="0">
                  <a:moveTo>
                    <a:pt x="25" y="1"/>
                  </a:moveTo>
                  <a:cubicBezTo>
                    <a:pt x="20" y="1"/>
                    <a:pt x="15" y="2"/>
                    <a:pt x="13" y="5"/>
                  </a:cubicBezTo>
                  <a:cubicBezTo>
                    <a:pt x="6" y="11"/>
                    <a:pt x="0" y="17"/>
                    <a:pt x="0" y="29"/>
                  </a:cubicBezTo>
                  <a:cubicBezTo>
                    <a:pt x="0" y="35"/>
                    <a:pt x="0" y="41"/>
                    <a:pt x="6" y="41"/>
                  </a:cubicBezTo>
                  <a:cubicBezTo>
                    <a:pt x="85" y="144"/>
                    <a:pt x="176" y="240"/>
                    <a:pt x="266" y="331"/>
                  </a:cubicBezTo>
                  <a:cubicBezTo>
                    <a:pt x="272" y="334"/>
                    <a:pt x="278" y="335"/>
                    <a:pt x="284" y="335"/>
                  </a:cubicBezTo>
                  <a:cubicBezTo>
                    <a:pt x="290" y="335"/>
                    <a:pt x="296" y="334"/>
                    <a:pt x="303" y="331"/>
                  </a:cubicBezTo>
                  <a:cubicBezTo>
                    <a:pt x="315" y="319"/>
                    <a:pt x="315" y="301"/>
                    <a:pt x="303" y="289"/>
                  </a:cubicBezTo>
                  <a:cubicBezTo>
                    <a:pt x="212" y="204"/>
                    <a:pt x="127" y="107"/>
                    <a:pt x="49" y="11"/>
                  </a:cubicBezTo>
                  <a:cubicBezTo>
                    <a:pt x="42" y="4"/>
                    <a:pt x="33" y="1"/>
                    <a:pt x="25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70"/>
            <p:cNvSpPr/>
            <p:nvPr/>
          </p:nvSpPr>
          <p:spPr>
            <a:xfrm>
              <a:off x="-1657276" y="1191911"/>
              <a:ext cx="735916" cy="788449"/>
            </a:xfrm>
            <a:custGeom>
              <a:avLst/>
              <a:gdLst/>
              <a:ahLst/>
              <a:cxnLst/>
              <a:rect l="l" t="t" r="r" b="b"/>
              <a:pathLst>
                <a:path w="3306" h="3542" extrusionOk="0">
                  <a:moveTo>
                    <a:pt x="702" y="1"/>
                  </a:moveTo>
                  <a:lnTo>
                    <a:pt x="1" y="738"/>
                  </a:lnTo>
                  <a:lnTo>
                    <a:pt x="1004" y="3542"/>
                  </a:lnTo>
                  <a:lnTo>
                    <a:pt x="3306" y="3173"/>
                  </a:lnTo>
                  <a:lnTo>
                    <a:pt x="3125" y="1965"/>
                  </a:lnTo>
                  <a:lnTo>
                    <a:pt x="1662" y="225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70"/>
            <p:cNvSpPr/>
            <p:nvPr/>
          </p:nvSpPr>
          <p:spPr>
            <a:xfrm>
              <a:off x="-1239011" y="1561649"/>
              <a:ext cx="421382" cy="409361"/>
            </a:xfrm>
            <a:custGeom>
              <a:avLst/>
              <a:gdLst/>
              <a:ahLst/>
              <a:cxnLst/>
              <a:rect l="l" t="t" r="r" b="b"/>
              <a:pathLst>
                <a:path w="1893" h="1839" extrusionOk="0">
                  <a:moveTo>
                    <a:pt x="1308" y="1"/>
                  </a:moveTo>
                  <a:cubicBezTo>
                    <a:pt x="1265" y="1"/>
                    <a:pt x="1222" y="7"/>
                    <a:pt x="1179" y="20"/>
                  </a:cubicBezTo>
                  <a:lnTo>
                    <a:pt x="1" y="340"/>
                  </a:lnTo>
                  <a:lnTo>
                    <a:pt x="508" y="1838"/>
                  </a:lnTo>
                  <a:lnTo>
                    <a:pt x="1892" y="1385"/>
                  </a:lnTo>
                  <a:lnTo>
                    <a:pt x="1723" y="279"/>
                  </a:lnTo>
                  <a:cubicBezTo>
                    <a:pt x="1655" y="109"/>
                    <a:pt x="1488" y="1"/>
                    <a:pt x="13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70"/>
            <p:cNvSpPr/>
            <p:nvPr/>
          </p:nvSpPr>
          <p:spPr>
            <a:xfrm>
              <a:off x="280899" y="965972"/>
              <a:ext cx="399790" cy="395783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973" y="1"/>
                  </a:moveTo>
                  <a:cubicBezTo>
                    <a:pt x="913" y="7"/>
                    <a:pt x="895" y="49"/>
                    <a:pt x="877" y="91"/>
                  </a:cubicBezTo>
                  <a:cubicBezTo>
                    <a:pt x="768" y="297"/>
                    <a:pt x="635" y="478"/>
                    <a:pt x="484" y="647"/>
                  </a:cubicBezTo>
                  <a:cubicBezTo>
                    <a:pt x="478" y="478"/>
                    <a:pt x="399" y="321"/>
                    <a:pt x="266" y="218"/>
                  </a:cubicBezTo>
                  <a:cubicBezTo>
                    <a:pt x="252" y="207"/>
                    <a:pt x="236" y="202"/>
                    <a:pt x="221" y="202"/>
                  </a:cubicBezTo>
                  <a:cubicBezTo>
                    <a:pt x="177" y="202"/>
                    <a:pt x="137" y="242"/>
                    <a:pt x="146" y="291"/>
                  </a:cubicBezTo>
                  <a:cubicBezTo>
                    <a:pt x="170" y="520"/>
                    <a:pt x="170" y="750"/>
                    <a:pt x="146" y="980"/>
                  </a:cubicBezTo>
                  <a:cubicBezTo>
                    <a:pt x="1" y="1119"/>
                    <a:pt x="55" y="1409"/>
                    <a:pt x="194" y="1548"/>
                  </a:cubicBezTo>
                  <a:cubicBezTo>
                    <a:pt x="333" y="1681"/>
                    <a:pt x="508" y="1765"/>
                    <a:pt x="702" y="1777"/>
                  </a:cubicBezTo>
                  <a:cubicBezTo>
                    <a:pt x="732" y="1747"/>
                    <a:pt x="810" y="1747"/>
                    <a:pt x="847" y="1717"/>
                  </a:cubicBezTo>
                  <a:cubicBezTo>
                    <a:pt x="1185" y="1451"/>
                    <a:pt x="1493" y="1137"/>
                    <a:pt x="1753" y="786"/>
                  </a:cubicBezTo>
                  <a:cubicBezTo>
                    <a:pt x="1783" y="750"/>
                    <a:pt x="1795" y="696"/>
                    <a:pt x="1777" y="653"/>
                  </a:cubicBezTo>
                  <a:cubicBezTo>
                    <a:pt x="1756" y="605"/>
                    <a:pt x="1717" y="587"/>
                    <a:pt x="1672" y="587"/>
                  </a:cubicBezTo>
                  <a:cubicBezTo>
                    <a:pt x="1616" y="587"/>
                    <a:pt x="1552" y="616"/>
                    <a:pt x="1505" y="653"/>
                  </a:cubicBezTo>
                  <a:cubicBezTo>
                    <a:pt x="1418" y="715"/>
                    <a:pt x="1294" y="816"/>
                    <a:pt x="1187" y="918"/>
                  </a:cubicBezTo>
                  <a:lnTo>
                    <a:pt x="1187" y="918"/>
                  </a:lnTo>
                  <a:cubicBezTo>
                    <a:pt x="1283" y="793"/>
                    <a:pt x="1358" y="654"/>
                    <a:pt x="1408" y="502"/>
                  </a:cubicBezTo>
                  <a:cubicBezTo>
                    <a:pt x="1433" y="454"/>
                    <a:pt x="1439" y="400"/>
                    <a:pt x="1427" y="351"/>
                  </a:cubicBezTo>
                  <a:cubicBezTo>
                    <a:pt x="1415" y="301"/>
                    <a:pt x="1373" y="266"/>
                    <a:pt x="1328" y="266"/>
                  </a:cubicBezTo>
                  <a:cubicBezTo>
                    <a:pt x="1325" y="266"/>
                    <a:pt x="1321" y="266"/>
                    <a:pt x="1318" y="267"/>
                  </a:cubicBezTo>
                  <a:cubicBezTo>
                    <a:pt x="1282" y="279"/>
                    <a:pt x="1257" y="297"/>
                    <a:pt x="1233" y="327"/>
                  </a:cubicBezTo>
                  <a:cubicBezTo>
                    <a:pt x="1158" y="418"/>
                    <a:pt x="1054" y="520"/>
                    <a:pt x="957" y="620"/>
                  </a:cubicBezTo>
                  <a:lnTo>
                    <a:pt x="957" y="620"/>
                  </a:lnTo>
                  <a:cubicBezTo>
                    <a:pt x="1075" y="467"/>
                    <a:pt x="1152" y="287"/>
                    <a:pt x="1100" y="97"/>
                  </a:cubicBezTo>
                  <a:cubicBezTo>
                    <a:pt x="1082" y="43"/>
                    <a:pt x="1034" y="1"/>
                    <a:pt x="973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70"/>
            <p:cNvSpPr/>
            <p:nvPr/>
          </p:nvSpPr>
          <p:spPr>
            <a:xfrm>
              <a:off x="453191" y="1066810"/>
              <a:ext cx="72790" cy="83030"/>
            </a:xfrm>
            <a:custGeom>
              <a:avLst/>
              <a:gdLst/>
              <a:ahLst/>
              <a:cxnLst/>
              <a:rect l="l" t="t" r="r" b="b"/>
              <a:pathLst>
                <a:path w="327" h="373" extrusionOk="0">
                  <a:moveTo>
                    <a:pt x="299" y="0"/>
                  </a:moveTo>
                  <a:cubicBezTo>
                    <a:pt x="290" y="0"/>
                    <a:pt x="282" y="6"/>
                    <a:pt x="278" y="13"/>
                  </a:cubicBezTo>
                  <a:cubicBezTo>
                    <a:pt x="199" y="122"/>
                    <a:pt x="109" y="231"/>
                    <a:pt x="12" y="327"/>
                  </a:cubicBezTo>
                  <a:cubicBezTo>
                    <a:pt x="0" y="333"/>
                    <a:pt x="0" y="351"/>
                    <a:pt x="12" y="363"/>
                  </a:cubicBezTo>
                  <a:cubicBezTo>
                    <a:pt x="18" y="370"/>
                    <a:pt x="26" y="373"/>
                    <a:pt x="32" y="373"/>
                  </a:cubicBezTo>
                  <a:cubicBezTo>
                    <a:pt x="39" y="373"/>
                    <a:pt x="45" y="370"/>
                    <a:pt x="48" y="363"/>
                  </a:cubicBezTo>
                  <a:cubicBezTo>
                    <a:pt x="151" y="267"/>
                    <a:pt x="242" y="158"/>
                    <a:pt x="320" y="43"/>
                  </a:cubicBezTo>
                  <a:cubicBezTo>
                    <a:pt x="320" y="37"/>
                    <a:pt x="326" y="31"/>
                    <a:pt x="326" y="31"/>
                  </a:cubicBezTo>
                  <a:cubicBezTo>
                    <a:pt x="326" y="19"/>
                    <a:pt x="320" y="13"/>
                    <a:pt x="314" y="7"/>
                  </a:cubicBezTo>
                  <a:cubicBezTo>
                    <a:pt x="310" y="2"/>
                    <a:pt x="304" y="0"/>
                    <a:pt x="2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70"/>
            <p:cNvSpPr/>
            <p:nvPr/>
          </p:nvSpPr>
          <p:spPr>
            <a:xfrm>
              <a:off x="502830" y="1142716"/>
              <a:ext cx="71455" cy="74794"/>
            </a:xfrm>
            <a:custGeom>
              <a:avLst/>
              <a:gdLst/>
              <a:ahLst/>
              <a:cxnLst/>
              <a:rect l="l" t="t" r="r" b="b"/>
              <a:pathLst>
                <a:path w="321" h="336" extrusionOk="0">
                  <a:moveTo>
                    <a:pt x="292" y="0"/>
                  </a:moveTo>
                  <a:cubicBezTo>
                    <a:pt x="284" y="0"/>
                    <a:pt x="276" y="3"/>
                    <a:pt x="272" y="10"/>
                  </a:cubicBezTo>
                  <a:cubicBezTo>
                    <a:pt x="188" y="107"/>
                    <a:pt x="103" y="198"/>
                    <a:pt x="13" y="288"/>
                  </a:cubicBezTo>
                  <a:cubicBezTo>
                    <a:pt x="1" y="300"/>
                    <a:pt x="1" y="319"/>
                    <a:pt x="13" y="331"/>
                  </a:cubicBezTo>
                  <a:cubicBezTo>
                    <a:pt x="19" y="334"/>
                    <a:pt x="26" y="335"/>
                    <a:pt x="34" y="335"/>
                  </a:cubicBezTo>
                  <a:cubicBezTo>
                    <a:pt x="41" y="335"/>
                    <a:pt x="49" y="334"/>
                    <a:pt x="55" y="331"/>
                  </a:cubicBezTo>
                  <a:cubicBezTo>
                    <a:pt x="140" y="240"/>
                    <a:pt x="230" y="143"/>
                    <a:pt x="315" y="41"/>
                  </a:cubicBezTo>
                  <a:cubicBezTo>
                    <a:pt x="315" y="41"/>
                    <a:pt x="315" y="35"/>
                    <a:pt x="321" y="29"/>
                  </a:cubicBezTo>
                  <a:cubicBezTo>
                    <a:pt x="321" y="16"/>
                    <a:pt x="315" y="10"/>
                    <a:pt x="309" y="4"/>
                  </a:cubicBezTo>
                  <a:cubicBezTo>
                    <a:pt x="304" y="2"/>
                    <a:pt x="298" y="0"/>
                    <a:pt x="292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70"/>
            <p:cNvSpPr/>
            <p:nvPr/>
          </p:nvSpPr>
          <p:spPr>
            <a:xfrm>
              <a:off x="-267809" y="1183897"/>
              <a:ext cx="737251" cy="788449"/>
            </a:xfrm>
            <a:custGeom>
              <a:avLst/>
              <a:gdLst/>
              <a:ahLst/>
              <a:cxnLst/>
              <a:rect l="l" t="t" r="r" b="b"/>
              <a:pathLst>
                <a:path w="3312" h="3542" extrusionOk="0">
                  <a:moveTo>
                    <a:pt x="2611" y="1"/>
                  </a:moveTo>
                  <a:lnTo>
                    <a:pt x="1644" y="2254"/>
                  </a:lnTo>
                  <a:lnTo>
                    <a:pt x="188" y="1964"/>
                  </a:lnTo>
                  <a:lnTo>
                    <a:pt x="0" y="3173"/>
                  </a:lnTo>
                  <a:lnTo>
                    <a:pt x="2302" y="3541"/>
                  </a:lnTo>
                  <a:lnTo>
                    <a:pt x="3312" y="738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70"/>
            <p:cNvSpPr/>
            <p:nvPr/>
          </p:nvSpPr>
          <p:spPr>
            <a:xfrm>
              <a:off x="-371318" y="1553635"/>
              <a:ext cx="422495" cy="409361"/>
            </a:xfrm>
            <a:custGeom>
              <a:avLst/>
              <a:gdLst/>
              <a:ahLst/>
              <a:cxnLst/>
              <a:rect l="l" t="t" r="r" b="b"/>
              <a:pathLst>
                <a:path w="1898" h="1839" extrusionOk="0">
                  <a:moveTo>
                    <a:pt x="585" y="1"/>
                  </a:moveTo>
                  <a:cubicBezTo>
                    <a:pt x="407" y="1"/>
                    <a:pt x="243" y="108"/>
                    <a:pt x="169" y="279"/>
                  </a:cubicBezTo>
                  <a:lnTo>
                    <a:pt x="0" y="1385"/>
                  </a:lnTo>
                  <a:lnTo>
                    <a:pt x="1390" y="1838"/>
                  </a:lnTo>
                  <a:lnTo>
                    <a:pt x="1897" y="340"/>
                  </a:lnTo>
                  <a:lnTo>
                    <a:pt x="713" y="19"/>
                  </a:lnTo>
                  <a:cubicBezTo>
                    <a:pt x="670" y="7"/>
                    <a:pt x="627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70"/>
            <p:cNvSpPr/>
            <p:nvPr/>
          </p:nvSpPr>
          <p:spPr>
            <a:xfrm>
              <a:off x="-851465" y="1547180"/>
              <a:ext cx="472135" cy="177635"/>
            </a:xfrm>
            <a:custGeom>
              <a:avLst/>
              <a:gdLst/>
              <a:ahLst/>
              <a:cxnLst/>
              <a:rect l="l" t="t" r="r" b="b"/>
              <a:pathLst>
                <a:path w="2121" h="798" extrusionOk="0">
                  <a:moveTo>
                    <a:pt x="2048" y="0"/>
                  </a:moveTo>
                  <a:cubicBezTo>
                    <a:pt x="1892" y="479"/>
                    <a:pt x="1472" y="721"/>
                    <a:pt x="1052" y="721"/>
                  </a:cubicBezTo>
                  <a:cubicBezTo>
                    <a:pt x="645" y="721"/>
                    <a:pt x="239" y="494"/>
                    <a:pt x="73" y="36"/>
                  </a:cubicBezTo>
                  <a:lnTo>
                    <a:pt x="0" y="60"/>
                  </a:lnTo>
                  <a:cubicBezTo>
                    <a:pt x="169" y="502"/>
                    <a:pt x="586" y="792"/>
                    <a:pt x="1057" y="798"/>
                  </a:cubicBezTo>
                  <a:lnTo>
                    <a:pt x="1076" y="798"/>
                  </a:lnTo>
                  <a:cubicBezTo>
                    <a:pt x="1553" y="779"/>
                    <a:pt x="1970" y="471"/>
                    <a:pt x="2121" y="2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70"/>
            <p:cNvSpPr/>
            <p:nvPr/>
          </p:nvSpPr>
          <p:spPr>
            <a:xfrm>
              <a:off x="-1000830" y="1551187"/>
              <a:ext cx="86369" cy="377975"/>
            </a:xfrm>
            <a:custGeom>
              <a:avLst/>
              <a:gdLst/>
              <a:ahLst/>
              <a:cxnLst/>
              <a:rect l="l" t="t" r="r" b="b"/>
              <a:pathLst>
                <a:path w="388" h="1698" extrusionOk="0">
                  <a:moveTo>
                    <a:pt x="272" y="0"/>
                  </a:moveTo>
                  <a:lnTo>
                    <a:pt x="194" y="24"/>
                  </a:lnTo>
                  <a:cubicBezTo>
                    <a:pt x="290" y="338"/>
                    <a:pt x="308" y="671"/>
                    <a:pt x="254" y="997"/>
                  </a:cubicBezTo>
                  <a:cubicBezTo>
                    <a:pt x="248" y="1021"/>
                    <a:pt x="242" y="1045"/>
                    <a:pt x="236" y="1070"/>
                  </a:cubicBezTo>
                  <a:cubicBezTo>
                    <a:pt x="200" y="1257"/>
                    <a:pt x="133" y="1438"/>
                    <a:pt x="43" y="1607"/>
                  </a:cubicBezTo>
                  <a:cubicBezTo>
                    <a:pt x="31" y="1632"/>
                    <a:pt x="18" y="1650"/>
                    <a:pt x="0" y="1674"/>
                  </a:cubicBezTo>
                  <a:lnTo>
                    <a:pt x="79" y="1698"/>
                  </a:lnTo>
                  <a:cubicBezTo>
                    <a:pt x="91" y="1674"/>
                    <a:pt x="103" y="1650"/>
                    <a:pt x="115" y="1625"/>
                  </a:cubicBezTo>
                  <a:cubicBezTo>
                    <a:pt x="206" y="1456"/>
                    <a:pt x="272" y="1275"/>
                    <a:pt x="308" y="1088"/>
                  </a:cubicBezTo>
                  <a:cubicBezTo>
                    <a:pt x="315" y="1064"/>
                    <a:pt x="321" y="1033"/>
                    <a:pt x="327" y="1009"/>
                  </a:cubicBezTo>
                  <a:cubicBezTo>
                    <a:pt x="387" y="677"/>
                    <a:pt x="369" y="326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70"/>
            <p:cNvSpPr/>
            <p:nvPr/>
          </p:nvSpPr>
          <p:spPr>
            <a:xfrm>
              <a:off x="-339041" y="1547180"/>
              <a:ext cx="72790" cy="352598"/>
            </a:xfrm>
            <a:custGeom>
              <a:avLst/>
              <a:gdLst/>
              <a:ahLst/>
              <a:cxnLst/>
              <a:rect l="l" t="t" r="r" b="b"/>
              <a:pathLst>
                <a:path w="327" h="1584" extrusionOk="0">
                  <a:moveTo>
                    <a:pt x="242" y="0"/>
                  </a:moveTo>
                  <a:cubicBezTo>
                    <a:pt x="73" y="284"/>
                    <a:pt x="0" y="610"/>
                    <a:pt x="42" y="937"/>
                  </a:cubicBezTo>
                  <a:cubicBezTo>
                    <a:pt x="42" y="967"/>
                    <a:pt x="42" y="991"/>
                    <a:pt x="48" y="1015"/>
                  </a:cubicBezTo>
                  <a:cubicBezTo>
                    <a:pt x="73" y="1190"/>
                    <a:pt x="127" y="1359"/>
                    <a:pt x="212" y="1511"/>
                  </a:cubicBezTo>
                  <a:cubicBezTo>
                    <a:pt x="224" y="1535"/>
                    <a:pt x="236" y="1559"/>
                    <a:pt x="248" y="1583"/>
                  </a:cubicBezTo>
                  <a:cubicBezTo>
                    <a:pt x="272" y="1571"/>
                    <a:pt x="296" y="1565"/>
                    <a:pt x="326" y="1553"/>
                  </a:cubicBezTo>
                  <a:cubicBezTo>
                    <a:pt x="314" y="1535"/>
                    <a:pt x="302" y="1511"/>
                    <a:pt x="284" y="1486"/>
                  </a:cubicBezTo>
                  <a:cubicBezTo>
                    <a:pt x="200" y="1335"/>
                    <a:pt x="145" y="1166"/>
                    <a:pt x="121" y="997"/>
                  </a:cubicBezTo>
                  <a:cubicBezTo>
                    <a:pt x="121" y="973"/>
                    <a:pt x="115" y="943"/>
                    <a:pt x="115" y="918"/>
                  </a:cubicBezTo>
                  <a:cubicBezTo>
                    <a:pt x="79" y="616"/>
                    <a:pt x="145" y="308"/>
                    <a:pt x="302" y="42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6" name="Google Shape;2666;p70"/>
          <p:cNvSpPr/>
          <p:nvPr/>
        </p:nvSpPr>
        <p:spPr>
          <a:xfrm>
            <a:off x="905959" y="1230012"/>
            <a:ext cx="464860" cy="498597"/>
          </a:xfrm>
          <a:custGeom>
            <a:avLst/>
            <a:gdLst/>
            <a:ahLst/>
            <a:cxnLst/>
            <a:rect l="l" t="t" r="r" b="b"/>
            <a:pathLst>
              <a:path w="1185" h="1271" extrusionOk="0">
                <a:moveTo>
                  <a:pt x="478" y="153"/>
                </a:moveTo>
                <a:cubicBezTo>
                  <a:pt x="538" y="153"/>
                  <a:pt x="598" y="171"/>
                  <a:pt x="653" y="207"/>
                </a:cubicBezTo>
                <a:cubicBezTo>
                  <a:pt x="762" y="274"/>
                  <a:pt x="846" y="377"/>
                  <a:pt x="900" y="497"/>
                </a:cubicBezTo>
                <a:cubicBezTo>
                  <a:pt x="1009" y="751"/>
                  <a:pt x="967" y="1023"/>
                  <a:pt x="804" y="1096"/>
                </a:cubicBezTo>
                <a:cubicBezTo>
                  <a:pt x="769" y="1109"/>
                  <a:pt x="733" y="1116"/>
                  <a:pt x="698" y="1116"/>
                </a:cubicBezTo>
                <a:cubicBezTo>
                  <a:pt x="642" y="1116"/>
                  <a:pt x="586" y="1099"/>
                  <a:pt x="538" y="1065"/>
                </a:cubicBezTo>
                <a:cubicBezTo>
                  <a:pt x="429" y="993"/>
                  <a:pt x="339" y="890"/>
                  <a:pt x="290" y="769"/>
                </a:cubicBezTo>
                <a:cubicBezTo>
                  <a:pt x="175" y="522"/>
                  <a:pt x="224" y="244"/>
                  <a:pt x="387" y="171"/>
                </a:cubicBezTo>
                <a:cubicBezTo>
                  <a:pt x="417" y="159"/>
                  <a:pt x="447" y="153"/>
                  <a:pt x="478" y="153"/>
                </a:cubicBezTo>
                <a:close/>
                <a:moveTo>
                  <a:pt x="480" y="1"/>
                </a:moveTo>
                <a:cubicBezTo>
                  <a:pt x="426" y="1"/>
                  <a:pt x="372" y="11"/>
                  <a:pt x="320" y="32"/>
                </a:cubicBezTo>
                <a:cubicBezTo>
                  <a:pt x="79" y="141"/>
                  <a:pt x="0" y="497"/>
                  <a:pt x="151" y="830"/>
                </a:cubicBezTo>
                <a:cubicBezTo>
                  <a:pt x="212" y="981"/>
                  <a:pt x="320" y="1108"/>
                  <a:pt x="459" y="1192"/>
                </a:cubicBezTo>
                <a:cubicBezTo>
                  <a:pt x="532" y="1241"/>
                  <a:pt x="617" y="1265"/>
                  <a:pt x="707" y="1271"/>
                </a:cubicBezTo>
                <a:cubicBezTo>
                  <a:pt x="762" y="1265"/>
                  <a:pt x="810" y="1259"/>
                  <a:pt x="858" y="1234"/>
                </a:cubicBezTo>
                <a:cubicBezTo>
                  <a:pt x="1106" y="1126"/>
                  <a:pt x="1184" y="769"/>
                  <a:pt x="1033" y="437"/>
                </a:cubicBezTo>
                <a:cubicBezTo>
                  <a:pt x="967" y="286"/>
                  <a:pt x="864" y="159"/>
                  <a:pt x="725" y="74"/>
                </a:cubicBezTo>
                <a:cubicBezTo>
                  <a:pt x="651" y="26"/>
                  <a:pt x="566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70"/>
          <p:cNvSpPr/>
          <p:nvPr/>
        </p:nvSpPr>
        <p:spPr>
          <a:xfrm>
            <a:off x="1200959" y="1648976"/>
            <a:ext cx="304807" cy="575093"/>
          </a:xfrm>
          <a:custGeom>
            <a:avLst/>
            <a:gdLst/>
            <a:ahLst/>
            <a:cxnLst/>
            <a:rect l="l" t="t" r="r" b="b"/>
            <a:pathLst>
              <a:path w="777" h="1466" extrusionOk="0">
                <a:moveTo>
                  <a:pt x="99" y="1"/>
                </a:moveTo>
                <a:cubicBezTo>
                  <a:pt x="49" y="1"/>
                  <a:pt x="0" y="47"/>
                  <a:pt x="28" y="106"/>
                </a:cubicBezTo>
                <a:lnTo>
                  <a:pt x="626" y="1417"/>
                </a:lnTo>
                <a:cubicBezTo>
                  <a:pt x="638" y="1447"/>
                  <a:pt x="662" y="1466"/>
                  <a:pt x="692" y="1466"/>
                </a:cubicBezTo>
                <a:cubicBezTo>
                  <a:pt x="704" y="1466"/>
                  <a:pt x="716" y="1460"/>
                  <a:pt x="723" y="1460"/>
                </a:cubicBezTo>
                <a:cubicBezTo>
                  <a:pt x="759" y="1441"/>
                  <a:pt x="777" y="1393"/>
                  <a:pt x="759" y="1357"/>
                </a:cubicBezTo>
                <a:lnTo>
                  <a:pt x="167" y="46"/>
                </a:lnTo>
                <a:cubicBezTo>
                  <a:pt x="152" y="14"/>
                  <a:pt x="125" y="1"/>
                  <a:pt x="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70"/>
          <p:cNvSpPr/>
          <p:nvPr/>
        </p:nvSpPr>
        <p:spPr>
          <a:xfrm>
            <a:off x="1125049" y="777475"/>
            <a:ext cx="789675" cy="737500"/>
          </a:xfrm>
          <a:custGeom>
            <a:avLst/>
            <a:gdLst/>
            <a:ahLst/>
            <a:cxnLst/>
            <a:rect l="l" t="t" r="r" b="b"/>
            <a:pathLst>
              <a:path w="2013" h="1880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rgbClr val="F8FD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70"/>
          <p:cNvSpPr/>
          <p:nvPr/>
        </p:nvSpPr>
        <p:spPr>
          <a:xfrm>
            <a:off x="1125049" y="777475"/>
            <a:ext cx="789675" cy="737500"/>
          </a:xfrm>
          <a:custGeom>
            <a:avLst/>
            <a:gdLst/>
            <a:ahLst/>
            <a:cxnLst/>
            <a:rect l="l" t="t" r="r" b="b"/>
            <a:pathLst>
              <a:path w="2013" h="1880" fill="none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chemeClr val="dk1"/>
          </a:solidFill>
          <a:ln w="1350" cap="flat" cmpd="sng">
            <a:solidFill>
              <a:srgbClr val="FFFFFF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70"/>
          <p:cNvSpPr/>
          <p:nvPr/>
        </p:nvSpPr>
        <p:spPr>
          <a:xfrm>
            <a:off x="1293343" y="921444"/>
            <a:ext cx="424847" cy="414648"/>
          </a:xfrm>
          <a:custGeom>
            <a:avLst/>
            <a:gdLst/>
            <a:ahLst/>
            <a:cxnLst/>
            <a:rect l="l" t="t" r="r" b="b"/>
            <a:pathLst>
              <a:path w="1083" h="1057" extrusionOk="0">
                <a:moveTo>
                  <a:pt x="623" y="1"/>
                </a:moveTo>
                <a:cubicBezTo>
                  <a:pt x="564" y="1"/>
                  <a:pt x="504" y="15"/>
                  <a:pt x="448" y="45"/>
                </a:cubicBezTo>
                <a:cubicBezTo>
                  <a:pt x="321" y="117"/>
                  <a:pt x="249" y="256"/>
                  <a:pt x="261" y="401"/>
                </a:cubicBezTo>
                <a:cubicBezTo>
                  <a:pt x="267" y="474"/>
                  <a:pt x="231" y="540"/>
                  <a:pt x="170" y="576"/>
                </a:cubicBezTo>
                <a:cubicBezTo>
                  <a:pt x="158" y="582"/>
                  <a:pt x="146" y="594"/>
                  <a:pt x="128" y="607"/>
                </a:cubicBezTo>
                <a:cubicBezTo>
                  <a:pt x="1" y="721"/>
                  <a:pt x="25" y="927"/>
                  <a:pt x="170" y="1017"/>
                </a:cubicBezTo>
                <a:cubicBezTo>
                  <a:pt x="213" y="1044"/>
                  <a:pt x="261" y="1057"/>
                  <a:pt x="307" y="1057"/>
                </a:cubicBezTo>
                <a:cubicBezTo>
                  <a:pt x="417" y="1057"/>
                  <a:pt x="523" y="987"/>
                  <a:pt x="557" y="872"/>
                </a:cubicBezTo>
                <a:cubicBezTo>
                  <a:pt x="581" y="800"/>
                  <a:pt x="635" y="752"/>
                  <a:pt x="708" y="733"/>
                </a:cubicBezTo>
                <a:cubicBezTo>
                  <a:pt x="968" y="679"/>
                  <a:pt x="1082" y="377"/>
                  <a:pt x="931" y="159"/>
                </a:cubicBezTo>
                <a:cubicBezTo>
                  <a:pt x="859" y="58"/>
                  <a:pt x="743" y="1"/>
                  <a:pt x="6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71" name="Google Shape;2671;p70"/>
          <p:cNvGrpSpPr/>
          <p:nvPr/>
        </p:nvGrpSpPr>
        <p:grpSpPr>
          <a:xfrm flipH="1">
            <a:off x="10210823" y="1336092"/>
            <a:ext cx="1019780" cy="830693"/>
            <a:chOff x="682613" y="478406"/>
            <a:chExt cx="860525" cy="700889"/>
          </a:xfrm>
        </p:grpSpPr>
        <p:sp>
          <p:nvSpPr>
            <p:cNvPr id="2672" name="Google Shape;2672;p70"/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70"/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2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70"/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70"/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70"/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70"/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70"/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70"/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70"/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70"/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70"/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70"/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614;p70">
            <a:extLst>
              <a:ext uri="{FF2B5EF4-FFF2-40B4-BE49-F238E27FC236}">
                <a16:creationId xmlns:a16="http://schemas.microsoft.com/office/drawing/2014/main" id="{0ABB0A45-F890-0A0C-1BD8-F854594EBE0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89518" y="1148081"/>
            <a:ext cx="6623565" cy="1734408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694" indent="0" algn="ctr">
              <a:lnSpc>
                <a:spcPct val="150000"/>
              </a:lnSpc>
              <a:buClr>
                <a:schemeClr val="accent6"/>
              </a:buClr>
              <a:buSzPts val="1100"/>
              <a:buNone/>
            </a:pPr>
            <a:r>
              <a:rPr lang="en" sz="72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See you later!</a:t>
            </a:r>
            <a:endParaRPr sz="7200" b="1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Google Shape;544;p28">
            <a:extLst>
              <a:ext uri="{FF2B5EF4-FFF2-40B4-BE49-F238E27FC236}">
                <a16:creationId xmlns:a16="http://schemas.microsoft.com/office/drawing/2014/main" id="{FE04A12F-1EEB-D11A-6777-5ABE8D75148A}"/>
              </a:ext>
            </a:extLst>
          </p:cNvPr>
          <p:cNvSpPr/>
          <p:nvPr/>
        </p:nvSpPr>
        <p:spPr>
          <a:xfrm>
            <a:off x="3240631" y="58465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45;p28">
            <a:extLst>
              <a:ext uri="{FF2B5EF4-FFF2-40B4-BE49-F238E27FC236}">
                <a16:creationId xmlns:a16="http://schemas.microsoft.com/office/drawing/2014/main" id="{E7B47BC0-A68E-ED47-09E2-09C02D8A2733}"/>
              </a:ext>
            </a:extLst>
          </p:cNvPr>
          <p:cNvSpPr/>
          <p:nvPr/>
        </p:nvSpPr>
        <p:spPr>
          <a:xfrm>
            <a:off x="9494782" y="46656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546;p28">
            <a:extLst>
              <a:ext uri="{FF2B5EF4-FFF2-40B4-BE49-F238E27FC236}">
                <a16:creationId xmlns:a16="http://schemas.microsoft.com/office/drawing/2014/main" id="{286A1432-BB26-1337-7292-0D132D277E19}"/>
              </a:ext>
            </a:extLst>
          </p:cNvPr>
          <p:cNvSpPr/>
          <p:nvPr/>
        </p:nvSpPr>
        <p:spPr>
          <a:xfrm>
            <a:off x="8468740" y="603369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47;p28">
            <a:extLst>
              <a:ext uri="{FF2B5EF4-FFF2-40B4-BE49-F238E27FC236}">
                <a16:creationId xmlns:a16="http://schemas.microsoft.com/office/drawing/2014/main" id="{59BE494B-E488-7BB1-6678-4D6CB06021A8}"/>
              </a:ext>
            </a:extLst>
          </p:cNvPr>
          <p:cNvSpPr/>
          <p:nvPr/>
        </p:nvSpPr>
        <p:spPr>
          <a:xfrm>
            <a:off x="8801672" y="4207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548;p28">
            <a:extLst>
              <a:ext uri="{FF2B5EF4-FFF2-40B4-BE49-F238E27FC236}">
                <a16:creationId xmlns:a16="http://schemas.microsoft.com/office/drawing/2014/main" id="{57457BCF-0FB6-47D0-B7D9-ADCDC29815E9}"/>
              </a:ext>
            </a:extLst>
          </p:cNvPr>
          <p:cNvSpPr/>
          <p:nvPr/>
        </p:nvSpPr>
        <p:spPr>
          <a:xfrm>
            <a:off x="4107988" y="5890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549;p28">
            <a:extLst>
              <a:ext uri="{FF2B5EF4-FFF2-40B4-BE49-F238E27FC236}">
                <a16:creationId xmlns:a16="http://schemas.microsoft.com/office/drawing/2014/main" id="{4CDAAD9C-0F4C-7C12-C598-9571081B2162}"/>
              </a:ext>
            </a:extLst>
          </p:cNvPr>
          <p:cNvSpPr/>
          <p:nvPr/>
        </p:nvSpPr>
        <p:spPr>
          <a:xfrm>
            <a:off x="1938220" y="307830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550;p28">
            <a:extLst>
              <a:ext uri="{FF2B5EF4-FFF2-40B4-BE49-F238E27FC236}">
                <a16:creationId xmlns:a16="http://schemas.microsoft.com/office/drawing/2014/main" id="{FF19F414-7B2F-D98A-395D-CBFA32A4C60F}"/>
              </a:ext>
            </a:extLst>
          </p:cNvPr>
          <p:cNvSpPr/>
          <p:nvPr/>
        </p:nvSpPr>
        <p:spPr>
          <a:xfrm>
            <a:off x="3091701" y="395183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551;p28">
            <a:extLst>
              <a:ext uri="{FF2B5EF4-FFF2-40B4-BE49-F238E27FC236}">
                <a16:creationId xmlns:a16="http://schemas.microsoft.com/office/drawing/2014/main" id="{05BBF888-284C-E8AD-751A-B5C14076557A}"/>
              </a:ext>
            </a:extLst>
          </p:cNvPr>
          <p:cNvSpPr/>
          <p:nvPr/>
        </p:nvSpPr>
        <p:spPr>
          <a:xfrm>
            <a:off x="1783940" y="41376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52;p28">
            <a:extLst>
              <a:ext uri="{FF2B5EF4-FFF2-40B4-BE49-F238E27FC236}">
                <a16:creationId xmlns:a16="http://schemas.microsoft.com/office/drawing/2014/main" id="{95ED1FAE-90F0-3E7A-60AF-7489F2AF7EEA}"/>
              </a:ext>
            </a:extLst>
          </p:cNvPr>
          <p:cNvSpPr/>
          <p:nvPr/>
        </p:nvSpPr>
        <p:spPr>
          <a:xfrm>
            <a:off x="3693638" y="4665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553;p28">
            <a:extLst>
              <a:ext uri="{FF2B5EF4-FFF2-40B4-BE49-F238E27FC236}">
                <a16:creationId xmlns:a16="http://schemas.microsoft.com/office/drawing/2014/main" id="{F5041382-FE81-837D-17F8-701F98D0D1DD}"/>
              </a:ext>
            </a:extLst>
          </p:cNvPr>
          <p:cNvSpPr/>
          <p:nvPr/>
        </p:nvSpPr>
        <p:spPr>
          <a:xfrm flipH="1">
            <a:off x="7777383" y="42078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554;p28">
            <a:extLst>
              <a:ext uri="{FF2B5EF4-FFF2-40B4-BE49-F238E27FC236}">
                <a16:creationId xmlns:a16="http://schemas.microsoft.com/office/drawing/2014/main" id="{431EC012-75EA-2764-E254-83090BCB45F4}"/>
              </a:ext>
            </a:extLst>
          </p:cNvPr>
          <p:cNvSpPr/>
          <p:nvPr/>
        </p:nvSpPr>
        <p:spPr>
          <a:xfrm flipH="1">
            <a:off x="7817244" y="4918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555;p28">
            <a:extLst>
              <a:ext uri="{FF2B5EF4-FFF2-40B4-BE49-F238E27FC236}">
                <a16:creationId xmlns:a16="http://schemas.microsoft.com/office/drawing/2014/main" id="{90BC8B64-3734-80B7-F6AA-7A830697B11C}"/>
              </a:ext>
            </a:extLst>
          </p:cNvPr>
          <p:cNvSpPr/>
          <p:nvPr/>
        </p:nvSpPr>
        <p:spPr>
          <a:xfrm flipH="1">
            <a:off x="8691192" y="49323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556;p28">
            <a:extLst>
              <a:ext uri="{FF2B5EF4-FFF2-40B4-BE49-F238E27FC236}">
                <a16:creationId xmlns:a16="http://schemas.microsoft.com/office/drawing/2014/main" id="{FF9F0DD0-ABEA-A59F-BF5C-917C3EE2A5A7}"/>
              </a:ext>
            </a:extLst>
          </p:cNvPr>
          <p:cNvSpPr/>
          <p:nvPr/>
        </p:nvSpPr>
        <p:spPr>
          <a:xfrm>
            <a:off x="2497904" y="4738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557;p28">
            <a:extLst>
              <a:ext uri="{FF2B5EF4-FFF2-40B4-BE49-F238E27FC236}">
                <a16:creationId xmlns:a16="http://schemas.microsoft.com/office/drawing/2014/main" id="{DFE6E92B-996B-6BB6-B57C-E1D6702FD286}"/>
              </a:ext>
            </a:extLst>
          </p:cNvPr>
          <p:cNvSpPr/>
          <p:nvPr/>
        </p:nvSpPr>
        <p:spPr>
          <a:xfrm flipH="1">
            <a:off x="3958315" y="63843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558;p28">
            <a:extLst>
              <a:ext uri="{FF2B5EF4-FFF2-40B4-BE49-F238E27FC236}">
                <a16:creationId xmlns:a16="http://schemas.microsoft.com/office/drawing/2014/main" id="{7325B8F4-BCDB-87A1-BD86-4320271574DD}"/>
              </a:ext>
            </a:extLst>
          </p:cNvPr>
          <p:cNvSpPr/>
          <p:nvPr/>
        </p:nvSpPr>
        <p:spPr>
          <a:xfrm flipH="1">
            <a:off x="3460281" y="5314231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559;p28">
            <a:extLst>
              <a:ext uri="{FF2B5EF4-FFF2-40B4-BE49-F238E27FC236}">
                <a16:creationId xmlns:a16="http://schemas.microsoft.com/office/drawing/2014/main" id="{7456EF2A-EE7B-5B7A-53F3-021BDA0D9694}"/>
              </a:ext>
            </a:extLst>
          </p:cNvPr>
          <p:cNvSpPr/>
          <p:nvPr/>
        </p:nvSpPr>
        <p:spPr>
          <a:xfrm flipH="1">
            <a:off x="3206044" y="4645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560;p28">
            <a:extLst>
              <a:ext uri="{FF2B5EF4-FFF2-40B4-BE49-F238E27FC236}">
                <a16:creationId xmlns:a16="http://schemas.microsoft.com/office/drawing/2014/main" id="{9875E4F0-39BE-176E-0F55-E15129B0E6E8}"/>
              </a:ext>
            </a:extLst>
          </p:cNvPr>
          <p:cNvSpPr/>
          <p:nvPr/>
        </p:nvSpPr>
        <p:spPr>
          <a:xfrm>
            <a:off x="9117521" y="58172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561;p28">
            <a:extLst>
              <a:ext uri="{FF2B5EF4-FFF2-40B4-BE49-F238E27FC236}">
                <a16:creationId xmlns:a16="http://schemas.microsoft.com/office/drawing/2014/main" id="{BBBBBE8C-9B50-1453-902C-C5488016B151}"/>
              </a:ext>
            </a:extLst>
          </p:cNvPr>
          <p:cNvSpPr/>
          <p:nvPr/>
        </p:nvSpPr>
        <p:spPr>
          <a:xfrm>
            <a:off x="8123368" y="5243081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562;p28">
            <a:extLst>
              <a:ext uri="{FF2B5EF4-FFF2-40B4-BE49-F238E27FC236}">
                <a16:creationId xmlns:a16="http://schemas.microsoft.com/office/drawing/2014/main" id="{17DCEF61-5130-83D1-F4CE-E1EF8C4F7014}"/>
              </a:ext>
            </a:extLst>
          </p:cNvPr>
          <p:cNvSpPr/>
          <p:nvPr/>
        </p:nvSpPr>
        <p:spPr>
          <a:xfrm flipH="1">
            <a:off x="7785918" y="6346267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563;p28">
            <a:extLst>
              <a:ext uri="{FF2B5EF4-FFF2-40B4-BE49-F238E27FC236}">
                <a16:creationId xmlns:a16="http://schemas.microsoft.com/office/drawing/2014/main" id="{A97E7AAA-331D-059E-0523-A175AE103AF4}"/>
              </a:ext>
            </a:extLst>
          </p:cNvPr>
          <p:cNvSpPr/>
          <p:nvPr/>
        </p:nvSpPr>
        <p:spPr>
          <a:xfrm>
            <a:off x="2497899" y="38319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564;p28">
            <a:extLst>
              <a:ext uri="{FF2B5EF4-FFF2-40B4-BE49-F238E27FC236}">
                <a16:creationId xmlns:a16="http://schemas.microsoft.com/office/drawing/2014/main" id="{86CD9E19-C317-8EB4-4010-1AF2A8EF0A80}"/>
              </a:ext>
            </a:extLst>
          </p:cNvPr>
          <p:cNvSpPr/>
          <p:nvPr/>
        </p:nvSpPr>
        <p:spPr>
          <a:xfrm flipH="1">
            <a:off x="9945451" y="40937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565;p28">
            <a:extLst>
              <a:ext uri="{FF2B5EF4-FFF2-40B4-BE49-F238E27FC236}">
                <a16:creationId xmlns:a16="http://schemas.microsoft.com/office/drawing/2014/main" id="{C3DE86A5-1DE8-B67C-63EA-7A99383DC81E}"/>
              </a:ext>
            </a:extLst>
          </p:cNvPr>
          <p:cNvSpPr/>
          <p:nvPr/>
        </p:nvSpPr>
        <p:spPr>
          <a:xfrm flipH="1">
            <a:off x="2567881" y="5243067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566;p28">
            <a:extLst>
              <a:ext uri="{FF2B5EF4-FFF2-40B4-BE49-F238E27FC236}">
                <a16:creationId xmlns:a16="http://schemas.microsoft.com/office/drawing/2014/main" id="{A9014C4A-1A9E-5449-AD83-928011C9E05A}"/>
              </a:ext>
            </a:extLst>
          </p:cNvPr>
          <p:cNvSpPr/>
          <p:nvPr/>
        </p:nvSpPr>
        <p:spPr>
          <a:xfrm>
            <a:off x="2700504" y="59605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567;p28">
            <a:extLst>
              <a:ext uri="{FF2B5EF4-FFF2-40B4-BE49-F238E27FC236}">
                <a16:creationId xmlns:a16="http://schemas.microsoft.com/office/drawing/2014/main" id="{52FDB7A5-415E-E387-1561-6AF45D2608CD}"/>
              </a:ext>
            </a:extLst>
          </p:cNvPr>
          <p:cNvSpPr/>
          <p:nvPr/>
        </p:nvSpPr>
        <p:spPr>
          <a:xfrm>
            <a:off x="9722263" y="34538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568;p28">
            <a:extLst>
              <a:ext uri="{FF2B5EF4-FFF2-40B4-BE49-F238E27FC236}">
                <a16:creationId xmlns:a16="http://schemas.microsoft.com/office/drawing/2014/main" id="{857432CE-8885-C73F-A5CD-55B15877E1B0}"/>
              </a:ext>
            </a:extLst>
          </p:cNvPr>
          <p:cNvSpPr/>
          <p:nvPr/>
        </p:nvSpPr>
        <p:spPr>
          <a:xfrm>
            <a:off x="9627404" y="53359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569;p28">
            <a:extLst>
              <a:ext uri="{FF2B5EF4-FFF2-40B4-BE49-F238E27FC236}">
                <a16:creationId xmlns:a16="http://schemas.microsoft.com/office/drawing/2014/main" id="{1FB1D899-9A6C-076F-261C-75A6EAA60045}"/>
              </a:ext>
            </a:extLst>
          </p:cNvPr>
          <p:cNvSpPr/>
          <p:nvPr/>
        </p:nvSpPr>
        <p:spPr>
          <a:xfrm>
            <a:off x="886547" y="42078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570;p28">
            <a:extLst>
              <a:ext uri="{FF2B5EF4-FFF2-40B4-BE49-F238E27FC236}">
                <a16:creationId xmlns:a16="http://schemas.microsoft.com/office/drawing/2014/main" id="{0D63DBD6-F78F-FFFD-D614-FEFC4A534939}"/>
              </a:ext>
            </a:extLst>
          </p:cNvPr>
          <p:cNvSpPr/>
          <p:nvPr/>
        </p:nvSpPr>
        <p:spPr>
          <a:xfrm flipH="1">
            <a:off x="1783951" y="48741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srgbClr val="FFFEF8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42F04-19F1-4917-BE6F-8F8531BF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26" y="0"/>
            <a:ext cx="871574" cy="88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6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" grpId="0" animBg="1"/>
      <p:bldP spid="2669" grpId="0" animBg="1"/>
      <p:bldP spid="2670" grpId="0" animBg="1"/>
      <p:bldP spid="4" grpId="0" uiExpand="1" build="p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18554" y="698091"/>
            <a:ext cx="5696972" cy="909681"/>
          </a:xfrm>
        </p:spPr>
        <p:txBody>
          <a:bodyPr/>
          <a:lstStyle/>
          <a:p>
            <a:r>
              <a:rPr lang="en-US" sz="4400" dirty="0"/>
              <a:t>What city is it?</a:t>
            </a:r>
          </a:p>
        </p:txBody>
      </p:sp>
      <p:pic>
        <p:nvPicPr>
          <p:cNvPr id="1028" name="Picture 4" descr="Tìm hiểu thành phố London: Mọi điều cơ bản bạn cầ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35" y="1731326"/>
            <a:ext cx="7572053" cy="43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6935" y="681479"/>
            <a:ext cx="4738493" cy="909681"/>
          </a:xfrm>
        </p:spPr>
        <p:txBody>
          <a:bodyPr/>
          <a:lstStyle/>
          <a:p>
            <a:r>
              <a:rPr lang="en-US" sz="4800" dirty="0"/>
              <a:t>London</a:t>
            </a:r>
          </a:p>
        </p:txBody>
      </p:sp>
      <p:pic>
        <p:nvPicPr>
          <p:cNvPr id="1028" name="Picture 4" descr="Tìm hiểu thành phố London: Mọi điều cơ bản bạn cầ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35" y="1731326"/>
            <a:ext cx="7572053" cy="43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5537" y="629264"/>
            <a:ext cx="5840841" cy="909681"/>
          </a:xfrm>
        </p:spPr>
        <p:txBody>
          <a:bodyPr/>
          <a:lstStyle/>
          <a:p>
            <a:r>
              <a:rPr lang="en-US" sz="4400" dirty="0"/>
              <a:t>What city is it?</a:t>
            </a:r>
          </a:p>
        </p:txBody>
      </p:sp>
      <p:pic>
        <p:nvPicPr>
          <p:cNvPr id="5122" name="Picture 2" descr="KINH NGHIỆM DU LỊCH NEW YOR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90" y="1538945"/>
            <a:ext cx="7021219" cy="46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9832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60204" y="628247"/>
            <a:ext cx="3731733" cy="717077"/>
          </a:xfrm>
        </p:spPr>
        <p:txBody>
          <a:bodyPr/>
          <a:lstStyle/>
          <a:p>
            <a:r>
              <a:rPr lang="en-US" sz="4800" dirty="0"/>
              <a:t>New York</a:t>
            </a:r>
          </a:p>
        </p:txBody>
      </p:sp>
      <p:pic>
        <p:nvPicPr>
          <p:cNvPr id="5122" name="Picture 2" descr="KINH NGHIỆM DU LỊCH NEW Y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90" y="1538945"/>
            <a:ext cx="7021219" cy="46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7457" y="599091"/>
            <a:ext cx="6097770" cy="851338"/>
          </a:xfrm>
        </p:spPr>
        <p:txBody>
          <a:bodyPr/>
          <a:lstStyle/>
          <a:p>
            <a:r>
              <a:rPr lang="en-US" sz="4400" dirty="0"/>
              <a:t>What city is it?</a:t>
            </a:r>
          </a:p>
        </p:txBody>
      </p:sp>
      <p:pic>
        <p:nvPicPr>
          <p:cNvPr id="8194" name="Picture 2" descr="Du lịch Đà Nẵng - Khám phá các điểm tham quan và hoạt động 202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88" y="1576553"/>
            <a:ext cx="8142550" cy="450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475" y="0"/>
            <a:ext cx="498680" cy="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6528"/>
      </p:ext>
    </p:extLst>
  </p:cSld>
  <p:clrMapOvr>
    <a:masterClrMapping/>
  </p:clrMapOvr>
</p:sld>
</file>

<file path=ppt/theme/theme1.xml><?xml version="1.0" encoding="utf-8"?>
<a:theme xmlns:a="http://schemas.openxmlformats.org/drawingml/2006/main" name="The Media by Slidesgo">
  <a:themeElements>
    <a:clrScheme name="Simple Light">
      <a:dk1>
        <a:srgbClr val="252525"/>
      </a:dk1>
      <a:lt1>
        <a:srgbClr val="DAE8FC"/>
      </a:lt1>
      <a:dk2>
        <a:srgbClr val="7C81E2"/>
      </a:dk2>
      <a:lt2>
        <a:srgbClr val="7CC2FF"/>
      </a:lt2>
      <a:accent1>
        <a:srgbClr val="FF84E1"/>
      </a:accent1>
      <a:accent2>
        <a:srgbClr val="FFCA47"/>
      </a:accent2>
      <a:accent3>
        <a:srgbClr val="DB9A2F"/>
      </a:accent3>
      <a:accent4>
        <a:srgbClr val="FFFFFF"/>
      </a:accent4>
      <a:accent5>
        <a:srgbClr val="DFDFD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2717</Words>
  <Application>Microsoft Office PowerPoint</Application>
  <PresentationFormat>Widescreen</PresentationFormat>
  <Paragraphs>447</Paragraphs>
  <Slides>47</Slides>
  <Notes>18</Notes>
  <HiddenSlides>7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Allerta</vt:lpstr>
      <vt:lpstr>Arial</vt:lpstr>
      <vt:lpstr>Arimo</vt:lpstr>
      <vt:lpstr>Barrio</vt:lpstr>
      <vt:lpstr>Calibri</vt:lpstr>
      <vt:lpstr>Calibri Light</vt:lpstr>
      <vt:lpstr>Comic Sans MS</vt:lpstr>
      <vt:lpstr>IBM Plex Mono</vt:lpstr>
      <vt:lpstr>Montserrat</vt:lpstr>
      <vt:lpstr>Tw Cen MT</vt:lpstr>
      <vt:lpstr>The Media by Slidesgo</vt:lpstr>
      <vt:lpstr>Fun Students of the Year Awards by Slidesgo</vt:lpstr>
      <vt:lpstr>Office Theme</vt:lpstr>
      <vt:lpstr>Unit 9: Cities of the world</vt:lpstr>
      <vt:lpstr>PowerPoint Presentation</vt:lpstr>
      <vt:lpstr>Unit 9 – Skills 1 </vt:lpstr>
      <vt:lpstr>PowerPoint Presentation</vt:lpstr>
      <vt:lpstr>What city is it?</vt:lpstr>
      <vt:lpstr>London</vt:lpstr>
      <vt:lpstr>What city is it?</vt:lpstr>
      <vt:lpstr>New York</vt:lpstr>
      <vt:lpstr>What city is it?</vt:lpstr>
      <vt:lpstr>Da Nang</vt:lpstr>
      <vt:lpstr>What city is it?</vt:lpstr>
      <vt:lpstr>Sydney</vt:lpstr>
      <vt:lpstr>What city is it?</vt:lpstr>
      <vt:lpstr>Stockholm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Stockholm, Sweden</vt:lpstr>
      <vt:lpstr>Stockholm, Sweden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Microsoft Office User</dc:creator>
  <cp:lastModifiedBy>LENOVO</cp:lastModifiedBy>
  <cp:revision>26</cp:revision>
  <dcterms:created xsi:type="dcterms:W3CDTF">2023-04-12T01:49:38Z</dcterms:created>
  <dcterms:modified xsi:type="dcterms:W3CDTF">2025-03-24T03:16:14Z</dcterms:modified>
</cp:coreProperties>
</file>