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295" r:id="rId2"/>
    <p:sldId id="257" r:id="rId3"/>
    <p:sldId id="258" r:id="rId4"/>
    <p:sldId id="259" r:id="rId5"/>
    <p:sldId id="280" r:id="rId6"/>
    <p:sldId id="297" r:id="rId7"/>
    <p:sldId id="288" r:id="rId8"/>
    <p:sldId id="290" r:id="rId9"/>
    <p:sldId id="291" r:id="rId10"/>
    <p:sldId id="292" r:id="rId11"/>
    <p:sldId id="293" r:id="rId12"/>
    <p:sldId id="298" r:id="rId13"/>
    <p:sldId id="263" r:id="rId14"/>
    <p:sldId id="309" r:id="rId15"/>
    <p:sldId id="328" r:id="rId16"/>
    <p:sldId id="327" r:id="rId17"/>
    <p:sldId id="325" r:id="rId18"/>
    <p:sldId id="324" r:id="rId19"/>
    <p:sldId id="301" r:id="rId20"/>
    <p:sldId id="300" r:id="rId21"/>
    <p:sldId id="311" r:id="rId22"/>
    <p:sldId id="316" r:id="rId23"/>
    <p:sldId id="270" r:id="rId24"/>
    <p:sldId id="272" r:id="rId25"/>
  </p:sldIdLst>
  <p:sldSz cx="9144000" cy="5143500" type="screen16x9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 autoAdjust="0"/>
    <p:restoredTop sz="94529"/>
  </p:normalViewPr>
  <p:slideViewPr>
    <p:cSldViewPr>
      <p:cViewPr varScale="1">
        <p:scale>
          <a:sx n="143" d="100"/>
          <a:sy n="143" d="100"/>
        </p:scale>
        <p:origin x="66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x-none" smtClean="0"/>
              <a:pPr/>
              <a:t>2/24/25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pPr/>
              <a:t>2/24/25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77367" y="1658395"/>
            <a:ext cx="5525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3. VẼ TRANH SIÊU THỰC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6823" y="2364809"/>
            <a:ext cx="74347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4.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 TÁC PHẨM THEO THỂ LOẠI 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ĐIÊU KHẮC CÂN BẰNG ĐỘNG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709224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0" y="2528451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KĨ THUẬT VÀ CHẤT LIỆU</a:t>
            </a:r>
            <a:endParaRPr lang="x-none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0" y="353117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6823" y="3428597"/>
            <a:ext cx="72823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5.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THIẾT KẾ THỜI TRANG TỪ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TRANG PHỤC ĐÃ QUA SỬ DỤNG </a:t>
            </a: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026" y="1962150"/>
            <a:ext cx="3889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95350"/>
            <a:ext cx="465423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2599" y="1688752"/>
            <a:ext cx="332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895350"/>
            <a:ext cx="5027198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39007"/>
            <a:ext cx="8862446" cy="74945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695" y="82004"/>
            <a:ext cx="8839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 TÁC PHẨM 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1695" y="2094695"/>
            <a:ext cx="838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9144000" cy="6858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8750" y="33279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0050" y="282446"/>
            <a:ext cx="8702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300" y="1663808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l="5673" t="14428" r="54429" b="34795"/>
          <a:stretch/>
        </p:blipFill>
        <p:spPr bwMode="auto">
          <a:xfrm>
            <a:off x="1371600" y="1047750"/>
            <a:ext cx="6604000" cy="4038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5304" y="283410"/>
            <a:ext cx="584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VẼ THAM KHẢO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HỌC SINH </a:t>
            </a:r>
          </a:p>
        </p:txBody>
      </p:sp>
      <p:sp>
        <p:nvSpPr>
          <p:cNvPr id="11" name="Oval 10"/>
          <p:cNvSpPr/>
          <p:nvPr/>
        </p:nvSpPr>
        <p:spPr>
          <a:xfrm>
            <a:off x="2275728" y="4537600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77000" y="4469460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33525"/>
            <a:ext cx="2708983" cy="3547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07" y="867026"/>
            <a:ext cx="2611893" cy="35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88483" y="149679"/>
            <a:ext cx="5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VẼ THAM KHẢO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HỌC SINH </a:t>
            </a:r>
          </a:p>
        </p:txBody>
      </p:sp>
      <p:sp>
        <p:nvSpPr>
          <p:cNvPr id="12" name="Oval 11"/>
          <p:cNvSpPr/>
          <p:nvPr/>
        </p:nvSpPr>
        <p:spPr>
          <a:xfrm>
            <a:off x="4597548" y="4725843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8989" r="16420" b="16105"/>
          <a:stretch/>
        </p:blipFill>
        <p:spPr>
          <a:xfrm rot="16200000">
            <a:off x="2892632" y="-987761"/>
            <a:ext cx="383540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2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75047"/>
            <a:ext cx="8286750" cy="994172"/>
          </a:xfrm>
        </p:spPr>
        <p:txBody>
          <a:bodyPr>
            <a:normAutofit/>
          </a:bodyPr>
          <a:lstStyle/>
          <a:p>
            <a:r>
              <a:rPr lang="x-none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x-none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SIÊU THỰC  </a:t>
            </a:r>
            <a:br>
              <a:rPr lang="x-none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38031" y="1887642"/>
            <a:ext cx="790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615846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THÊM VỀ TRANH SIÊU THỰC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55477"/>
            <a:ext cx="914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685800" y="181096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838200" y="1637647"/>
            <a:ext cx="8001000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Nhớ lại các hoạt động đã thực hiện ở tiết học trước.</a:t>
            </a:r>
            <a:endParaRPr lang="x-none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Rút kinh nghiệm, thực hành tiếp để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 sửa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hoàn thiện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phù hợp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737" y="1200150"/>
            <a:ext cx="83851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Ý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2971800" y="845175"/>
            <a:ext cx="59296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KĨ THUẬT VÀ CHẤT LIỆU </a:t>
            </a:r>
            <a:endParaRPr lang="x-none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x-none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x-none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x-none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TRANH SIÊU THỰC</a:t>
            </a:r>
            <a:endParaRPr lang="x-none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3" y="590550"/>
            <a:ext cx="2611304" cy="34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6858000" cy="6096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THÊM  VỀ TRANH SIÊU THỰC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1960914"/>
            <a:ext cx="8648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26197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17 -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4" y="681952"/>
            <a:ext cx="3093507" cy="3349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56" y="609629"/>
            <a:ext cx="4805688" cy="371472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8664" y="4099139"/>
            <a:ext cx="3543092" cy="954107"/>
            <a:chOff x="378664" y="4099139"/>
            <a:chExt cx="3543092" cy="954107"/>
          </a:xfrm>
        </p:grpSpPr>
        <p:sp>
          <p:nvSpPr>
            <p:cNvPr id="9" name="Oval 8"/>
            <p:cNvSpPr/>
            <p:nvPr/>
          </p:nvSpPr>
          <p:spPr>
            <a:xfrm>
              <a:off x="378664" y="4185191"/>
              <a:ext cx="425578" cy="3861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B6D962-8C4F-3F4C-897F-1932D564CEAC}"/>
                </a:ext>
              </a:extLst>
            </p:cNvPr>
            <p:cNvSpPr txBox="1"/>
            <p:nvPr/>
          </p:nvSpPr>
          <p:spPr>
            <a:xfrm>
              <a:off x="770083" y="4099139"/>
              <a:ext cx="31516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Frida Kahlo (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Phờ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 –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Self – Portrait with Hummingbird and Thorn, 1940,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masonite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64047" y="4394975"/>
            <a:ext cx="4563397" cy="523220"/>
            <a:chOff x="4164047" y="4394975"/>
            <a:chExt cx="4563397" cy="523220"/>
          </a:xfrm>
        </p:grpSpPr>
        <p:sp>
          <p:nvSpPr>
            <p:cNvPr id="10" name="Oval 9"/>
            <p:cNvSpPr/>
            <p:nvPr/>
          </p:nvSpPr>
          <p:spPr>
            <a:xfrm>
              <a:off x="4164047" y="4505390"/>
              <a:ext cx="425578" cy="3861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1A2BAA-6078-D44D-ADBF-416FAFFCD43C}"/>
                </a:ext>
              </a:extLst>
            </p:cNvPr>
            <p:cNvSpPr txBox="1"/>
            <p:nvPr/>
          </p:nvSpPr>
          <p:spPr>
            <a:xfrm>
              <a:off x="4638089" y="4394975"/>
              <a:ext cx="4089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lính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1984,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97cm*130cm.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70866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97898"/>
            <a:ext cx="769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5. TÌM HIỂU THÊM VỀ TRANH SIÊU THỰC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550" y="1480339"/>
            <a:ext cx="870585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1920.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gò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logic,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Joan Miro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Harlequin's Carnival, The tilled field,...;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 Chagall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and the Village, Birthday,...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Salvador Dali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Persistence of </a:t>
            </a:r>
            <a:r>
              <a:rPr lang="en-US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emory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Soft Construction with Boiled Beans,...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91726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76300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cattong</a:t>
            </a:r>
            <a:r>
              <a:rPr lang="en-US" sz="24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dây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45189" y="1136269"/>
            <a:ext cx="7317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– NHẬN THỨC VỀ TRANH SIÊU THỰC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5189" y="1702924"/>
            <a:ext cx="747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MỘT TÁC PHẨM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5189" y="2557806"/>
            <a:ext cx="782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6960" y="4040250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6074" y="4471528"/>
            <a:ext cx="446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VỀ TRANH SIÊU THỰC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5189" y="3301196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580571" y="127716"/>
            <a:ext cx="767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x-none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SIÊU THỰC </a:t>
            </a:r>
            <a:endParaRPr lang="x-none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991600" cy="762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21721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TRANH SIÊU THỰC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2481358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14 -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6589" t="49833" r="54612" b="10673"/>
          <a:stretch/>
        </p:blipFill>
        <p:spPr bwMode="auto">
          <a:xfrm>
            <a:off x="609600" y="628648"/>
            <a:ext cx="8229600" cy="4381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458200" cy="6858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TRANH SIÊU THỰC 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297490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    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76200" y="133350"/>
            <a:ext cx="92202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852" y="175051"/>
            <a:ext cx="883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MỘT BỨC TRANH 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5796" y="1092172"/>
            <a:ext cx="8389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CE5C25-B69D-FE46-9FD7-C8F3B1B27FA5}"/>
              </a:ext>
            </a:extLst>
          </p:cNvPr>
          <p:cNvPicPr/>
          <p:nvPr/>
        </p:nvPicPr>
        <p:blipFill rotWithShape="1">
          <a:blip r:embed="rId2"/>
          <a:srcRect l="57650" t="22530" r="30820" b="57855"/>
          <a:stretch/>
        </p:blipFill>
        <p:spPr bwMode="auto">
          <a:xfrm>
            <a:off x="351972" y="1844480"/>
            <a:ext cx="1940066" cy="1717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49291F-D5C0-7348-B62F-A7440E8BE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8927" y="1340426"/>
            <a:ext cx="1571986" cy="2434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1C2B08-469A-9E48-A507-2C005D79E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99" y="1523638"/>
            <a:ext cx="2213429" cy="1571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6D4FC7-561E-664D-9DE1-812164813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61" y="3516820"/>
            <a:ext cx="2286000" cy="1609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FCFCA5-1935-0A43-A441-ED897DE34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99" y="3562350"/>
            <a:ext cx="2320767" cy="15719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70F048-CB1D-E145-9799-2DF8901949E9}"/>
              </a:ext>
            </a:extLst>
          </p:cNvPr>
          <p:cNvSpPr/>
          <p:nvPr/>
        </p:nvSpPr>
        <p:spPr>
          <a:xfrm>
            <a:off x="5101349" y="291095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x-none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35692-89DA-544E-9B61-9D9979F07998}"/>
              </a:ext>
            </a:extLst>
          </p:cNvPr>
          <p:cNvSpPr/>
          <p:nvPr/>
        </p:nvSpPr>
        <p:spPr>
          <a:xfrm>
            <a:off x="8442972" y="291095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x-none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E6EEB9-4398-2947-9832-99B2F169989B}"/>
              </a:ext>
            </a:extLst>
          </p:cNvPr>
          <p:cNvSpPr/>
          <p:nvPr/>
        </p:nvSpPr>
        <p:spPr>
          <a:xfrm>
            <a:off x="5114716" y="468844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x-none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15103F-FFD8-B94B-AC4E-5C70B04C8B06}"/>
              </a:ext>
            </a:extLst>
          </p:cNvPr>
          <p:cNvSpPr/>
          <p:nvPr/>
        </p:nvSpPr>
        <p:spPr>
          <a:xfrm>
            <a:off x="8442972" y="4625361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2928" y="1733550"/>
            <a:ext cx="38997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1.Vẽ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57650" t="22530" r="30820" b="57855"/>
          <a:stretch/>
        </p:blipFill>
        <p:spPr bwMode="auto">
          <a:xfrm>
            <a:off x="5105400" y="12700"/>
            <a:ext cx="3581400" cy="2482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0091" y="1820861"/>
            <a:ext cx="2460622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14550"/>
            <a:ext cx="4256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25" y="1123950"/>
            <a:ext cx="4264901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2638</TotalTime>
  <Words>1019</Words>
  <Application>Microsoft Macintosh PowerPoint</Application>
  <PresentationFormat>On-screen Show (16:9)</PresentationFormat>
  <Paragraphs>89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3. VẼ TRANH SIÊU THỰC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hà anh ngô</cp:lastModifiedBy>
  <cp:revision>163</cp:revision>
  <dcterms:created xsi:type="dcterms:W3CDTF">2021-09-23T13:57:15Z</dcterms:created>
  <dcterms:modified xsi:type="dcterms:W3CDTF">2025-02-24T02:27:49Z</dcterms:modified>
</cp:coreProperties>
</file>