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5" r:id="rId1"/>
    <p:sldMasterId id="2147483688" r:id="rId2"/>
  </p:sldMasterIdLst>
  <p:notesMasterIdLst>
    <p:notesMasterId r:id="rId13"/>
  </p:notesMasterIdLst>
  <p:sldIdLst>
    <p:sldId id="256" r:id="rId3"/>
    <p:sldId id="303" r:id="rId4"/>
    <p:sldId id="306" r:id="rId5"/>
    <p:sldId id="305" r:id="rId6"/>
    <p:sldId id="279" r:id="rId7"/>
    <p:sldId id="308" r:id="rId8"/>
    <p:sldId id="282" r:id="rId9"/>
    <p:sldId id="264" r:id="rId10"/>
    <p:sldId id="309" r:id="rId11"/>
    <p:sldId id="302" r:id="rId12"/>
  </p:sldIdLst>
  <p:sldSz cx="9144000" cy="5143500" type="screen16x9"/>
  <p:notesSz cx="6858000" cy="9144000"/>
  <p:embeddedFontLst>
    <p:embeddedFont>
      <p:font typeface="Allerta" panose="020B0604020202020204" charset="0"/>
      <p:regular r:id="rId14"/>
    </p:embeddedFont>
    <p:embeddedFont>
      <p:font typeface="Barrio" panose="020B0604020202020204" charset="0"/>
      <p:regular r:id="rId15"/>
    </p:embeddedFont>
    <p:embeddedFont>
      <p:font typeface="Bowlby One SC" panose="020B0604020202020204" charset="0"/>
      <p:regular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Didact Gothic" panose="020B0604020202020204" charset="0"/>
      <p:regular r:id="rId21"/>
    </p:embeddedFont>
    <p:embeddedFont>
      <p:font typeface="Montserrat" panose="00000500000000000000" pitchFamily="2" charset="0"/>
      <p:regular r:id="rId22"/>
      <p:bold r:id="rId23"/>
      <p:italic r:id="rId24"/>
      <p:boldItalic r:id="rId25"/>
    </p:embeddedFont>
    <p:embeddedFont>
      <p:font typeface="Ranchers" panose="020B0604020202020204" charset="0"/>
      <p:regular r:id="rId26"/>
    </p:embeddedFont>
    <p:embeddedFont>
      <p:font typeface="Roboto" panose="02000000000000000000" pitchFamily="2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240D"/>
    <a:srgbClr val="F5B5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D95E20A-9666-42B6-8C24-79E5A7C95484}">
  <a:tblStyle styleId="{0D95E20A-9666-42B6-8C24-79E5A7C9548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06" autoAdjust="0"/>
  </p:normalViewPr>
  <p:slideViewPr>
    <p:cSldViewPr snapToGrid="0">
      <p:cViewPr varScale="1">
        <p:scale>
          <a:sx n="74" d="100"/>
          <a:sy n="74" d="100"/>
        </p:scale>
        <p:origin x="98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1.fntdata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g136bc1f40e8_0_3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3" name="Google Shape;523;g136bc1f40e8_0_3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1421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8" name="Google Shape;2368;g13dbb1cda9f_0_9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9" name="Google Shape;2369;g13dbb1cda9f_0_9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" name="Google Shape;2539;g13e9841f78a_1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0" name="Google Shape;2540;g13e9841f78a_1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Teacher clicks Back button to go back to the TV guide.</a:t>
            </a: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0" name="Google Shape;1270;g13d86ee9e29_0_143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1" name="Google Shape;1271;g13d86ee9e29_0_143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4" name="Google Shape;2604;gf7ebffcf10_2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5" name="Google Shape;2605;gf7ebffcf10_2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://bit.ly/2TtBDfr" TargetMode="Externa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712600" y="1294025"/>
            <a:ext cx="4465500" cy="14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437425" y="3471200"/>
            <a:ext cx="3015900" cy="662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7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 idx="2"/>
          </p:nvPr>
        </p:nvSpPr>
        <p:spPr>
          <a:xfrm rot="-49926">
            <a:off x="714815" y="2909430"/>
            <a:ext cx="4462071" cy="3645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21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/>
          <p:nvPr/>
        </p:nvSpPr>
        <p:spPr>
          <a:xfrm flipH="1">
            <a:off x="5945504" y="2774252"/>
            <a:ext cx="3555524" cy="2452502"/>
          </a:xfrm>
          <a:custGeom>
            <a:avLst/>
            <a:gdLst/>
            <a:ahLst/>
            <a:cxnLst/>
            <a:rect l="l" t="t" r="r" b="b"/>
            <a:pathLst>
              <a:path w="73272" h="50541" extrusionOk="0">
                <a:moveTo>
                  <a:pt x="2724" y="1"/>
                </a:moveTo>
                <a:cubicBezTo>
                  <a:pt x="1816" y="1"/>
                  <a:pt x="907" y="49"/>
                  <a:pt x="1" y="142"/>
                </a:cubicBezTo>
                <a:lnTo>
                  <a:pt x="1" y="50541"/>
                </a:lnTo>
                <a:lnTo>
                  <a:pt x="73272" y="50541"/>
                </a:lnTo>
                <a:cubicBezTo>
                  <a:pt x="72689" y="49707"/>
                  <a:pt x="71998" y="48957"/>
                  <a:pt x="71260" y="48302"/>
                </a:cubicBezTo>
                <a:cubicBezTo>
                  <a:pt x="68760" y="46159"/>
                  <a:pt x="65592" y="45004"/>
                  <a:pt x="62402" y="44195"/>
                </a:cubicBezTo>
                <a:cubicBezTo>
                  <a:pt x="58103" y="43087"/>
                  <a:pt x="53674" y="42492"/>
                  <a:pt x="49233" y="42433"/>
                </a:cubicBezTo>
                <a:cubicBezTo>
                  <a:pt x="48951" y="42430"/>
                  <a:pt x="48667" y="42428"/>
                  <a:pt x="48382" y="42428"/>
                </a:cubicBezTo>
                <a:cubicBezTo>
                  <a:pt x="47194" y="42428"/>
                  <a:pt x="45986" y="42449"/>
                  <a:pt x="44779" y="42449"/>
                </a:cubicBezTo>
                <a:cubicBezTo>
                  <a:pt x="40457" y="42449"/>
                  <a:pt x="36136" y="42183"/>
                  <a:pt x="32696" y="39742"/>
                </a:cubicBezTo>
                <a:cubicBezTo>
                  <a:pt x="28731" y="36908"/>
                  <a:pt x="27016" y="31848"/>
                  <a:pt x="26207" y="27050"/>
                </a:cubicBezTo>
                <a:cubicBezTo>
                  <a:pt x="25409" y="22240"/>
                  <a:pt x="25230" y="17227"/>
                  <a:pt x="23290" y="12738"/>
                </a:cubicBezTo>
                <a:cubicBezTo>
                  <a:pt x="20599" y="6523"/>
                  <a:pt x="14586" y="2011"/>
                  <a:pt x="7978" y="558"/>
                </a:cubicBezTo>
                <a:cubicBezTo>
                  <a:pt x="6249" y="181"/>
                  <a:pt x="4488" y="1"/>
                  <a:pt x="272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6888850" y="-258300"/>
            <a:ext cx="2821417" cy="1531094"/>
          </a:xfrm>
          <a:custGeom>
            <a:avLst/>
            <a:gdLst/>
            <a:ahLst/>
            <a:cxnLst/>
            <a:rect l="l" t="t" r="r" b="b"/>
            <a:pathLst>
              <a:path w="51912" h="28171" fill="none" extrusionOk="0">
                <a:moveTo>
                  <a:pt x="3382" y="1"/>
                </a:moveTo>
                <a:cubicBezTo>
                  <a:pt x="1060" y="2465"/>
                  <a:pt x="0" y="6204"/>
                  <a:pt x="1120" y="9406"/>
                </a:cubicBezTo>
                <a:cubicBezTo>
                  <a:pt x="2215" y="12609"/>
                  <a:pt x="5656" y="14967"/>
                  <a:pt x="9002" y="14467"/>
                </a:cubicBezTo>
                <a:cubicBezTo>
                  <a:pt x="11669" y="14062"/>
                  <a:pt x="13800" y="12097"/>
                  <a:pt x="15645" y="10133"/>
                </a:cubicBezTo>
                <a:cubicBezTo>
                  <a:pt x="16110" y="9645"/>
                  <a:pt x="16586" y="9109"/>
                  <a:pt x="16717" y="8442"/>
                </a:cubicBezTo>
                <a:cubicBezTo>
                  <a:pt x="16860" y="7763"/>
                  <a:pt x="16538" y="6966"/>
                  <a:pt x="15871" y="6811"/>
                </a:cubicBezTo>
                <a:cubicBezTo>
                  <a:pt x="15526" y="6739"/>
                  <a:pt x="15181" y="6847"/>
                  <a:pt x="14859" y="6978"/>
                </a:cubicBezTo>
                <a:cubicBezTo>
                  <a:pt x="11621" y="8299"/>
                  <a:pt x="10121" y="12526"/>
                  <a:pt x="11418" y="15788"/>
                </a:cubicBezTo>
                <a:cubicBezTo>
                  <a:pt x="12716" y="19039"/>
                  <a:pt x="16300" y="21063"/>
                  <a:pt x="19800" y="20944"/>
                </a:cubicBezTo>
                <a:cubicBezTo>
                  <a:pt x="23289" y="20825"/>
                  <a:pt x="26551" y="18812"/>
                  <a:pt x="28647" y="16014"/>
                </a:cubicBezTo>
                <a:cubicBezTo>
                  <a:pt x="29528" y="14848"/>
                  <a:pt x="30242" y="13466"/>
                  <a:pt x="30111" y="12026"/>
                </a:cubicBezTo>
                <a:cubicBezTo>
                  <a:pt x="29992" y="10585"/>
                  <a:pt x="28742" y="9168"/>
                  <a:pt x="27301" y="9299"/>
                </a:cubicBezTo>
                <a:cubicBezTo>
                  <a:pt x="26563" y="9371"/>
                  <a:pt x="25908" y="9799"/>
                  <a:pt x="25396" y="10347"/>
                </a:cubicBezTo>
                <a:cubicBezTo>
                  <a:pt x="24230" y="11514"/>
                  <a:pt x="23610" y="13121"/>
                  <a:pt x="23372" y="14764"/>
                </a:cubicBezTo>
                <a:cubicBezTo>
                  <a:pt x="22837" y="18241"/>
                  <a:pt x="23991" y="21968"/>
                  <a:pt x="26480" y="24480"/>
                </a:cubicBezTo>
                <a:cubicBezTo>
                  <a:pt x="28968" y="26980"/>
                  <a:pt x="32731" y="28171"/>
                  <a:pt x="36183" y="27492"/>
                </a:cubicBezTo>
                <a:cubicBezTo>
                  <a:pt x="38243" y="27075"/>
                  <a:pt x="40124" y="26063"/>
                  <a:pt x="41875" y="24885"/>
                </a:cubicBezTo>
                <a:cubicBezTo>
                  <a:pt x="45899" y="22194"/>
                  <a:pt x="49340" y="18622"/>
                  <a:pt x="51912" y="14514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 rot="10800000" flipH="1">
            <a:off x="-655150" y="-287024"/>
            <a:ext cx="5051931" cy="1916699"/>
          </a:xfrm>
          <a:custGeom>
            <a:avLst/>
            <a:gdLst/>
            <a:ahLst/>
            <a:cxnLst/>
            <a:rect l="l" t="t" r="r" b="b"/>
            <a:pathLst>
              <a:path w="69605" h="26409" extrusionOk="0">
                <a:moveTo>
                  <a:pt x="4552" y="1"/>
                </a:moveTo>
                <a:cubicBezTo>
                  <a:pt x="3035" y="1"/>
                  <a:pt x="1492" y="203"/>
                  <a:pt x="1" y="536"/>
                </a:cubicBezTo>
                <a:lnTo>
                  <a:pt x="1" y="26408"/>
                </a:lnTo>
                <a:lnTo>
                  <a:pt x="69605" y="26408"/>
                </a:lnTo>
                <a:cubicBezTo>
                  <a:pt x="69450" y="25789"/>
                  <a:pt x="69248" y="25194"/>
                  <a:pt x="69021" y="24622"/>
                </a:cubicBezTo>
                <a:cubicBezTo>
                  <a:pt x="66759" y="19205"/>
                  <a:pt x="61390" y="15550"/>
                  <a:pt x="55698" y="14109"/>
                </a:cubicBezTo>
                <a:cubicBezTo>
                  <a:pt x="53140" y="13459"/>
                  <a:pt x="50513" y="13202"/>
                  <a:pt x="47869" y="13202"/>
                </a:cubicBezTo>
                <a:cubicBezTo>
                  <a:pt x="44656" y="13202"/>
                  <a:pt x="41418" y="13581"/>
                  <a:pt x="38244" y="14097"/>
                </a:cubicBezTo>
                <a:cubicBezTo>
                  <a:pt x="35155" y="14599"/>
                  <a:pt x="32056" y="15220"/>
                  <a:pt x="28945" y="15220"/>
                </a:cubicBezTo>
                <a:cubicBezTo>
                  <a:pt x="28806" y="15220"/>
                  <a:pt x="28667" y="15219"/>
                  <a:pt x="28528" y="15217"/>
                </a:cubicBezTo>
                <a:cubicBezTo>
                  <a:pt x="25254" y="15157"/>
                  <a:pt x="21885" y="14288"/>
                  <a:pt x="19444" y="12121"/>
                </a:cubicBezTo>
                <a:cubicBezTo>
                  <a:pt x="16336" y="9347"/>
                  <a:pt x="15134" y="4858"/>
                  <a:pt x="11871" y="2263"/>
                </a:cubicBezTo>
                <a:cubicBezTo>
                  <a:pt x="9793" y="624"/>
                  <a:pt x="7213" y="1"/>
                  <a:pt x="455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 rot="-929805">
            <a:off x="-210216" y="3592129"/>
            <a:ext cx="1846898" cy="2032882"/>
          </a:xfrm>
          <a:custGeom>
            <a:avLst/>
            <a:gdLst/>
            <a:ahLst/>
            <a:cxnLst/>
            <a:rect l="l" t="t" r="r" b="b"/>
            <a:pathLst>
              <a:path w="29553" h="32529" fill="none" extrusionOk="0">
                <a:moveTo>
                  <a:pt x="1" y="2120"/>
                </a:moveTo>
                <a:cubicBezTo>
                  <a:pt x="1394" y="382"/>
                  <a:pt x="4073" y="1"/>
                  <a:pt x="6097" y="941"/>
                </a:cubicBezTo>
                <a:cubicBezTo>
                  <a:pt x="8121" y="1882"/>
                  <a:pt x="9490" y="3894"/>
                  <a:pt x="10121" y="6014"/>
                </a:cubicBezTo>
                <a:cubicBezTo>
                  <a:pt x="11074" y="9216"/>
                  <a:pt x="10466" y="12848"/>
                  <a:pt x="8538" y="15574"/>
                </a:cubicBezTo>
                <a:cubicBezTo>
                  <a:pt x="8180" y="16074"/>
                  <a:pt x="7502" y="16598"/>
                  <a:pt x="7002" y="16241"/>
                </a:cubicBezTo>
                <a:cubicBezTo>
                  <a:pt x="6728" y="16050"/>
                  <a:pt x="6644" y="15681"/>
                  <a:pt x="6668" y="15348"/>
                </a:cubicBezTo>
                <a:cubicBezTo>
                  <a:pt x="6823" y="13693"/>
                  <a:pt x="9049" y="13002"/>
                  <a:pt x="10585" y="13657"/>
                </a:cubicBezTo>
                <a:cubicBezTo>
                  <a:pt x="13002" y="14669"/>
                  <a:pt x="14026" y="17563"/>
                  <a:pt x="14193" y="20170"/>
                </a:cubicBezTo>
                <a:cubicBezTo>
                  <a:pt x="14324" y="22301"/>
                  <a:pt x="13919" y="24706"/>
                  <a:pt x="12181" y="25956"/>
                </a:cubicBezTo>
                <a:cubicBezTo>
                  <a:pt x="11883" y="26171"/>
                  <a:pt x="11538" y="26349"/>
                  <a:pt x="11181" y="26314"/>
                </a:cubicBezTo>
                <a:cubicBezTo>
                  <a:pt x="10526" y="26254"/>
                  <a:pt x="10097" y="25540"/>
                  <a:pt x="10157" y="24885"/>
                </a:cubicBezTo>
                <a:cubicBezTo>
                  <a:pt x="10216" y="24230"/>
                  <a:pt x="10633" y="23682"/>
                  <a:pt x="11074" y="23206"/>
                </a:cubicBezTo>
                <a:cubicBezTo>
                  <a:pt x="14050" y="20122"/>
                  <a:pt x="19253" y="19849"/>
                  <a:pt x="22956" y="21992"/>
                </a:cubicBezTo>
                <a:cubicBezTo>
                  <a:pt x="26659" y="24135"/>
                  <a:pt x="28921" y="28278"/>
                  <a:pt x="29552" y="32529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 descr="A picture containing qr code&#10;&#10;Description automatically generated">
            <a:extLst>
              <a:ext uri="{FF2B5EF4-FFF2-40B4-BE49-F238E27FC236}">
                <a16:creationId xmlns:a16="http://schemas.microsoft.com/office/drawing/2014/main" id="{ACC7AF10-5D65-9114-F26C-AB64D680614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681776" y="-30144"/>
            <a:ext cx="462224" cy="46222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"/>
          <p:cNvSpPr txBox="1">
            <a:spLocks noGrp="1"/>
          </p:cNvSpPr>
          <p:nvPr>
            <p:ph type="body" idx="1"/>
          </p:nvPr>
        </p:nvSpPr>
        <p:spPr>
          <a:xfrm>
            <a:off x="721050" y="1152475"/>
            <a:ext cx="7701900" cy="313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189" lvl="0" indent="-31749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AutoNum type="arabicPeriod"/>
              <a:defRPr sz="11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914378" lvl="1" indent="-317492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371566" lvl="2" indent="-317492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1828754" lvl="3" indent="-317492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2285943" lvl="4" indent="-317492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132" lvl="5" indent="-317492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3200320" lvl="6" indent="-317492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3657509" lvl="7" indent="-317492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4114697" lvl="8" indent="-317492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9pPr>
          </a:lstStyle>
          <a:p>
            <a:endParaRPr dirty="0"/>
          </a:p>
        </p:txBody>
      </p:sp>
      <p:sp>
        <p:nvSpPr>
          <p:cNvPr id="59" name="Google Shape;59;p4"/>
          <p:cNvSpPr txBox="1">
            <a:spLocks noGrp="1"/>
          </p:cNvSpPr>
          <p:nvPr>
            <p:ph type="title"/>
          </p:nvPr>
        </p:nvSpPr>
        <p:spPr>
          <a:xfrm>
            <a:off x="721050" y="542500"/>
            <a:ext cx="7701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"/>
          <p:cNvSpPr/>
          <p:nvPr/>
        </p:nvSpPr>
        <p:spPr>
          <a:xfrm rot="-1697183">
            <a:off x="284123" y="3568265"/>
            <a:ext cx="398837" cy="377531"/>
          </a:xfrm>
          <a:custGeom>
            <a:avLst/>
            <a:gdLst/>
            <a:ahLst/>
            <a:cxnLst/>
            <a:rect l="l" t="t" r="r" b="b"/>
            <a:pathLst>
              <a:path w="1964" h="1859" extrusionOk="0">
                <a:moveTo>
                  <a:pt x="1085" y="80"/>
                </a:moveTo>
                <a:cubicBezTo>
                  <a:pt x="1344" y="80"/>
                  <a:pt x="1529" y="354"/>
                  <a:pt x="1408" y="602"/>
                </a:cubicBezTo>
                <a:lnTo>
                  <a:pt x="1372" y="686"/>
                </a:lnTo>
                <a:lnTo>
                  <a:pt x="1456" y="656"/>
                </a:lnTo>
                <a:cubicBezTo>
                  <a:pt x="1516" y="637"/>
                  <a:pt x="1560" y="625"/>
                  <a:pt x="1603" y="625"/>
                </a:cubicBezTo>
                <a:cubicBezTo>
                  <a:pt x="1643" y="625"/>
                  <a:pt x="1681" y="636"/>
                  <a:pt x="1728" y="662"/>
                </a:cubicBezTo>
                <a:cubicBezTo>
                  <a:pt x="1831" y="716"/>
                  <a:pt x="1885" y="831"/>
                  <a:pt x="1861" y="940"/>
                </a:cubicBezTo>
                <a:cubicBezTo>
                  <a:pt x="1849" y="994"/>
                  <a:pt x="1813" y="1043"/>
                  <a:pt x="1758" y="1067"/>
                </a:cubicBezTo>
                <a:cubicBezTo>
                  <a:pt x="1734" y="1081"/>
                  <a:pt x="1707" y="1087"/>
                  <a:pt x="1680" y="1087"/>
                </a:cubicBezTo>
                <a:cubicBezTo>
                  <a:pt x="1661" y="1087"/>
                  <a:pt x="1643" y="1084"/>
                  <a:pt x="1625" y="1079"/>
                </a:cubicBezTo>
                <a:lnTo>
                  <a:pt x="1595" y="1145"/>
                </a:lnTo>
                <a:cubicBezTo>
                  <a:pt x="1704" y="1200"/>
                  <a:pt x="1734" y="1327"/>
                  <a:pt x="1686" y="1526"/>
                </a:cubicBezTo>
                <a:cubicBezTo>
                  <a:pt x="1645" y="1673"/>
                  <a:pt x="1506" y="1780"/>
                  <a:pt x="1348" y="1780"/>
                </a:cubicBezTo>
                <a:cubicBezTo>
                  <a:pt x="1344" y="1780"/>
                  <a:pt x="1340" y="1780"/>
                  <a:pt x="1335" y="1780"/>
                </a:cubicBezTo>
                <a:cubicBezTo>
                  <a:pt x="1142" y="1774"/>
                  <a:pt x="1033" y="1701"/>
                  <a:pt x="1015" y="1574"/>
                </a:cubicBezTo>
                <a:lnTo>
                  <a:pt x="1003" y="1484"/>
                </a:lnTo>
                <a:lnTo>
                  <a:pt x="949" y="1556"/>
                </a:lnTo>
                <a:cubicBezTo>
                  <a:pt x="881" y="1635"/>
                  <a:pt x="784" y="1677"/>
                  <a:pt x="685" y="1677"/>
                </a:cubicBezTo>
                <a:cubicBezTo>
                  <a:pt x="624" y="1677"/>
                  <a:pt x="563" y="1661"/>
                  <a:pt x="508" y="1629"/>
                </a:cubicBezTo>
                <a:cubicBezTo>
                  <a:pt x="369" y="1538"/>
                  <a:pt x="393" y="1363"/>
                  <a:pt x="459" y="1230"/>
                </a:cubicBezTo>
                <a:lnTo>
                  <a:pt x="502" y="1158"/>
                </a:lnTo>
                <a:lnTo>
                  <a:pt x="502" y="1158"/>
                </a:lnTo>
                <a:lnTo>
                  <a:pt x="417" y="1182"/>
                </a:lnTo>
                <a:cubicBezTo>
                  <a:pt x="400" y="1185"/>
                  <a:pt x="383" y="1186"/>
                  <a:pt x="366" y="1186"/>
                </a:cubicBezTo>
                <a:cubicBezTo>
                  <a:pt x="315" y="1186"/>
                  <a:pt x="264" y="1173"/>
                  <a:pt x="224" y="1145"/>
                </a:cubicBezTo>
                <a:cubicBezTo>
                  <a:pt x="157" y="1103"/>
                  <a:pt x="115" y="1037"/>
                  <a:pt x="97" y="964"/>
                </a:cubicBezTo>
                <a:cubicBezTo>
                  <a:pt x="79" y="813"/>
                  <a:pt x="163" y="668"/>
                  <a:pt x="308" y="614"/>
                </a:cubicBezTo>
                <a:cubicBezTo>
                  <a:pt x="329" y="606"/>
                  <a:pt x="352" y="602"/>
                  <a:pt x="377" y="602"/>
                </a:cubicBezTo>
                <a:cubicBezTo>
                  <a:pt x="500" y="602"/>
                  <a:pt x="670" y="692"/>
                  <a:pt x="786" y="777"/>
                </a:cubicBezTo>
                <a:cubicBezTo>
                  <a:pt x="798" y="783"/>
                  <a:pt x="810" y="795"/>
                  <a:pt x="822" y="807"/>
                </a:cubicBezTo>
                <a:lnTo>
                  <a:pt x="870" y="747"/>
                </a:lnTo>
                <a:cubicBezTo>
                  <a:pt x="858" y="735"/>
                  <a:pt x="846" y="729"/>
                  <a:pt x="834" y="716"/>
                </a:cubicBezTo>
                <a:cubicBezTo>
                  <a:pt x="610" y="517"/>
                  <a:pt x="713" y="142"/>
                  <a:pt x="1009" y="88"/>
                </a:cubicBezTo>
                <a:cubicBezTo>
                  <a:pt x="1035" y="83"/>
                  <a:pt x="1060" y="80"/>
                  <a:pt x="1085" y="80"/>
                </a:cubicBezTo>
                <a:close/>
                <a:moveTo>
                  <a:pt x="1070" y="0"/>
                </a:moveTo>
                <a:cubicBezTo>
                  <a:pt x="934" y="0"/>
                  <a:pt x="797" y="63"/>
                  <a:pt x="707" y="209"/>
                </a:cubicBezTo>
                <a:cubicBezTo>
                  <a:pt x="628" y="336"/>
                  <a:pt x="622" y="487"/>
                  <a:pt x="677" y="614"/>
                </a:cubicBezTo>
                <a:cubicBezTo>
                  <a:pt x="583" y="565"/>
                  <a:pt x="476" y="525"/>
                  <a:pt x="380" y="525"/>
                </a:cubicBezTo>
                <a:cubicBezTo>
                  <a:pt x="346" y="525"/>
                  <a:pt x="314" y="530"/>
                  <a:pt x="284" y="541"/>
                </a:cubicBezTo>
                <a:cubicBezTo>
                  <a:pt x="103" y="608"/>
                  <a:pt x="0" y="789"/>
                  <a:pt x="24" y="976"/>
                </a:cubicBezTo>
                <a:cubicBezTo>
                  <a:pt x="42" y="1073"/>
                  <a:pt x="103" y="1158"/>
                  <a:pt x="181" y="1206"/>
                </a:cubicBezTo>
                <a:cubicBezTo>
                  <a:pt x="236" y="1242"/>
                  <a:pt x="302" y="1260"/>
                  <a:pt x="363" y="1260"/>
                </a:cubicBezTo>
                <a:cubicBezTo>
                  <a:pt x="296" y="1442"/>
                  <a:pt x="332" y="1605"/>
                  <a:pt x="471" y="1695"/>
                </a:cubicBezTo>
                <a:cubicBezTo>
                  <a:pt x="536" y="1734"/>
                  <a:pt x="609" y="1753"/>
                  <a:pt x="683" y="1753"/>
                </a:cubicBezTo>
                <a:cubicBezTo>
                  <a:pt x="782" y="1753"/>
                  <a:pt x="881" y="1719"/>
                  <a:pt x="961" y="1653"/>
                </a:cubicBezTo>
                <a:cubicBezTo>
                  <a:pt x="997" y="1750"/>
                  <a:pt x="1094" y="1846"/>
                  <a:pt x="1329" y="1858"/>
                </a:cubicBezTo>
                <a:lnTo>
                  <a:pt x="1354" y="1858"/>
                </a:lnTo>
                <a:cubicBezTo>
                  <a:pt x="1541" y="1852"/>
                  <a:pt x="1704" y="1726"/>
                  <a:pt x="1758" y="1544"/>
                </a:cubicBezTo>
                <a:cubicBezTo>
                  <a:pt x="1801" y="1375"/>
                  <a:pt x="1795" y="1242"/>
                  <a:pt x="1728" y="1158"/>
                </a:cubicBezTo>
                <a:cubicBezTo>
                  <a:pt x="1752" y="1152"/>
                  <a:pt x="1770" y="1145"/>
                  <a:pt x="1795" y="1133"/>
                </a:cubicBezTo>
                <a:cubicBezTo>
                  <a:pt x="1867" y="1097"/>
                  <a:pt x="1915" y="1037"/>
                  <a:pt x="1940" y="958"/>
                </a:cubicBezTo>
                <a:cubicBezTo>
                  <a:pt x="1964" y="813"/>
                  <a:pt x="1897" y="668"/>
                  <a:pt x="1770" y="596"/>
                </a:cubicBezTo>
                <a:cubicBezTo>
                  <a:pt x="1718" y="563"/>
                  <a:pt x="1658" y="547"/>
                  <a:pt x="1596" y="547"/>
                </a:cubicBezTo>
                <a:cubicBezTo>
                  <a:pt x="1566" y="547"/>
                  <a:pt x="1535" y="551"/>
                  <a:pt x="1505" y="559"/>
                </a:cubicBezTo>
                <a:cubicBezTo>
                  <a:pt x="1592" y="236"/>
                  <a:pt x="1333" y="0"/>
                  <a:pt x="107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1" name="Google Shape;61;p4"/>
          <p:cNvSpPr/>
          <p:nvPr/>
        </p:nvSpPr>
        <p:spPr>
          <a:xfrm rot="-1697182">
            <a:off x="708243" y="3191080"/>
            <a:ext cx="270548" cy="256429"/>
          </a:xfrm>
          <a:custGeom>
            <a:avLst/>
            <a:gdLst/>
            <a:ahLst/>
            <a:cxnLst/>
            <a:rect l="l" t="t" r="r" b="b"/>
            <a:pathLst>
              <a:path w="1475" h="1398" extrusionOk="0">
                <a:moveTo>
                  <a:pt x="807" y="77"/>
                </a:moveTo>
                <a:cubicBezTo>
                  <a:pt x="991" y="77"/>
                  <a:pt x="1130" y="276"/>
                  <a:pt x="1046" y="455"/>
                </a:cubicBezTo>
                <a:lnTo>
                  <a:pt x="1004" y="534"/>
                </a:lnTo>
                <a:lnTo>
                  <a:pt x="1088" y="504"/>
                </a:lnTo>
                <a:cubicBezTo>
                  <a:pt x="1120" y="489"/>
                  <a:pt x="1153" y="482"/>
                  <a:pt x="1186" y="482"/>
                </a:cubicBezTo>
                <a:cubicBezTo>
                  <a:pt x="1221" y="482"/>
                  <a:pt x="1256" y="491"/>
                  <a:pt x="1288" y="510"/>
                </a:cubicBezTo>
                <a:cubicBezTo>
                  <a:pt x="1354" y="546"/>
                  <a:pt x="1396" y="625"/>
                  <a:pt x="1378" y="703"/>
                </a:cubicBezTo>
                <a:cubicBezTo>
                  <a:pt x="1372" y="739"/>
                  <a:pt x="1342" y="776"/>
                  <a:pt x="1312" y="794"/>
                </a:cubicBezTo>
                <a:cubicBezTo>
                  <a:pt x="1293" y="801"/>
                  <a:pt x="1272" y="806"/>
                  <a:pt x="1252" y="806"/>
                </a:cubicBezTo>
                <a:cubicBezTo>
                  <a:pt x="1239" y="806"/>
                  <a:pt x="1227" y="804"/>
                  <a:pt x="1215" y="800"/>
                </a:cubicBezTo>
                <a:lnTo>
                  <a:pt x="1185" y="866"/>
                </a:lnTo>
                <a:cubicBezTo>
                  <a:pt x="1215" y="884"/>
                  <a:pt x="1306" y="927"/>
                  <a:pt x="1251" y="1138"/>
                </a:cubicBezTo>
                <a:cubicBezTo>
                  <a:pt x="1216" y="1243"/>
                  <a:pt x="1120" y="1320"/>
                  <a:pt x="1010" y="1320"/>
                </a:cubicBezTo>
                <a:cubicBezTo>
                  <a:pt x="1006" y="1320"/>
                  <a:pt x="1002" y="1320"/>
                  <a:pt x="998" y="1319"/>
                </a:cubicBezTo>
                <a:cubicBezTo>
                  <a:pt x="865" y="1313"/>
                  <a:pt x="786" y="1265"/>
                  <a:pt x="774" y="1174"/>
                </a:cubicBezTo>
                <a:lnTo>
                  <a:pt x="762" y="1090"/>
                </a:lnTo>
                <a:lnTo>
                  <a:pt x="708" y="1156"/>
                </a:lnTo>
                <a:cubicBezTo>
                  <a:pt x="658" y="1213"/>
                  <a:pt x="587" y="1244"/>
                  <a:pt x="516" y="1244"/>
                </a:cubicBezTo>
                <a:cubicBezTo>
                  <a:pt x="474" y="1244"/>
                  <a:pt x="432" y="1233"/>
                  <a:pt x="393" y="1211"/>
                </a:cubicBezTo>
                <a:cubicBezTo>
                  <a:pt x="297" y="1144"/>
                  <a:pt x="309" y="1023"/>
                  <a:pt x="357" y="927"/>
                </a:cubicBezTo>
                <a:lnTo>
                  <a:pt x="399" y="854"/>
                </a:lnTo>
                <a:lnTo>
                  <a:pt x="315" y="872"/>
                </a:lnTo>
                <a:cubicBezTo>
                  <a:pt x="300" y="876"/>
                  <a:pt x="284" y="878"/>
                  <a:pt x="269" y="878"/>
                </a:cubicBezTo>
                <a:cubicBezTo>
                  <a:pt x="237" y="878"/>
                  <a:pt x="207" y="869"/>
                  <a:pt x="182" y="848"/>
                </a:cubicBezTo>
                <a:cubicBezTo>
                  <a:pt x="134" y="824"/>
                  <a:pt x="103" y="776"/>
                  <a:pt x="91" y="721"/>
                </a:cubicBezTo>
                <a:cubicBezTo>
                  <a:pt x="79" y="612"/>
                  <a:pt x="140" y="510"/>
                  <a:pt x="242" y="473"/>
                </a:cubicBezTo>
                <a:cubicBezTo>
                  <a:pt x="257" y="467"/>
                  <a:pt x="274" y="464"/>
                  <a:pt x="293" y="464"/>
                </a:cubicBezTo>
                <a:cubicBezTo>
                  <a:pt x="382" y="464"/>
                  <a:pt x="507" y="528"/>
                  <a:pt x="587" y="588"/>
                </a:cubicBezTo>
                <a:cubicBezTo>
                  <a:pt x="593" y="600"/>
                  <a:pt x="605" y="606"/>
                  <a:pt x="617" y="612"/>
                </a:cubicBezTo>
                <a:lnTo>
                  <a:pt x="659" y="558"/>
                </a:lnTo>
                <a:cubicBezTo>
                  <a:pt x="653" y="546"/>
                  <a:pt x="641" y="540"/>
                  <a:pt x="635" y="534"/>
                </a:cubicBezTo>
                <a:cubicBezTo>
                  <a:pt x="472" y="389"/>
                  <a:pt x="550" y="123"/>
                  <a:pt x="762" y="81"/>
                </a:cubicBezTo>
                <a:cubicBezTo>
                  <a:pt x="777" y="78"/>
                  <a:pt x="792" y="77"/>
                  <a:pt x="807" y="77"/>
                </a:cubicBezTo>
                <a:close/>
                <a:moveTo>
                  <a:pt x="803" y="1"/>
                </a:moveTo>
                <a:cubicBezTo>
                  <a:pt x="700" y="1"/>
                  <a:pt x="595" y="49"/>
                  <a:pt x="526" y="159"/>
                </a:cubicBezTo>
                <a:cubicBezTo>
                  <a:pt x="472" y="250"/>
                  <a:pt x="460" y="353"/>
                  <a:pt x="496" y="449"/>
                </a:cubicBezTo>
                <a:cubicBezTo>
                  <a:pt x="436" y="410"/>
                  <a:pt x="369" y="393"/>
                  <a:pt x="300" y="393"/>
                </a:cubicBezTo>
                <a:cubicBezTo>
                  <a:pt x="273" y="393"/>
                  <a:pt x="246" y="396"/>
                  <a:pt x="218" y="401"/>
                </a:cubicBezTo>
                <a:cubicBezTo>
                  <a:pt x="79" y="455"/>
                  <a:pt x="1" y="594"/>
                  <a:pt x="19" y="739"/>
                </a:cubicBezTo>
                <a:cubicBezTo>
                  <a:pt x="31" y="812"/>
                  <a:pt x="79" y="872"/>
                  <a:pt x="140" y="915"/>
                </a:cubicBezTo>
                <a:cubicBezTo>
                  <a:pt x="182" y="939"/>
                  <a:pt x="224" y="951"/>
                  <a:pt x="266" y="957"/>
                </a:cubicBezTo>
                <a:cubicBezTo>
                  <a:pt x="224" y="1090"/>
                  <a:pt x="254" y="1211"/>
                  <a:pt x="357" y="1277"/>
                </a:cubicBezTo>
                <a:cubicBezTo>
                  <a:pt x="405" y="1306"/>
                  <a:pt x="459" y="1320"/>
                  <a:pt x="515" y="1320"/>
                </a:cubicBezTo>
                <a:cubicBezTo>
                  <a:pt x="586" y="1320"/>
                  <a:pt x="659" y="1297"/>
                  <a:pt x="720" y="1253"/>
                </a:cubicBezTo>
                <a:cubicBezTo>
                  <a:pt x="750" y="1319"/>
                  <a:pt x="828" y="1386"/>
                  <a:pt x="998" y="1398"/>
                </a:cubicBezTo>
                <a:lnTo>
                  <a:pt x="1016" y="1398"/>
                </a:lnTo>
                <a:cubicBezTo>
                  <a:pt x="1161" y="1392"/>
                  <a:pt x="1282" y="1295"/>
                  <a:pt x="1324" y="1156"/>
                </a:cubicBezTo>
                <a:cubicBezTo>
                  <a:pt x="1360" y="1066"/>
                  <a:pt x="1354" y="963"/>
                  <a:pt x="1306" y="878"/>
                </a:cubicBezTo>
                <a:cubicBezTo>
                  <a:pt x="1318" y="872"/>
                  <a:pt x="1330" y="866"/>
                  <a:pt x="1348" y="860"/>
                </a:cubicBezTo>
                <a:cubicBezTo>
                  <a:pt x="1402" y="830"/>
                  <a:pt x="1439" y="782"/>
                  <a:pt x="1457" y="721"/>
                </a:cubicBezTo>
                <a:cubicBezTo>
                  <a:pt x="1475" y="612"/>
                  <a:pt x="1427" y="498"/>
                  <a:pt x="1324" y="443"/>
                </a:cubicBezTo>
                <a:cubicBezTo>
                  <a:pt x="1286" y="418"/>
                  <a:pt x="1242" y="407"/>
                  <a:pt x="1197" y="407"/>
                </a:cubicBezTo>
                <a:cubicBezTo>
                  <a:pt x="1177" y="407"/>
                  <a:pt x="1157" y="409"/>
                  <a:pt x="1137" y="413"/>
                </a:cubicBezTo>
                <a:cubicBezTo>
                  <a:pt x="1192" y="172"/>
                  <a:pt x="999" y="1"/>
                  <a:pt x="80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2" name="Google Shape;62;p4"/>
          <p:cNvSpPr/>
          <p:nvPr/>
        </p:nvSpPr>
        <p:spPr>
          <a:xfrm rot="-6158353" flipH="1">
            <a:off x="7062246" y="188432"/>
            <a:ext cx="2842342" cy="1799976"/>
          </a:xfrm>
          <a:custGeom>
            <a:avLst/>
            <a:gdLst/>
            <a:ahLst/>
            <a:cxnLst/>
            <a:rect l="l" t="t" r="r" b="b"/>
            <a:pathLst>
              <a:path w="7850" h="4255" extrusionOk="0">
                <a:moveTo>
                  <a:pt x="1" y="0"/>
                </a:moveTo>
                <a:lnTo>
                  <a:pt x="1" y="3499"/>
                </a:lnTo>
                <a:cubicBezTo>
                  <a:pt x="7" y="3916"/>
                  <a:pt x="345" y="4254"/>
                  <a:pt x="762" y="4254"/>
                </a:cubicBezTo>
                <a:lnTo>
                  <a:pt x="7850" y="4254"/>
                </a:lnTo>
                <a:cubicBezTo>
                  <a:pt x="7246" y="3142"/>
                  <a:pt x="6049" y="2351"/>
                  <a:pt x="4774" y="2303"/>
                </a:cubicBezTo>
                <a:cubicBezTo>
                  <a:pt x="4715" y="2300"/>
                  <a:pt x="4656" y="2299"/>
                  <a:pt x="4597" y="2299"/>
                </a:cubicBezTo>
                <a:cubicBezTo>
                  <a:pt x="4324" y="2299"/>
                  <a:pt x="4048" y="2321"/>
                  <a:pt x="3775" y="2321"/>
                </a:cubicBezTo>
                <a:cubicBezTo>
                  <a:pt x="3528" y="2321"/>
                  <a:pt x="3283" y="2303"/>
                  <a:pt x="3046" y="2236"/>
                </a:cubicBezTo>
                <a:cubicBezTo>
                  <a:pt x="2424" y="2055"/>
                  <a:pt x="1947" y="1547"/>
                  <a:pt x="1499" y="1076"/>
                </a:cubicBezTo>
                <a:cubicBezTo>
                  <a:pt x="1070" y="629"/>
                  <a:pt x="599" y="164"/>
                  <a:pt x="1" y="0"/>
                </a:cubicBezTo>
                <a:close/>
              </a:path>
            </a:pathLst>
          </a:custGeom>
          <a:solidFill>
            <a:srgbClr val="4586F1">
              <a:alpha val="75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3" name="Google Shape;63;p4"/>
          <p:cNvSpPr/>
          <p:nvPr/>
        </p:nvSpPr>
        <p:spPr>
          <a:xfrm>
            <a:off x="7553616" y="182291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4" name="Google Shape;64;p4"/>
          <p:cNvSpPr/>
          <p:nvPr/>
        </p:nvSpPr>
        <p:spPr>
          <a:xfrm>
            <a:off x="8310961" y="666396"/>
            <a:ext cx="223975" cy="192005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5" name="Google Shape;65;p4"/>
          <p:cNvSpPr/>
          <p:nvPr/>
        </p:nvSpPr>
        <p:spPr>
          <a:xfrm>
            <a:off x="7341764" y="681243"/>
            <a:ext cx="153835" cy="162316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6" name="Google Shape;66;p4"/>
          <p:cNvSpPr/>
          <p:nvPr/>
        </p:nvSpPr>
        <p:spPr>
          <a:xfrm>
            <a:off x="8757366" y="1502167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7" name="Google Shape;67;p4"/>
          <p:cNvSpPr/>
          <p:nvPr/>
        </p:nvSpPr>
        <p:spPr>
          <a:xfrm>
            <a:off x="6819251" y="234951"/>
            <a:ext cx="153823" cy="131876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8" name="Google Shape;68;p4"/>
          <p:cNvSpPr/>
          <p:nvPr/>
        </p:nvSpPr>
        <p:spPr>
          <a:xfrm>
            <a:off x="1520590" y="153604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9" name="Google Shape;69;p4"/>
          <p:cNvSpPr/>
          <p:nvPr/>
        </p:nvSpPr>
        <p:spPr>
          <a:xfrm>
            <a:off x="1863239" y="-44358"/>
            <a:ext cx="153835" cy="162316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0" name="Google Shape;70;p4"/>
          <p:cNvSpPr/>
          <p:nvPr/>
        </p:nvSpPr>
        <p:spPr>
          <a:xfrm>
            <a:off x="1023401" y="206251"/>
            <a:ext cx="153823" cy="131876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1" name="Google Shape;71;p4"/>
          <p:cNvSpPr/>
          <p:nvPr/>
        </p:nvSpPr>
        <p:spPr>
          <a:xfrm>
            <a:off x="-17537" y="4449240"/>
            <a:ext cx="9179080" cy="254796"/>
          </a:xfrm>
          <a:custGeom>
            <a:avLst/>
            <a:gdLst/>
            <a:ahLst/>
            <a:cxnLst/>
            <a:rect l="l" t="t" r="r" b="b"/>
            <a:pathLst>
              <a:path w="56647" h="1772" extrusionOk="0">
                <a:moveTo>
                  <a:pt x="0" y="1"/>
                </a:moveTo>
                <a:lnTo>
                  <a:pt x="0" y="1771"/>
                </a:lnTo>
                <a:lnTo>
                  <a:pt x="56646" y="1771"/>
                </a:lnTo>
                <a:lnTo>
                  <a:pt x="5664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2" name="Google Shape;72;p4"/>
          <p:cNvSpPr/>
          <p:nvPr/>
        </p:nvSpPr>
        <p:spPr>
          <a:xfrm>
            <a:off x="-17537" y="4541248"/>
            <a:ext cx="9179080" cy="636127"/>
          </a:xfrm>
          <a:custGeom>
            <a:avLst/>
            <a:gdLst/>
            <a:ahLst/>
            <a:cxnLst/>
            <a:rect l="l" t="t" r="r" b="b"/>
            <a:pathLst>
              <a:path w="56647" h="4424" extrusionOk="0">
                <a:moveTo>
                  <a:pt x="0" y="1"/>
                </a:moveTo>
                <a:lnTo>
                  <a:pt x="0" y="4423"/>
                </a:lnTo>
                <a:lnTo>
                  <a:pt x="56646" y="4423"/>
                </a:lnTo>
                <a:lnTo>
                  <a:pt x="5664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882382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5"/>
          <p:cNvSpPr txBox="1">
            <a:spLocks noGrp="1"/>
          </p:cNvSpPr>
          <p:nvPr>
            <p:ph type="title"/>
          </p:nvPr>
        </p:nvSpPr>
        <p:spPr>
          <a:xfrm>
            <a:off x="2493375" y="542500"/>
            <a:ext cx="4157400" cy="10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5"/>
          <p:cNvSpPr txBox="1">
            <a:spLocks noGrp="1"/>
          </p:cNvSpPr>
          <p:nvPr>
            <p:ph type="subTitle" idx="1"/>
          </p:nvPr>
        </p:nvSpPr>
        <p:spPr>
          <a:xfrm>
            <a:off x="1470650" y="3110100"/>
            <a:ext cx="2466900" cy="10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6" name="Google Shape;76;p5"/>
          <p:cNvSpPr txBox="1">
            <a:spLocks noGrp="1"/>
          </p:cNvSpPr>
          <p:nvPr>
            <p:ph type="subTitle" idx="2"/>
          </p:nvPr>
        </p:nvSpPr>
        <p:spPr>
          <a:xfrm>
            <a:off x="1470950" y="2651400"/>
            <a:ext cx="2466300" cy="3828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7" name="Google Shape;77;p5"/>
          <p:cNvSpPr txBox="1">
            <a:spLocks noGrp="1"/>
          </p:cNvSpPr>
          <p:nvPr>
            <p:ph type="subTitle" idx="3"/>
          </p:nvPr>
        </p:nvSpPr>
        <p:spPr>
          <a:xfrm>
            <a:off x="5207050" y="3110100"/>
            <a:ext cx="2466300" cy="10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8" name="Google Shape;78;p5"/>
          <p:cNvSpPr txBox="1">
            <a:spLocks noGrp="1"/>
          </p:cNvSpPr>
          <p:nvPr>
            <p:ph type="subTitle" idx="4"/>
          </p:nvPr>
        </p:nvSpPr>
        <p:spPr>
          <a:xfrm>
            <a:off x="5207350" y="2651400"/>
            <a:ext cx="2465700" cy="3828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9" name="Google Shape;79;p5"/>
          <p:cNvSpPr/>
          <p:nvPr/>
        </p:nvSpPr>
        <p:spPr>
          <a:xfrm rot="10800000">
            <a:off x="6297702" y="-152325"/>
            <a:ext cx="3021622" cy="2398001"/>
          </a:xfrm>
          <a:custGeom>
            <a:avLst/>
            <a:gdLst/>
            <a:ahLst/>
            <a:cxnLst/>
            <a:rect l="l" t="t" r="r" b="b"/>
            <a:pathLst>
              <a:path w="7850" h="4255" extrusionOk="0">
                <a:moveTo>
                  <a:pt x="1" y="0"/>
                </a:moveTo>
                <a:lnTo>
                  <a:pt x="1" y="3499"/>
                </a:lnTo>
                <a:cubicBezTo>
                  <a:pt x="7" y="3916"/>
                  <a:pt x="345" y="4254"/>
                  <a:pt x="762" y="4254"/>
                </a:cubicBezTo>
                <a:lnTo>
                  <a:pt x="7850" y="4254"/>
                </a:lnTo>
                <a:cubicBezTo>
                  <a:pt x="7246" y="3142"/>
                  <a:pt x="6049" y="2351"/>
                  <a:pt x="4774" y="2303"/>
                </a:cubicBezTo>
                <a:cubicBezTo>
                  <a:pt x="4715" y="2300"/>
                  <a:pt x="4656" y="2299"/>
                  <a:pt x="4597" y="2299"/>
                </a:cubicBezTo>
                <a:cubicBezTo>
                  <a:pt x="4324" y="2299"/>
                  <a:pt x="4048" y="2321"/>
                  <a:pt x="3775" y="2321"/>
                </a:cubicBezTo>
                <a:cubicBezTo>
                  <a:pt x="3528" y="2321"/>
                  <a:pt x="3283" y="2303"/>
                  <a:pt x="3046" y="2236"/>
                </a:cubicBezTo>
                <a:cubicBezTo>
                  <a:pt x="2424" y="2055"/>
                  <a:pt x="1947" y="1547"/>
                  <a:pt x="1499" y="1076"/>
                </a:cubicBezTo>
                <a:cubicBezTo>
                  <a:pt x="1070" y="629"/>
                  <a:pt x="599" y="164"/>
                  <a:pt x="1" y="0"/>
                </a:cubicBezTo>
                <a:close/>
              </a:path>
            </a:pathLst>
          </a:custGeom>
          <a:solidFill>
            <a:srgbClr val="4586F1">
              <a:alpha val="75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0" name="Google Shape;80;p5"/>
          <p:cNvSpPr/>
          <p:nvPr/>
        </p:nvSpPr>
        <p:spPr>
          <a:xfrm rot="-5400000" flipH="1">
            <a:off x="105647" y="2396029"/>
            <a:ext cx="2422602" cy="3326546"/>
          </a:xfrm>
          <a:custGeom>
            <a:avLst/>
            <a:gdLst/>
            <a:ahLst/>
            <a:cxnLst/>
            <a:rect l="l" t="t" r="r" b="b"/>
            <a:pathLst>
              <a:path w="6321" h="4119" extrusionOk="0">
                <a:moveTo>
                  <a:pt x="1" y="0"/>
                </a:moveTo>
                <a:cubicBezTo>
                  <a:pt x="291" y="278"/>
                  <a:pt x="635" y="496"/>
                  <a:pt x="1022" y="628"/>
                </a:cubicBezTo>
                <a:cubicBezTo>
                  <a:pt x="1662" y="864"/>
                  <a:pt x="2363" y="973"/>
                  <a:pt x="2931" y="1354"/>
                </a:cubicBezTo>
                <a:cubicBezTo>
                  <a:pt x="3451" y="1698"/>
                  <a:pt x="3813" y="2230"/>
                  <a:pt x="4182" y="2731"/>
                </a:cubicBezTo>
                <a:cubicBezTo>
                  <a:pt x="4557" y="3233"/>
                  <a:pt x="4967" y="3734"/>
                  <a:pt x="5542" y="3988"/>
                </a:cubicBezTo>
                <a:cubicBezTo>
                  <a:pt x="5747" y="4075"/>
                  <a:pt x="5970" y="4119"/>
                  <a:pt x="6199" y="4119"/>
                </a:cubicBezTo>
                <a:cubicBezTo>
                  <a:pt x="6240" y="4119"/>
                  <a:pt x="6280" y="4118"/>
                  <a:pt x="6321" y="4115"/>
                </a:cubicBezTo>
                <a:lnTo>
                  <a:pt x="6321" y="761"/>
                </a:lnTo>
                <a:cubicBezTo>
                  <a:pt x="6315" y="342"/>
                  <a:pt x="5982" y="6"/>
                  <a:pt x="5571" y="6"/>
                </a:cubicBezTo>
                <a:cubicBezTo>
                  <a:pt x="5567" y="6"/>
                  <a:pt x="5563" y="6"/>
                  <a:pt x="5560" y="6"/>
                </a:cubicBezTo>
                <a:lnTo>
                  <a:pt x="1" y="0"/>
                </a:lnTo>
                <a:close/>
              </a:path>
            </a:pathLst>
          </a:custGeom>
          <a:solidFill>
            <a:srgbClr val="4586F1">
              <a:alpha val="75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1" name="Google Shape;81;p5"/>
          <p:cNvSpPr/>
          <p:nvPr/>
        </p:nvSpPr>
        <p:spPr>
          <a:xfrm flipH="1">
            <a:off x="7951790" y="930679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2" name="Google Shape;82;p5"/>
          <p:cNvSpPr/>
          <p:nvPr/>
        </p:nvSpPr>
        <p:spPr>
          <a:xfrm flipH="1">
            <a:off x="8338944" y="416171"/>
            <a:ext cx="223975" cy="192005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3" name="Google Shape;83;p5"/>
          <p:cNvSpPr/>
          <p:nvPr/>
        </p:nvSpPr>
        <p:spPr>
          <a:xfrm flipH="1">
            <a:off x="7195519" y="261862"/>
            <a:ext cx="112275" cy="118461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4" name="Google Shape;84;p5"/>
          <p:cNvSpPr/>
          <p:nvPr/>
        </p:nvSpPr>
        <p:spPr>
          <a:xfrm flipH="1">
            <a:off x="914644" y="4343071"/>
            <a:ext cx="223975" cy="192005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5" name="Google Shape;85;p5"/>
          <p:cNvSpPr/>
          <p:nvPr/>
        </p:nvSpPr>
        <p:spPr>
          <a:xfrm flipH="1">
            <a:off x="1299781" y="4843743"/>
            <a:ext cx="153835" cy="162316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6" name="Google Shape;86;p5"/>
          <p:cNvSpPr/>
          <p:nvPr/>
        </p:nvSpPr>
        <p:spPr>
          <a:xfrm flipH="1">
            <a:off x="-517" y="3870323"/>
            <a:ext cx="99475" cy="104955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7" name="Google Shape;87;p5"/>
          <p:cNvSpPr/>
          <p:nvPr/>
        </p:nvSpPr>
        <p:spPr>
          <a:xfrm flipH="1">
            <a:off x="464139" y="4111778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8" name="Google Shape;88;p5"/>
          <p:cNvSpPr/>
          <p:nvPr/>
        </p:nvSpPr>
        <p:spPr>
          <a:xfrm flipH="1">
            <a:off x="7797970" y="1306399"/>
            <a:ext cx="153823" cy="131864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9" name="Google Shape;89;p5"/>
          <p:cNvSpPr/>
          <p:nvPr/>
        </p:nvSpPr>
        <p:spPr>
          <a:xfrm flipH="1">
            <a:off x="8562927" y="1666154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0" name="Google Shape;90;p5"/>
          <p:cNvSpPr/>
          <p:nvPr/>
        </p:nvSpPr>
        <p:spPr>
          <a:xfrm flipH="1">
            <a:off x="310320" y="4843749"/>
            <a:ext cx="153823" cy="131864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1" name="Google Shape;91;p5"/>
          <p:cNvSpPr/>
          <p:nvPr/>
        </p:nvSpPr>
        <p:spPr>
          <a:xfrm flipH="1">
            <a:off x="8856558" y="2627348"/>
            <a:ext cx="99475" cy="104955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2" name="Google Shape;92;p5"/>
          <p:cNvSpPr/>
          <p:nvPr/>
        </p:nvSpPr>
        <p:spPr>
          <a:xfrm flipH="1">
            <a:off x="721043" y="3427537"/>
            <a:ext cx="112275" cy="118461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3" name="Google Shape;93;p5"/>
          <p:cNvSpPr/>
          <p:nvPr/>
        </p:nvSpPr>
        <p:spPr>
          <a:xfrm flipH="1">
            <a:off x="257852" y="2653504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226717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6"/>
          <p:cNvSpPr txBox="1">
            <a:spLocks noGrp="1"/>
          </p:cNvSpPr>
          <p:nvPr>
            <p:ph type="title"/>
          </p:nvPr>
        </p:nvSpPr>
        <p:spPr>
          <a:xfrm>
            <a:off x="721050" y="542500"/>
            <a:ext cx="7701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6"/>
          <p:cNvSpPr/>
          <p:nvPr/>
        </p:nvSpPr>
        <p:spPr>
          <a:xfrm>
            <a:off x="-35050" y="4601640"/>
            <a:ext cx="9179080" cy="254796"/>
          </a:xfrm>
          <a:custGeom>
            <a:avLst/>
            <a:gdLst/>
            <a:ahLst/>
            <a:cxnLst/>
            <a:rect l="l" t="t" r="r" b="b"/>
            <a:pathLst>
              <a:path w="56647" h="1772" extrusionOk="0">
                <a:moveTo>
                  <a:pt x="0" y="1"/>
                </a:moveTo>
                <a:lnTo>
                  <a:pt x="0" y="1771"/>
                </a:lnTo>
                <a:lnTo>
                  <a:pt x="56646" y="1771"/>
                </a:lnTo>
                <a:lnTo>
                  <a:pt x="5664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7" name="Google Shape;97;p6"/>
          <p:cNvSpPr/>
          <p:nvPr/>
        </p:nvSpPr>
        <p:spPr>
          <a:xfrm>
            <a:off x="-35050" y="4693648"/>
            <a:ext cx="9179080" cy="636127"/>
          </a:xfrm>
          <a:custGeom>
            <a:avLst/>
            <a:gdLst/>
            <a:ahLst/>
            <a:cxnLst/>
            <a:rect l="l" t="t" r="r" b="b"/>
            <a:pathLst>
              <a:path w="56647" h="4424" extrusionOk="0">
                <a:moveTo>
                  <a:pt x="0" y="1"/>
                </a:moveTo>
                <a:lnTo>
                  <a:pt x="0" y="4423"/>
                </a:lnTo>
                <a:lnTo>
                  <a:pt x="56646" y="4423"/>
                </a:lnTo>
                <a:lnTo>
                  <a:pt x="5664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8" name="Google Shape;98;p6"/>
          <p:cNvSpPr/>
          <p:nvPr/>
        </p:nvSpPr>
        <p:spPr>
          <a:xfrm rot="10800000">
            <a:off x="-11955" y="-308708"/>
            <a:ext cx="9167892" cy="1373659"/>
          </a:xfrm>
          <a:custGeom>
            <a:avLst/>
            <a:gdLst/>
            <a:ahLst/>
            <a:cxnLst/>
            <a:rect l="l" t="t" r="r" b="b"/>
            <a:pathLst>
              <a:path w="56647" h="12453" extrusionOk="0">
                <a:moveTo>
                  <a:pt x="5727" y="1"/>
                </a:moveTo>
                <a:cubicBezTo>
                  <a:pt x="5549" y="1"/>
                  <a:pt x="5370" y="6"/>
                  <a:pt x="5190" y="18"/>
                </a:cubicBezTo>
                <a:cubicBezTo>
                  <a:pt x="3082" y="157"/>
                  <a:pt x="931" y="1389"/>
                  <a:pt x="0" y="3190"/>
                </a:cubicBezTo>
                <a:lnTo>
                  <a:pt x="0" y="12453"/>
                </a:lnTo>
                <a:cubicBezTo>
                  <a:pt x="9408" y="10657"/>
                  <a:pt x="18943" y="9760"/>
                  <a:pt x="28478" y="9760"/>
                </a:cubicBezTo>
                <a:cubicBezTo>
                  <a:pt x="37908" y="9760"/>
                  <a:pt x="47339" y="10638"/>
                  <a:pt x="56646" y="12392"/>
                </a:cubicBezTo>
                <a:lnTo>
                  <a:pt x="56646" y="3800"/>
                </a:lnTo>
                <a:cubicBezTo>
                  <a:pt x="55405" y="3980"/>
                  <a:pt x="54157" y="4078"/>
                  <a:pt x="52909" y="4078"/>
                </a:cubicBezTo>
                <a:cubicBezTo>
                  <a:pt x="51848" y="4078"/>
                  <a:pt x="50789" y="4007"/>
                  <a:pt x="49734" y="3855"/>
                </a:cubicBezTo>
                <a:cubicBezTo>
                  <a:pt x="45112" y="3184"/>
                  <a:pt x="40619" y="975"/>
                  <a:pt x="36038" y="975"/>
                </a:cubicBezTo>
                <a:cubicBezTo>
                  <a:pt x="35379" y="975"/>
                  <a:pt x="34718" y="1021"/>
                  <a:pt x="34054" y="1123"/>
                </a:cubicBezTo>
                <a:cubicBezTo>
                  <a:pt x="29612" y="1806"/>
                  <a:pt x="25689" y="4993"/>
                  <a:pt x="21213" y="4993"/>
                </a:cubicBezTo>
                <a:cubicBezTo>
                  <a:pt x="21135" y="4993"/>
                  <a:pt x="21057" y="4992"/>
                  <a:pt x="20979" y="4990"/>
                </a:cubicBezTo>
                <a:cubicBezTo>
                  <a:pt x="18193" y="4918"/>
                  <a:pt x="15613" y="3577"/>
                  <a:pt x="13124" y="2326"/>
                </a:cubicBezTo>
                <a:cubicBezTo>
                  <a:pt x="10795" y="1150"/>
                  <a:pt x="8313" y="1"/>
                  <a:pt x="5727" y="1"/>
                </a:cubicBezTo>
                <a:close/>
              </a:path>
            </a:pathLst>
          </a:custGeom>
          <a:solidFill>
            <a:srgbClr val="4586F1">
              <a:alpha val="75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9" name="Google Shape;99;p6"/>
          <p:cNvSpPr/>
          <p:nvPr/>
        </p:nvSpPr>
        <p:spPr>
          <a:xfrm>
            <a:off x="968741" y="930679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0" name="Google Shape;100;p6"/>
          <p:cNvSpPr/>
          <p:nvPr/>
        </p:nvSpPr>
        <p:spPr>
          <a:xfrm>
            <a:off x="410074" y="416171"/>
            <a:ext cx="223975" cy="192005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1" name="Google Shape;101;p6"/>
          <p:cNvSpPr/>
          <p:nvPr/>
        </p:nvSpPr>
        <p:spPr>
          <a:xfrm>
            <a:off x="1665197" y="261862"/>
            <a:ext cx="112275" cy="118461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2" name="Google Shape;102;p6"/>
          <p:cNvSpPr/>
          <p:nvPr/>
        </p:nvSpPr>
        <p:spPr>
          <a:xfrm>
            <a:off x="361035" y="1064948"/>
            <a:ext cx="99475" cy="104955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3" name="Google Shape;103;p6"/>
          <p:cNvSpPr/>
          <p:nvPr/>
        </p:nvSpPr>
        <p:spPr>
          <a:xfrm>
            <a:off x="8346050" y="2716299"/>
            <a:ext cx="153823" cy="131864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4" name="Google Shape;104;p6"/>
          <p:cNvSpPr/>
          <p:nvPr/>
        </p:nvSpPr>
        <p:spPr>
          <a:xfrm>
            <a:off x="8751260" y="2144923"/>
            <a:ext cx="99475" cy="104955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5" name="Google Shape;105;p6"/>
          <p:cNvSpPr/>
          <p:nvPr/>
        </p:nvSpPr>
        <p:spPr>
          <a:xfrm>
            <a:off x="8850716" y="3547879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6" name="Google Shape;106;p6"/>
          <p:cNvSpPr/>
          <p:nvPr/>
        </p:nvSpPr>
        <p:spPr>
          <a:xfrm>
            <a:off x="8217739" y="461343"/>
            <a:ext cx="153835" cy="162316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7" name="Google Shape;107;p6"/>
          <p:cNvSpPr/>
          <p:nvPr/>
        </p:nvSpPr>
        <p:spPr>
          <a:xfrm>
            <a:off x="225497" y="2957848"/>
            <a:ext cx="99475" cy="104955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8" name="Google Shape;108;p6"/>
          <p:cNvSpPr/>
          <p:nvPr/>
        </p:nvSpPr>
        <p:spPr>
          <a:xfrm>
            <a:off x="8698791" y="294767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9" name="Google Shape;109;p6"/>
          <p:cNvSpPr/>
          <p:nvPr/>
        </p:nvSpPr>
        <p:spPr>
          <a:xfrm>
            <a:off x="7734924" y="-107854"/>
            <a:ext cx="223975" cy="192005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0" name="Google Shape;110;p6"/>
          <p:cNvSpPr/>
          <p:nvPr/>
        </p:nvSpPr>
        <p:spPr>
          <a:xfrm>
            <a:off x="694815" y="2519104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6385820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7"/>
          <p:cNvSpPr/>
          <p:nvPr/>
        </p:nvSpPr>
        <p:spPr>
          <a:xfrm rot="10800000" flipH="1">
            <a:off x="-346325" y="-152325"/>
            <a:ext cx="4027384" cy="2398001"/>
          </a:xfrm>
          <a:custGeom>
            <a:avLst/>
            <a:gdLst/>
            <a:ahLst/>
            <a:cxnLst/>
            <a:rect l="l" t="t" r="r" b="b"/>
            <a:pathLst>
              <a:path w="7850" h="4255" extrusionOk="0">
                <a:moveTo>
                  <a:pt x="1" y="0"/>
                </a:moveTo>
                <a:lnTo>
                  <a:pt x="1" y="3499"/>
                </a:lnTo>
                <a:cubicBezTo>
                  <a:pt x="7" y="3916"/>
                  <a:pt x="345" y="4254"/>
                  <a:pt x="762" y="4254"/>
                </a:cubicBezTo>
                <a:lnTo>
                  <a:pt x="7850" y="4254"/>
                </a:lnTo>
                <a:cubicBezTo>
                  <a:pt x="7246" y="3142"/>
                  <a:pt x="6049" y="2351"/>
                  <a:pt x="4774" y="2303"/>
                </a:cubicBezTo>
                <a:cubicBezTo>
                  <a:pt x="4715" y="2300"/>
                  <a:pt x="4656" y="2299"/>
                  <a:pt x="4597" y="2299"/>
                </a:cubicBezTo>
                <a:cubicBezTo>
                  <a:pt x="4324" y="2299"/>
                  <a:pt x="4048" y="2321"/>
                  <a:pt x="3775" y="2321"/>
                </a:cubicBezTo>
                <a:cubicBezTo>
                  <a:pt x="3528" y="2321"/>
                  <a:pt x="3283" y="2303"/>
                  <a:pt x="3046" y="2236"/>
                </a:cubicBezTo>
                <a:cubicBezTo>
                  <a:pt x="2424" y="2055"/>
                  <a:pt x="1947" y="1547"/>
                  <a:pt x="1499" y="1076"/>
                </a:cubicBezTo>
                <a:cubicBezTo>
                  <a:pt x="1070" y="629"/>
                  <a:pt x="599" y="164"/>
                  <a:pt x="1" y="0"/>
                </a:cubicBezTo>
                <a:close/>
              </a:path>
            </a:pathLst>
          </a:custGeom>
          <a:solidFill>
            <a:srgbClr val="4586F1">
              <a:alpha val="75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3" name="Google Shape;113;p7"/>
          <p:cNvSpPr/>
          <p:nvPr/>
        </p:nvSpPr>
        <p:spPr>
          <a:xfrm rot="5400000">
            <a:off x="6523600" y="2474888"/>
            <a:ext cx="2422602" cy="3168829"/>
          </a:xfrm>
          <a:custGeom>
            <a:avLst/>
            <a:gdLst/>
            <a:ahLst/>
            <a:cxnLst/>
            <a:rect l="l" t="t" r="r" b="b"/>
            <a:pathLst>
              <a:path w="6321" h="4119" extrusionOk="0">
                <a:moveTo>
                  <a:pt x="1" y="0"/>
                </a:moveTo>
                <a:cubicBezTo>
                  <a:pt x="291" y="278"/>
                  <a:pt x="635" y="496"/>
                  <a:pt x="1022" y="628"/>
                </a:cubicBezTo>
                <a:cubicBezTo>
                  <a:pt x="1662" y="864"/>
                  <a:pt x="2363" y="973"/>
                  <a:pt x="2931" y="1354"/>
                </a:cubicBezTo>
                <a:cubicBezTo>
                  <a:pt x="3451" y="1698"/>
                  <a:pt x="3813" y="2230"/>
                  <a:pt x="4182" y="2731"/>
                </a:cubicBezTo>
                <a:cubicBezTo>
                  <a:pt x="4557" y="3233"/>
                  <a:pt x="4967" y="3734"/>
                  <a:pt x="5542" y="3988"/>
                </a:cubicBezTo>
                <a:cubicBezTo>
                  <a:pt x="5747" y="4075"/>
                  <a:pt x="5970" y="4119"/>
                  <a:pt x="6199" y="4119"/>
                </a:cubicBezTo>
                <a:cubicBezTo>
                  <a:pt x="6240" y="4119"/>
                  <a:pt x="6280" y="4118"/>
                  <a:pt x="6321" y="4115"/>
                </a:cubicBezTo>
                <a:lnTo>
                  <a:pt x="6321" y="761"/>
                </a:lnTo>
                <a:cubicBezTo>
                  <a:pt x="6315" y="342"/>
                  <a:pt x="5982" y="6"/>
                  <a:pt x="5571" y="6"/>
                </a:cubicBezTo>
                <a:cubicBezTo>
                  <a:pt x="5567" y="6"/>
                  <a:pt x="5563" y="6"/>
                  <a:pt x="5560" y="6"/>
                </a:cubicBezTo>
                <a:lnTo>
                  <a:pt x="1" y="0"/>
                </a:lnTo>
                <a:close/>
              </a:path>
            </a:pathLst>
          </a:custGeom>
          <a:solidFill>
            <a:srgbClr val="4586F1">
              <a:alpha val="75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4" name="Google Shape;114;p7"/>
          <p:cNvSpPr/>
          <p:nvPr/>
        </p:nvSpPr>
        <p:spPr>
          <a:xfrm>
            <a:off x="968741" y="930679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5" name="Google Shape;115;p7"/>
          <p:cNvSpPr/>
          <p:nvPr/>
        </p:nvSpPr>
        <p:spPr>
          <a:xfrm>
            <a:off x="410074" y="416171"/>
            <a:ext cx="223975" cy="192005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6" name="Google Shape;116;p7"/>
          <p:cNvSpPr/>
          <p:nvPr/>
        </p:nvSpPr>
        <p:spPr>
          <a:xfrm>
            <a:off x="1665197" y="261862"/>
            <a:ext cx="112275" cy="118461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7" name="Google Shape;117;p7"/>
          <p:cNvSpPr/>
          <p:nvPr/>
        </p:nvSpPr>
        <p:spPr>
          <a:xfrm>
            <a:off x="7834374" y="4343071"/>
            <a:ext cx="223975" cy="192005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8" name="Google Shape;118;p7"/>
          <p:cNvSpPr/>
          <p:nvPr/>
        </p:nvSpPr>
        <p:spPr>
          <a:xfrm>
            <a:off x="7518127" y="756543"/>
            <a:ext cx="153835" cy="162316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9" name="Google Shape;119;p7"/>
          <p:cNvSpPr/>
          <p:nvPr/>
        </p:nvSpPr>
        <p:spPr>
          <a:xfrm>
            <a:off x="3940960" y="380323"/>
            <a:ext cx="99475" cy="104955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0" name="Google Shape;120;p7"/>
          <p:cNvSpPr/>
          <p:nvPr/>
        </p:nvSpPr>
        <p:spPr>
          <a:xfrm>
            <a:off x="8456391" y="4111778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1" name="Google Shape;121;p7"/>
          <p:cNvSpPr/>
          <p:nvPr/>
        </p:nvSpPr>
        <p:spPr>
          <a:xfrm>
            <a:off x="4781300" y="129998"/>
            <a:ext cx="153823" cy="131864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2" name="Google Shape;122;p7"/>
          <p:cNvSpPr/>
          <p:nvPr/>
        </p:nvSpPr>
        <p:spPr>
          <a:xfrm>
            <a:off x="3173640" y="866204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3" name="Google Shape;123;p7"/>
          <p:cNvSpPr/>
          <p:nvPr/>
        </p:nvSpPr>
        <p:spPr>
          <a:xfrm>
            <a:off x="8508850" y="4843749"/>
            <a:ext cx="153823" cy="131864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4" name="Google Shape;124;p7"/>
          <p:cNvSpPr/>
          <p:nvPr/>
        </p:nvSpPr>
        <p:spPr>
          <a:xfrm>
            <a:off x="534585" y="4177873"/>
            <a:ext cx="99475" cy="104955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5" name="Google Shape;125;p7"/>
          <p:cNvSpPr/>
          <p:nvPr/>
        </p:nvSpPr>
        <p:spPr>
          <a:xfrm>
            <a:off x="8662673" y="2729537"/>
            <a:ext cx="112275" cy="118461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6" name="Google Shape;126;p7"/>
          <p:cNvSpPr/>
          <p:nvPr/>
        </p:nvSpPr>
        <p:spPr>
          <a:xfrm>
            <a:off x="5886228" y="930679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7" name="Google Shape;127;p7"/>
          <p:cNvSpPr/>
          <p:nvPr/>
        </p:nvSpPr>
        <p:spPr>
          <a:xfrm>
            <a:off x="1511375" y="4627324"/>
            <a:ext cx="153823" cy="131864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8" name="Google Shape;128;p7"/>
          <p:cNvSpPr txBox="1">
            <a:spLocks noGrp="1"/>
          </p:cNvSpPr>
          <p:nvPr>
            <p:ph type="title"/>
          </p:nvPr>
        </p:nvSpPr>
        <p:spPr>
          <a:xfrm>
            <a:off x="896275" y="1441450"/>
            <a:ext cx="4268400" cy="6420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29" name="Google Shape;129;p7"/>
          <p:cNvSpPr txBox="1">
            <a:spLocks noGrp="1"/>
          </p:cNvSpPr>
          <p:nvPr>
            <p:ph type="subTitle" idx="1"/>
          </p:nvPr>
        </p:nvSpPr>
        <p:spPr>
          <a:xfrm>
            <a:off x="780625" y="2279738"/>
            <a:ext cx="4499700" cy="14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22944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413892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" name="Google Shape;133;p9"/>
          <p:cNvGrpSpPr/>
          <p:nvPr/>
        </p:nvGrpSpPr>
        <p:grpSpPr>
          <a:xfrm>
            <a:off x="-35050" y="4449240"/>
            <a:ext cx="9179080" cy="728134"/>
            <a:chOff x="-35050" y="4449240"/>
            <a:chExt cx="9179080" cy="728134"/>
          </a:xfrm>
        </p:grpSpPr>
        <p:sp>
          <p:nvSpPr>
            <p:cNvPr id="134" name="Google Shape;134;p9"/>
            <p:cNvSpPr/>
            <p:nvPr/>
          </p:nvSpPr>
          <p:spPr>
            <a:xfrm>
              <a:off x="-35050" y="4449240"/>
              <a:ext cx="9179080" cy="254796"/>
            </a:xfrm>
            <a:custGeom>
              <a:avLst/>
              <a:gdLst/>
              <a:ahLst/>
              <a:cxnLst/>
              <a:rect l="l" t="t" r="r" b="b"/>
              <a:pathLst>
                <a:path w="56647" h="1772" extrusionOk="0">
                  <a:moveTo>
                    <a:pt x="0" y="1"/>
                  </a:moveTo>
                  <a:lnTo>
                    <a:pt x="0" y="1771"/>
                  </a:lnTo>
                  <a:lnTo>
                    <a:pt x="56646" y="1771"/>
                  </a:lnTo>
                  <a:lnTo>
                    <a:pt x="566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5" name="Google Shape;135;p9"/>
            <p:cNvSpPr/>
            <p:nvPr/>
          </p:nvSpPr>
          <p:spPr>
            <a:xfrm>
              <a:off x="-35050" y="4541247"/>
              <a:ext cx="9179080" cy="636127"/>
            </a:xfrm>
            <a:custGeom>
              <a:avLst/>
              <a:gdLst/>
              <a:ahLst/>
              <a:cxnLst/>
              <a:rect l="l" t="t" r="r" b="b"/>
              <a:pathLst>
                <a:path w="56647" h="4424" extrusionOk="0">
                  <a:moveTo>
                    <a:pt x="0" y="1"/>
                  </a:moveTo>
                  <a:lnTo>
                    <a:pt x="0" y="4423"/>
                  </a:lnTo>
                  <a:lnTo>
                    <a:pt x="56646" y="4423"/>
                  </a:lnTo>
                  <a:lnTo>
                    <a:pt x="566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36" name="Google Shape;136;p9"/>
          <p:cNvSpPr/>
          <p:nvPr/>
        </p:nvSpPr>
        <p:spPr>
          <a:xfrm>
            <a:off x="1" y="1287701"/>
            <a:ext cx="9143995" cy="4071637"/>
          </a:xfrm>
          <a:custGeom>
            <a:avLst/>
            <a:gdLst/>
            <a:ahLst/>
            <a:cxnLst/>
            <a:rect l="l" t="t" r="r" b="b"/>
            <a:pathLst>
              <a:path w="12013" h="10430" extrusionOk="0">
                <a:moveTo>
                  <a:pt x="1" y="1"/>
                </a:moveTo>
                <a:lnTo>
                  <a:pt x="1" y="9668"/>
                </a:lnTo>
                <a:lnTo>
                  <a:pt x="1" y="9734"/>
                </a:lnTo>
                <a:cubicBezTo>
                  <a:pt x="37" y="10127"/>
                  <a:pt x="363" y="10423"/>
                  <a:pt x="756" y="10429"/>
                </a:cubicBezTo>
                <a:lnTo>
                  <a:pt x="11258" y="10429"/>
                </a:lnTo>
                <a:cubicBezTo>
                  <a:pt x="11674" y="10423"/>
                  <a:pt x="12013" y="10085"/>
                  <a:pt x="12013" y="9668"/>
                </a:cubicBezTo>
                <a:lnTo>
                  <a:pt x="12013" y="2321"/>
                </a:lnTo>
                <a:cubicBezTo>
                  <a:pt x="11596" y="2726"/>
                  <a:pt x="11239" y="3185"/>
                  <a:pt x="10961" y="3692"/>
                </a:cubicBezTo>
                <a:cubicBezTo>
                  <a:pt x="10895" y="3807"/>
                  <a:pt x="10835" y="3928"/>
                  <a:pt x="10774" y="4055"/>
                </a:cubicBezTo>
                <a:cubicBezTo>
                  <a:pt x="10744" y="4115"/>
                  <a:pt x="10714" y="4176"/>
                  <a:pt x="10690" y="4236"/>
                </a:cubicBezTo>
                <a:cubicBezTo>
                  <a:pt x="10635" y="4363"/>
                  <a:pt x="10587" y="4490"/>
                  <a:pt x="10539" y="4623"/>
                </a:cubicBezTo>
                <a:lnTo>
                  <a:pt x="10526" y="4665"/>
                </a:lnTo>
                <a:cubicBezTo>
                  <a:pt x="10520" y="4653"/>
                  <a:pt x="10514" y="4641"/>
                  <a:pt x="10508" y="4629"/>
                </a:cubicBezTo>
                <a:cubicBezTo>
                  <a:pt x="10472" y="4526"/>
                  <a:pt x="10424" y="4423"/>
                  <a:pt x="10375" y="4327"/>
                </a:cubicBezTo>
                <a:cubicBezTo>
                  <a:pt x="10351" y="4284"/>
                  <a:pt x="10321" y="4236"/>
                  <a:pt x="10297" y="4188"/>
                </a:cubicBezTo>
                <a:cubicBezTo>
                  <a:pt x="10236" y="4097"/>
                  <a:pt x="10176" y="4006"/>
                  <a:pt x="10110" y="3922"/>
                </a:cubicBezTo>
                <a:cubicBezTo>
                  <a:pt x="9801" y="3547"/>
                  <a:pt x="9421" y="3239"/>
                  <a:pt x="8992" y="3028"/>
                </a:cubicBezTo>
                <a:cubicBezTo>
                  <a:pt x="8303" y="2689"/>
                  <a:pt x="7523" y="2568"/>
                  <a:pt x="6756" y="2568"/>
                </a:cubicBezTo>
                <a:cubicBezTo>
                  <a:pt x="6623" y="2568"/>
                  <a:pt x="6484" y="2574"/>
                  <a:pt x="6345" y="2593"/>
                </a:cubicBezTo>
                <a:cubicBezTo>
                  <a:pt x="6146" y="2617"/>
                  <a:pt x="5946" y="2653"/>
                  <a:pt x="5747" y="2701"/>
                </a:cubicBezTo>
                <a:cubicBezTo>
                  <a:pt x="5602" y="2732"/>
                  <a:pt x="5457" y="2774"/>
                  <a:pt x="5312" y="2816"/>
                </a:cubicBezTo>
                <a:cubicBezTo>
                  <a:pt x="5082" y="2877"/>
                  <a:pt x="4853" y="2955"/>
                  <a:pt x="4635" y="3028"/>
                </a:cubicBezTo>
                <a:cubicBezTo>
                  <a:pt x="4466" y="3088"/>
                  <a:pt x="4309" y="3142"/>
                  <a:pt x="4158" y="3197"/>
                </a:cubicBezTo>
                <a:lnTo>
                  <a:pt x="4140" y="3203"/>
                </a:lnTo>
                <a:cubicBezTo>
                  <a:pt x="4073" y="3028"/>
                  <a:pt x="3995" y="2865"/>
                  <a:pt x="3910" y="2701"/>
                </a:cubicBezTo>
                <a:cubicBezTo>
                  <a:pt x="3203" y="1378"/>
                  <a:pt x="1959" y="423"/>
                  <a:pt x="496" y="85"/>
                </a:cubicBezTo>
                <a:cubicBezTo>
                  <a:pt x="333" y="49"/>
                  <a:pt x="170" y="19"/>
                  <a:pt x="1" y="1"/>
                </a:cubicBezTo>
                <a:close/>
              </a:path>
            </a:pathLst>
          </a:custGeom>
          <a:solidFill>
            <a:srgbClr val="4586F1">
              <a:alpha val="75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7" name="Google Shape;137;p9"/>
          <p:cNvSpPr txBox="1">
            <a:spLocks noGrp="1"/>
          </p:cNvSpPr>
          <p:nvPr>
            <p:ph type="title"/>
          </p:nvPr>
        </p:nvSpPr>
        <p:spPr>
          <a:xfrm>
            <a:off x="1710700" y="542500"/>
            <a:ext cx="5722500" cy="8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38" name="Google Shape;138;p9"/>
          <p:cNvSpPr txBox="1">
            <a:spLocks noGrp="1"/>
          </p:cNvSpPr>
          <p:nvPr>
            <p:ph type="subTitle" idx="1"/>
          </p:nvPr>
        </p:nvSpPr>
        <p:spPr>
          <a:xfrm>
            <a:off x="1710825" y="1469563"/>
            <a:ext cx="57225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 dirty="0"/>
          </a:p>
        </p:txBody>
      </p:sp>
      <p:sp>
        <p:nvSpPr>
          <p:cNvPr id="139" name="Google Shape;139;p9"/>
          <p:cNvSpPr txBox="1">
            <a:spLocks noGrp="1"/>
          </p:cNvSpPr>
          <p:nvPr>
            <p:ph type="subTitle" idx="2"/>
          </p:nvPr>
        </p:nvSpPr>
        <p:spPr>
          <a:xfrm>
            <a:off x="2933700" y="2076763"/>
            <a:ext cx="3276600" cy="5106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3000">
                <a:latin typeface="Barrio"/>
                <a:ea typeface="Barrio"/>
                <a:cs typeface="Barrio"/>
                <a:sym typeface="Barri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40" name="Google Shape;140;p9"/>
          <p:cNvSpPr txBox="1">
            <a:spLocks noGrp="1"/>
          </p:cNvSpPr>
          <p:nvPr>
            <p:ph type="subTitle" idx="3"/>
          </p:nvPr>
        </p:nvSpPr>
        <p:spPr>
          <a:xfrm>
            <a:off x="1710750" y="2748438"/>
            <a:ext cx="57225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 dirty="0"/>
          </a:p>
        </p:txBody>
      </p:sp>
      <p:sp>
        <p:nvSpPr>
          <p:cNvPr id="141" name="Google Shape;141;p9"/>
          <p:cNvSpPr txBox="1">
            <a:spLocks noGrp="1"/>
          </p:cNvSpPr>
          <p:nvPr>
            <p:ph type="subTitle" idx="4"/>
          </p:nvPr>
        </p:nvSpPr>
        <p:spPr>
          <a:xfrm>
            <a:off x="6041963" y="3441000"/>
            <a:ext cx="2381100" cy="34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 dirty="0"/>
          </a:p>
        </p:txBody>
      </p:sp>
      <p:sp>
        <p:nvSpPr>
          <p:cNvPr id="142" name="Google Shape;142;p9"/>
          <p:cNvSpPr txBox="1">
            <a:spLocks noGrp="1"/>
          </p:cNvSpPr>
          <p:nvPr>
            <p:ph type="subTitle" idx="5"/>
          </p:nvPr>
        </p:nvSpPr>
        <p:spPr>
          <a:xfrm>
            <a:off x="721038" y="3441000"/>
            <a:ext cx="2381100" cy="34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 dirty="0"/>
          </a:p>
        </p:txBody>
      </p:sp>
      <p:grpSp>
        <p:nvGrpSpPr>
          <p:cNvPr id="143" name="Google Shape;143;p9"/>
          <p:cNvGrpSpPr/>
          <p:nvPr/>
        </p:nvGrpSpPr>
        <p:grpSpPr>
          <a:xfrm>
            <a:off x="126823" y="273442"/>
            <a:ext cx="8890214" cy="2579797"/>
            <a:chOff x="126822" y="273441"/>
            <a:chExt cx="8890214" cy="2579797"/>
          </a:xfrm>
        </p:grpSpPr>
        <p:sp>
          <p:nvSpPr>
            <p:cNvPr id="144" name="Google Shape;144;p9"/>
            <p:cNvSpPr/>
            <p:nvPr/>
          </p:nvSpPr>
          <p:spPr>
            <a:xfrm>
              <a:off x="126822" y="378761"/>
              <a:ext cx="112275" cy="118461"/>
            </a:xfrm>
            <a:custGeom>
              <a:avLst/>
              <a:gdLst/>
              <a:ahLst/>
              <a:cxnLst/>
              <a:rect l="l" t="t" r="r" b="b"/>
              <a:pathLst>
                <a:path w="780" h="823" extrusionOk="0">
                  <a:moveTo>
                    <a:pt x="212" y="0"/>
                  </a:moveTo>
                  <a:lnTo>
                    <a:pt x="272" y="314"/>
                  </a:lnTo>
                  <a:lnTo>
                    <a:pt x="0" y="496"/>
                  </a:lnTo>
                  <a:lnTo>
                    <a:pt x="296" y="544"/>
                  </a:lnTo>
                  <a:lnTo>
                    <a:pt x="284" y="822"/>
                  </a:lnTo>
                  <a:lnTo>
                    <a:pt x="508" y="568"/>
                  </a:lnTo>
                  <a:lnTo>
                    <a:pt x="780" y="617"/>
                  </a:lnTo>
                  <a:lnTo>
                    <a:pt x="780" y="617"/>
                  </a:lnTo>
                  <a:lnTo>
                    <a:pt x="604" y="351"/>
                  </a:lnTo>
                  <a:lnTo>
                    <a:pt x="737" y="115"/>
                  </a:lnTo>
                  <a:lnTo>
                    <a:pt x="459" y="212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5" name="Google Shape;145;p9"/>
            <p:cNvSpPr/>
            <p:nvPr/>
          </p:nvSpPr>
          <p:spPr>
            <a:xfrm>
              <a:off x="8501323" y="1405883"/>
              <a:ext cx="223975" cy="192005"/>
            </a:xfrm>
            <a:custGeom>
              <a:avLst/>
              <a:gdLst/>
              <a:ahLst/>
              <a:cxnLst/>
              <a:rect l="l" t="t" r="r" b="b"/>
              <a:pathLst>
                <a:path w="1850" h="1586" extrusionOk="0">
                  <a:moveTo>
                    <a:pt x="1068" y="81"/>
                  </a:moveTo>
                  <a:cubicBezTo>
                    <a:pt x="1456" y="81"/>
                    <a:pt x="1771" y="405"/>
                    <a:pt x="1771" y="794"/>
                  </a:cubicBezTo>
                  <a:cubicBezTo>
                    <a:pt x="1771" y="1225"/>
                    <a:pt x="1418" y="1510"/>
                    <a:pt x="1049" y="1510"/>
                  </a:cubicBezTo>
                  <a:cubicBezTo>
                    <a:pt x="874" y="1510"/>
                    <a:pt x="696" y="1446"/>
                    <a:pt x="550" y="1302"/>
                  </a:cubicBezTo>
                  <a:cubicBezTo>
                    <a:pt x="103" y="849"/>
                    <a:pt x="417" y="81"/>
                    <a:pt x="1058" y="81"/>
                  </a:cubicBezTo>
                  <a:cubicBezTo>
                    <a:pt x="1061" y="81"/>
                    <a:pt x="1065" y="81"/>
                    <a:pt x="1068" y="81"/>
                  </a:cubicBezTo>
                  <a:close/>
                  <a:moveTo>
                    <a:pt x="1051" y="1"/>
                  </a:moveTo>
                  <a:cubicBezTo>
                    <a:pt x="856" y="1"/>
                    <a:pt x="658" y="72"/>
                    <a:pt x="496" y="232"/>
                  </a:cubicBezTo>
                  <a:cubicBezTo>
                    <a:pt x="0" y="734"/>
                    <a:pt x="351" y="1586"/>
                    <a:pt x="1058" y="1586"/>
                  </a:cubicBezTo>
                  <a:cubicBezTo>
                    <a:pt x="1493" y="1586"/>
                    <a:pt x="1843" y="1229"/>
                    <a:pt x="1849" y="794"/>
                  </a:cubicBezTo>
                  <a:cubicBezTo>
                    <a:pt x="1849" y="316"/>
                    <a:pt x="1459" y="1"/>
                    <a:pt x="105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6" name="Google Shape;146;p9"/>
            <p:cNvSpPr/>
            <p:nvPr/>
          </p:nvSpPr>
          <p:spPr>
            <a:xfrm>
              <a:off x="6990878" y="273441"/>
              <a:ext cx="52462" cy="52659"/>
            </a:xfrm>
            <a:custGeom>
              <a:avLst/>
              <a:gdLst/>
              <a:ahLst/>
              <a:cxnLst/>
              <a:rect l="l" t="t" r="r" b="b"/>
              <a:pathLst>
                <a:path w="266" h="267" extrusionOk="0">
                  <a:moveTo>
                    <a:pt x="133" y="0"/>
                  </a:moveTo>
                  <a:cubicBezTo>
                    <a:pt x="61" y="0"/>
                    <a:pt x="0" y="61"/>
                    <a:pt x="0" y="133"/>
                  </a:cubicBezTo>
                  <a:cubicBezTo>
                    <a:pt x="0" y="206"/>
                    <a:pt x="61" y="266"/>
                    <a:pt x="133" y="266"/>
                  </a:cubicBezTo>
                  <a:cubicBezTo>
                    <a:pt x="206" y="266"/>
                    <a:pt x="266" y="206"/>
                    <a:pt x="266" y="133"/>
                  </a:cubicBezTo>
                  <a:cubicBezTo>
                    <a:pt x="266" y="61"/>
                    <a:pt x="206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7" name="Google Shape;147;p9"/>
            <p:cNvSpPr/>
            <p:nvPr/>
          </p:nvSpPr>
          <p:spPr>
            <a:xfrm>
              <a:off x="888865" y="1172141"/>
              <a:ext cx="52462" cy="52659"/>
            </a:xfrm>
            <a:custGeom>
              <a:avLst/>
              <a:gdLst/>
              <a:ahLst/>
              <a:cxnLst/>
              <a:rect l="l" t="t" r="r" b="b"/>
              <a:pathLst>
                <a:path w="266" h="267" extrusionOk="0">
                  <a:moveTo>
                    <a:pt x="133" y="0"/>
                  </a:moveTo>
                  <a:cubicBezTo>
                    <a:pt x="61" y="0"/>
                    <a:pt x="0" y="61"/>
                    <a:pt x="0" y="133"/>
                  </a:cubicBezTo>
                  <a:cubicBezTo>
                    <a:pt x="0" y="206"/>
                    <a:pt x="61" y="266"/>
                    <a:pt x="133" y="266"/>
                  </a:cubicBezTo>
                  <a:cubicBezTo>
                    <a:pt x="206" y="266"/>
                    <a:pt x="266" y="206"/>
                    <a:pt x="266" y="133"/>
                  </a:cubicBezTo>
                  <a:cubicBezTo>
                    <a:pt x="266" y="61"/>
                    <a:pt x="206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8" name="Google Shape;148;p9"/>
            <p:cNvSpPr/>
            <p:nvPr/>
          </p:nvSpPr>
          <p:spPr>
            <a:xfrm>
              <a:off x="1408640" y="326103"/>
              <a:ext cx="52462" cy="52659"/>
            </a:xfrm>
            <a:custGeom>
              <a:avLst/>
              <a:gdLst/>
              <a:ahLst/>
              <a:cxnLst/>
              <a:rect l="l" t="t" r="r" b="b"/>
              <a:pathLst>
                <a:path w="266" h="267" extrusionOk="0">
                  <a:moveTo>
                    <a:pt x="133" y="0"/>
                  </a:moveTo>
                  <a:cubicBezTo>
                    <a:pt x="61" y="0"/>
                    <a:pt x="0" y="61"/>
                    <a:pt x="0" y="133"/>
                  </a:cubicBezTo>
                  <a:cubicBezTo>
                    <a:pt x="0" y="206"/>
                    <a:pt x="61" y="266"/>
                    <a:pt x="133" y="266"/>
                  </a:cubicBezTo>
                  <a:cubicBezTo>
                    <a:pt x="206" y="266"/>
                    <a:pt x="266" y="206"/>
                    <a:pt x="266" y="133"/>
                  </a:cubicBezTo>
                  <a:cubicBezTo>
                    <a:pt x="266" y="61"/>
                    <a:pt x="206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9" name="Google Shape;149;p9"/>
            <p:cNvSpPr/>
            <p:nvPr/>
          </p:nvSpPr>
          <p:spPr>
            <a:xfrm>
              <a:off x="721048" y="597320"/>
              <a:ext cx="223975" cy="192005"/>
            </a:xfrm>
            <a:custGeom>
              <a:avLst/>
              <a:gdLst/>
              <a:ahLst/>
              <a:cxnLst/>
              <a:rect l="l" t="t" r="r" b="b"/>
              <a:pathLst>
                <a:path w="1850" h="1586" extrusionOk="0">
                  <a:moveTo>
                    <a:pt x="1068" y="81"/>
                  </a:moveTo>
                  <a:cubicBezTo>
                    <a:pt x="1456" y="81"/>
                    <a:pt x="1771" y="405"/>
                    <a:pt x="1771" y="794"/>
                  </a:cubicBezTo>
                  <a:cubicBezTo>
                    <a:pt x="1771" y="1225"/>
                    <a:pt x="1418" y="1510"/>
                    <a:pt x="1049" y="1510"/>
                  </a:cubicBezTo>
                  <a:cubicBezTo>
                    <a:pt x="874" y="1510"/>
                    <a:pt x="696" y="1446"/>
                    <a:pt x="550" y="1302"/>
                  </a:cubicBezTo>
                  <a:cubicBezTo>
                    <a:pt x="103" y="849"/>
                    <a:pt x="417" y="81"/>
                    <a:pt x="1058" y="81"/>
                  </a:cubicBezTo>
                  <a:cubicBezTo>
                    <a:pt x="1061" y="81"/>
                    <a:pt x="1065" y="81"/>
                    <a:pt x="1068" y="81"/>
                  </a:cubicBezTo>
                  <a:close/>
                  <a:moveTo>
                    <a:pt x="1051" y="1"/>
                  </a:moveTo>
                  <a:cubicBezTo>
                    <a:pt x="856" y="1"/>
                    <a:pt x="658" y="72"/>
                    <a:pt x="496" y="232"/>
                  </a:cubicBezTo>
                  <a:cubicBezTo>
                    <a:pt x="0" y="734"/>
                    <a:pt x="351" y="1586"/>
                    <a:pt x="1058" y="1586"/>
                  </a:cubicBezTo>
                  <a:cubicBezTo>
                    <a:pt x="1493" y="1586"/>
                    <a:pt x="1843" y="1229"/>
                    <a:pt x="1849" y="794"/>
                  </a:cubicBezTo>
                  <a:cubicBezTo>
                    <a:pt x="1849" y="316"/>
                    <a:pt x="1459" y="1"/>
                    <a:pt x="1051" y="1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0" name="Google Shape;150;p9"/>
            <p:cNvSpPr/>
            <p:nvPr/>
          </p:nvSpPr>
          <p:spPr>
            <a:xfrm>
              <a:off x="317399" y="1529898"/>
              <a:ext cx="153823" cy="131864"/>
            </a:xfrm>
            <a:custGeom>
              <a:avLst/>
              <a:gdLst/>
              <a:ahLst/>
              <a:cxnLst/>
              <a:rect l="l" t="t" r="r" b="b"/>
              <a:pathLst>
                <a:path w="1850" h="1586" extrusionOk="0">
                  <a:moveTo>
                    <a:pt x="1068" y="81"/>
                  </a:moveTo>
                  <a:cubicBezTo>
                    <a:pt x="1456" y="81"/>
                    <a:pt x="1771" y="405"/>
                    <a:pt x="1771" y="794"/>
                  </a:cubicBezTo>
                  <a:cubicBezTo>
                    <a:pt x="1771" y="1225"/>
                    <a:pt x="1418" y="1510"/>
                    <a:pt x="1049" y="1510"/>
                  </a:cubicBezTo>
                  <a:cubicBezTo>
                    <a:pt x="874" y="1510"/>
                    <a:pt x="696" y="1446"/>
                    <a:pt x="550" y="1302"/>
                  </a:cubicBezTo>
                  <a:cubicBezTo>
                    <a:pt x="103" y="849"/>
                    <a:pt x="417" y="81"/>
                    <a:pt x="1058" y="81"/>
                  </a:cubicBezTo>
                  <a:cubicBezTo>
                    <a:pt x="1061" y="81"/>
                    <a:pt x="1065" y="81"/>
                    <a:pt x="1068" y="81"/>
                  </a:cubicBezTo>
                  <a:close/>
                  <a:moveTo>
                    <a:pt x="1051" y="1"/>
                  </a:moveTo>
                  <a:cubicBezTo>
                    <a:pt x="856" y="1"/>
                    <a:pt x="658" y="72"/>
                    <a:pt x="496" y="232"/>
                  </a:cubicBezTo>
                  <a:cubicBezTo>
                    <a:pt x="0" y="734"/>
                    <a:pt x="351" y="1586"/>
                    <a:pt x="1058" y="1586"/>
                  </a:cubicBezTo>
                  <a:cubicBezTo>
                    <a:pt x="1493" y="1586"/>
                    <a:pt x="1843" y="1229"/>
                    <a:pt x="1849" y="794"/>
                  </a:cubicBezTo>
                  <a:cubicBezTo>
                    <a:pt x="1849" y="316"/>
                    <a:pt x="1459" y="1"/>
                    <a:pt x="1051" y="1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1" name="Google Shape;151;p9"/>
            <p:cNvSpPr/>
            <p:nvPr/>
          </p:nvSpPr>
          <p:spPr>
            <a:xfrm>
              <a:off x="1196488" y="1759367"/>
              <a:ext cx="153835" cy="162316"/>
            </a:xfrm>
            <a:custGeom>
              <a:avLst/>
              <a:gdLst/>
              <a:ahLst/>
              <a:cxnLst/>
              <a:rect l="l" t="t" r="r" b="b"/>
              <a:pathLst>
                <a:path w="780" h="823" extrusionOk="0">
                  <a:moveTo>
                    <a:pt x="212" y="0"/>
                  </a:moveTo>
                  <a:lnTo>
                    <a:pt x="272" y="314"/>
                  </a:lnTo>
                  <a:lnTo>
                    <a:pt x="0" y="496"/>
                  </a:lnTo>
                  <a:lnTo>
                    <a:pt x="296" y="544"/>
                  </a:lnTo>
                  <a:lnTo>
                    <a:pt x="284" y="822"/>
                  </a:lnTo>
                  <a:lnTo>
                    <a:pt x="508" y="568"/>
                  </a:lnTo>
                  <a:lnTo>
                    <a:pt x="780" y="617"/>
                  </a:lnTo>
                  <a:lnTo>
                    <a:pt x="780" y="617"/>
                  </a:lnTo>
                  <a:lnTo>
                    <a:pt x="604" y="351"/>
                  </a:lnTo>
                  <a:lnTo>
                    <a:pt x="737" y="115"/>
                  </a:lnTo>
                  <a:lnTo>
                    <a:pt x="459" y="212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2" name="Google Shape;152;p9"/>
            <p:cNvSpPr/>
            <p:nvPr/>
          </p:nvSpPr>
          <p:spPr>
            <a:xfrm>
              <a:off x="156728" y="2800578"/>
              <a:ext cx="52462" cy="52659"/>
            </a:xfrm>
            <a:custGeom>
              <a:avLst/>
              <a:gdLst/>
              <a:ahLst/>
              <a:cxnLst/>
              <a:rect l="l" t="t" r="r" b="b"/>
              <a:pathLst>
                <a:path w="266" h="267" extrusionOk="0">
                  <a:moveTo>
                    <a:pt x="133" y="0"/>
                  </a:moveTo>
                  <a:cubicBezTo>
                    <a:pt x="61" y="0"/>
                    <a:pt x="0" y="61"/>
                    <a:pt x="0" y="133"/>
                  </a:cubicBezTo>
                  <a:cubicBezTo>
                    <a:pt x="0" y="206"/>
                    <a:pt x="61" y="266"/>
                    <a:pt x="133" y="266"/>
                  </a:cubicBezTo>
                  <a:cubicBezTo>
                    <a:pt x="206" y="266"/>
                    <a:pt x="266" y="206"/>
                    <a:pt x="266" y="133"/>
                  </a:cubicBezTo>
                  <a:cubicBezTo>
                    <a:pt x="266" y="61"/>
                    <a:pt x="206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3" name="Google Shape;153;p9"/>
            <p:cNvSpPr/>
            <p:nvPr/>
          </p:nvSpPr>
          <p:spPr>
            <a:xfrm flipH="1">
              <a:off x="8904761" y="378761"/>
              <a:ext cx="112275" cy="118461"/>
            </a:xfrm>
            <a:custGeom>
              <a:avLst/>
              <a:gdLst/>
              <a:ahLst/>
              <a:cxnLst/>
              <a:rect l="l" t="t" r="r" b="b"/>
              <a:pathLst>
                <a:path w="780" h="823" extrusionOk="0">
                  <a:moveTo>
                    <a:pt x="212" y="0"/>
                  </a:moveTo>
                  <a:lnTo>
                    <a:pt x="272" y="314"/>
                  </a:lnTo>
                  <a:lnTo>
                    <a:pt x="0" y="496"/>
                  </a:lnTo>
                  <a:lnTo>
                    <a:pt x="296" y="544"/>
                  </a:lnTo>
                  <a:lnTo>
                    <a:pt x="284" y="822"/>
                  </a:lnTo>
                  <a:lnTo>
                    <a:pt x="508" y="568"/>
                  </a:lnTo>
                  <a:lnTo>
                    <a:pt x="780" y="617"/>
                  </a:lnTo>
                  <a:lnTo>
                    <a:pt x="780" y="617"/>
                  </a:lnTo>
                  <a:lnTo>
                    <a:pt x="604" y="351"/>
                  </a:lnTo>
                  <a:lnTo>
                    <a:pt x="737" y="115"/>
                  </a:lnTo>
                  <a:lnTo>
                    <a:pt x="459" y="212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4" name="Google Shape;154;p9"/>
            <p:cNvSpPr/>
            <p:nvPr/>
          </p:nvSpPr>
          <p:spPr>
            <a:xfrm flipH="1">
              <a:off x="8373211" y="395360"/>
              <a:ext cx="99474" cy="85275"/>
            </a:xfrm>
            <a:custGeom>
              <a:avLst/>
              <a:gdLst/>
              <a:ahLst/>
              <a:cxnLst/>
              <a:rect l="l" t="t" r="r" b="b"/>
              <a:pathLst>
                <a:path w="1850" h="1586" extrusionOk="0">
                  <a:moveTo>
                    <a:pt x="1068" y="81"/>
                  </a:moveTo>
                  <a:cubicBezTo>
                    <a:pt x="1456" y="81"/>
                    <a:pt x="1771" y="405"/>
                    <a:pt x="1771" y="794"/>
                  </a:cubicBezTo>
                  <a:cubicBezTo>
                    <a:pt x="1771" y="1225"/>
                    <a:pt x="1418" y="1510"/>
                    <a:pt x="1049" y="1510"/>
                  </a:cubicBezTo>
                  <a:cubicBezTo>
                    <a:pt x="874" y="1510"/>
                    <a:pt x="696" y="1446"/>
                    <a:pt x="550" y="1302"/>
                  </a:cubicBezTo>
                  <a:cubicBezTo>
                    <a:pt x="103" y="849"/>
                    <a:pt x="417" y="81"/>
                    <a:pt x="1058" y="81"/>
                  </a:cubicBezTo>
                  <a:cubicBezTo>
                    <a:pt x="1061" y="81"/>
                    <a:pt x="1065" y="81"/>
                    <a:pt x="1068" y="81"/>
                  </a:cubicBezTo>
                  <a:close/>
                  <a:moveTo>
                    <a:pt x="1051" y="1"/>
                  </a:moveTo>
                  <a:cubicBezTo>
                    <a:pt x="856" y="1"/>
                    <a:pt x="658" y="72"/>
                    <a:pt x="496" y="232"/>
                  </a:cubicBezTo>
                  <a:cubicBezTo>
                    <a:pt x="0" y="734"/>
                    <a:pt x="351" y="1586"/>
                    <a:pt x="1058" y="1586"/>
                  </a:cubicBezTo>
                  <a:cubicBezTo>
                    <a:pt x="1493" y="1586"/>
                    <a:pt x="1843" y="1229"/>
                    <a:pt x="1849" y="794"/>
                  </a:cubicBezTo>
                  <a:cubicBezTo>
                    <a:pt x="1849" y="316"/>
                    <a:pt x="1459" y="1"/>
                    <a:pt x="105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5" name="Google Shape;155;p9"/>
            <p:cNvSpPr/>
            <p:nvPr/>
          </p:nvSpPr>
          <p:spPr>
            <a:xfrm flipH="1">
              <a:off x="7592932" y="791141"/>
              <a:ext cx="52462" cy="52659"/>
            </a:xfrm>
            <a:custGeom>
              <a:avLst/>
              <a:gdLst/>
              <a:ahLst/>
              <a:cxnLst/>
              <a:rect l="l" t="t" r="r" b="b"/>
              <a:pathLst>
                <a:path w="266" h="267" extrusionOk="0">
                  <a:moveTo>
                    <a:pt x="133" y="0"/>
                  </a:moveTo>
                  <a:cubicBezTo>
                    <a:pt x="61" y="0"/>
                    <a:pt x="0" y="61"/>
                    <a:pt x="0" y="133"/>
                  </a:cubicBezTo>
                  <a:cubicBezTo>
                    <a:pt x="0" y="206"/>
                    <a:pt x="61" y="266"/>
                    <a:pt x="133" y="266"/>
                  </a:cubicBezTo>
                  <a:cubicBezTo>
                    <a:pt x="206" y="266"/>
                    <a:pt x="266" y="206"/>
                    <a:pt x="266" y="133"/>
                  </a:cubicBezTo>
                  <a:cubicBezTo>
                    <a:pt x="266" y="61"/>
                    <a:pt x="206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6" name="Google Shape;156;p9"/>
            <p:cNvSpPr/>
            <p:nvPr/>
          </p:nvSpPr>
          <p:spPr>
            <a:xfrm flipH="1">
              <a:off x="8725307" y="2382741"/>
              <a:ext cx="52462" cy="52659"/>
            </a:xfrm>
            <a:custGeom>
              <a:avLst/>
              <a:gdLst/>
              <a:ahLst/>
              <a:cxnLst/>
              <a:rect l="l" t="t" r="r" b="b"/>
              <a:pathLst>
                <a:path w="266" h="267" extrusionOk="0">
                  <a:moveTo>
                    <a:pt x="133" y="0"/>
                  </a:moveTo>
                  <a:cubicBezTo>
                    <a:pt x="61" y="0"/>
                    <a:pt x="0" y="61"/>
                    <a:pt x="0" y="133"/>
                  </a:cubicBezTo>
                  <a:cubicBezTo>
                    <a:pt x="0" y="206"/>
                    <a:pt x="61" y="266"/>
                    <a:pt x="133" y="266"/>
                  </a:cubicBezTo>
                  <a:cubicBezTo>
                    <a:pt x="206" y="266"/>
                    <a:pt x="266" y="206"/>
                    <a:pt x="266" y="133"/>
                  </a:cubicBezTo>
                  <a:cubicBezTo>
                    <a:pt x="266" y="61"/>
                    <a:pt x="206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57" name="Google Shape;157;p9"/>
          <p:cNvSpPr/>
          <p:nvPr/>
        </p:nvSpPr>
        <p:spPr>
          <a:xfrm>
            <a:off x="7155614" y="2996229"/>
            <a:ext cx="153835" cy="162316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8" name="Google Shape;158;p9"/>
          <p:cNvSpPr/>
          <p:nvPr/>
        </p:nvSpPr>
        <p:spPr>
          <a:xfrm>
            <a:off x="1477310" y="2779361"/>
            <a:ext cx="99475" cy="104955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3606960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0"/>
          <p:cNvSpPr txBox="1">
            <a:spLocks noGrp="1"/>
          </p:cNvSpPr>
          <p:nvPr>
            <p:ph type="title"/>
          </p:nvPr>
        </p:nvSpPr>
        <p:spPr>
          <a:xfrm>
            <a:off x="4572000" y="549065"/>
            <a:ext cx="3850800" cy="237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431446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63" name="Google Shape;163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189" lvl="0" indent="-317492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914378" lvl="1" indent="-317492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566" lvl="2" indent="-317492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754" lvl="3" indent="-317492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5943" lvl="4" indent="-317492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132" lvl="5" indent="-317492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320" lvl="6" indent="-317492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509" lvl="7" indent="-317492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697" lvl="8" indent="-317492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104085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26750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3"/>
          <p:cNvSpPr/>
          <p:nvPr/>
        </p:nvSpPr>
        <p:spPr>
          <a:xfrm rot="10800000" flipH="1">
            <a:off x="-377199" y="-59720"/>
            <a:ext cx="3363293" cy="2116820"/>
          </a:xfrm>
          <a:custGeom>
            <a:avLst/>
            <a:gdLst/>
            <a:ahLst/>
            <a:cxnLst/>
            <a:rect l="l" t="t" r="r" b="b"/>
            <a:pathLst>
              <a:path w="7850" h="4255" extrusionOk="0">
                <a:moveTo>
                  <a:pt x="1" y="0"/>
                </a:moveTo>
                <a:lnTo>
                  <a:pt x="1" y="3499"/>
                </a:lnTo>
                <a:cubicBezTo>
                  <a:pt x="7" y="3916"/>
                  <a:pt x="345" y="4254"/>
                  <a:pt x="762" y="4254"/>
                </a:cubicBezTo>
                <a:lnTo>
                  <a:pt x="7850" y="4254"/>
                </a:lnTo>
                <a:cubicBezTo>
                  <a:pt x="7246" y="3142"/>
                  <a:pt x="6049" y="2351"/>
                  <a:pt x="4774" y="2303"/>
                </a:cubicBezTo>
                <a:cubicBezTo>
                  <a:pt x="4715" y="2300"/>
                  <a:pt x="4656" y="2299"/>
                  <a:pt x="4597" y="2299"/>
                </a:cubicBezTo>
                <a:cubicBezTo>
                  <a:pt x="4324" y="2299"/>
                  <a:pt x="4048" y="2321"/>
                  <a:pt x="3775" y="2321"/>
                </a:cubicBezTo>
                <a:cubicBezTo>
                  <a:pt x="3528" y="2321"/>
                  <a:pt x="3283" y="2303"/>
                  <a:pt x="3046" y="2236"/>
                </a:cubicBezTo>
                <a:cubicBezTo>
                  <a:pt x="2424" y="2055"/>
                  <a:pt x="1947" y="1547"/>
                  <a:pt x="1499" y="1076"/>
                </a:cubicBezTo>
                <a:cubicBezTo>
                  <a:pt x="1070" y="629"/>
                  <a:pt x="599" y="164"/>
                  <a:pt x="1" y="0"/>
                </a:cubicBezTo>
                <a:close/>
              </a:path>
            </a:pathLst>
          </a:custGeom>
          <a:solidFill>
            <a:srgbClr val="4586F1">
              <a:alpha val="75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7" name="Google Shape;167;p13"/>
          <p:cNvSpPr txBox="1">
            <a:spLocks noGrp="1"/>
          </p:cNvSpPr>
          <p:nvPr>
            <p:ph type="subTitle" idx="1"/>
          </p:nvPr>
        </p:nvSpPr>
        <p:spPr>
          <a:xfrm>
            <a:off x="1152650" y="2922463"/>
            <a:ext cx="1819500" cy="69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168" name="Google Shape;168;p13"/>
          <p:cNvSpPr txBox="1">
            <a:spLocks noGrp="1"/>
          </p:cNvSpPr>
          <p:nvPr>
            <p:ph type="subTitle" idx="2"/>
          </p:nvPr>
        </p:nvSpPr>
        <p:spPr>
          <a:xfrm>
            <a:off x="1094450" y="2463775"/>
            <a:ext cx="1935900" cy="3828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169" name="Google Shape;169;p13"/>
          <p:cNvSpPr txBox="1">
            <a:spLocks noGrp="1"/>
          </p:cNvSpPr>
          <p:nvPr>
            <p:ph type="subTitle" idx="3"/>
          </p:nvPr>
        </p:nvSpPr>
        <p:spPr>
          <a:xfrm>
            <a:off x="3662425" y="2922463"/>
            <a:ext cx="1819500" cy="69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170" name="Google Shape;170;p13"/>
          <p:cNvSpPr txBox="1">
            <a:spLocks noGrp="1"/>
          </p:cNvSpPr>
          <p:nvPr>
            <p:ph type="subTitle" idx="4"/>
          </p:nvPr>
        </p:nvSpPr>
        <p:spPr>
          <a:xfrm>
            <a:off x="3604225" y="2463775"/>
            <a:ext cx="1935900" cy="3828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171" name="Google Shape;171;p13"/>
          <p:cNvSpPr txBox="1">
            <a:spLocks noGrp="1"/>
          </p:cNvSpPr>
          <p:nvPr>
            <p:ph type="subTitle" idx="5"/>
          </p:nvPr>
        </p:nvSpPr>
        <p:spPr>
          <a:xfrm>
            <a:off x="6172200" y="2922463"/>
            <a:ext cx="1819500" cy="69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172" name="Google Shape;172;p13"/>
          <p:cNvSpPr txBox="1">
            <a:spLocks noGrp="1"/>
          </p:cNvSpPr>
          <p:nvPr>
            <p:ph type="subTitle" idx="6"/>
          </p:nvPr>
        </p:nvSpPr>
        <p:spPr>
          <a:xfrm>
            <a:off x="6114000" y="2463775"/>
            <a:ext cx="1935900" cy="3828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173" name="Google Shape;173;p13"/>
          <p:cNvSpPr txBox="1">
            <a:spLocks noGrp="1"/>
          </p:cNvSpPr>
          <p:nvPr>
            <p:ph type="title" hasCustomPrompt="1"/>
          </p:nvPr>
        </p:nvSpPr>
        <p:spPr>
          <a:xfrm flipH="1">
            <a:off x="1625900" y="1664338"/>
            <a:ext cx="873000" cy="68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t>xx%</a:t>
            </a:r>
          </a:p>
        </p:txBody>
      </p:sp>
      <p:sp>
        <p:nvSpPr>
          <p:cNvPr id="174" name="Google Shape;174;p13"/>
          <p:cNvSpPr txBox="1">
            <a:spLocks noGrp="1"/>
          </p:cNvSpPr>
          <p:nvPr>
            <p:ph type="title" idx="7" hasCustomPrompt="1"/>
          </p:nvPr>
        </p:nvSpPr>
        <p:spPr>
          <a:xfrm flipH="1">
            <a:off x="4135675" y="1664338"/>
            <a:ext cx="873000" cy="68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t>xx%</a:t>
            </a:r>
          </a:p>
        </p:txBody>
      </p:sp>
      <p:sp>
        <p:nvSpPr>
          <p:cNvPr id="175" name="Google Shape;175;p13"/>
          <p:cNvSpPr txBox="1">
            <a:spLocks noGrp="1"/>
          </p:cNvSpPr>
          <p:nvPr>
            <p:ph type="title" idx="8" hasCustomPrompt="1"/>
          </p:nvPr>
        </p:nvSpPr>
        <p:spPr>
          <a:xfrm flipH="1">
            <a:off x="6645450" y="1664338"/>
            <a:ext cx="873000" cy="68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t>xx%</a:t>
            </a:r>
          </a:p>
        </p:txBody>
      </p:sp>
      <p:sp>
        <p:nvSpPr>
          <p:cNvPr id="176" name="Google Shape;176;p13"/>
          <p:cNvSpPr/>
          <p:nvPr/>
        </p:nvSpPr>
        <p:spPr>
          <a:xfrm>
            <a:off x="6847969" y="-59735"/>
            <a:ext cx="2422602" cy="1578627"/>
          </a:xfrm>
          <a:custGeom>
            <a:avLst/>
            <a:gdLst/>
            <a:ahLst/>
            <a:cxnLst/>
            <a:rect l="l" t="t" r="r" b="b"/>
            <a:pathLst>
              <a:path w="6321" h="4119" extrusionOk="0">
                <a:moveTo>
                  <a:pt x="1" y="0"/>
                </a:moveTo>
                <a:cubicBezTo>
                  <a:pt x="291" y="278"/>
                  <a:pt x="635" y="496"/>
                  <a:pt x="1022" y="628"/>
                </a:cubicBezTo>
                <a:cubicBezTo>
                  <a:pt x="1662" y="864"/>
                  <a:pt x="2363" y="973"/>
                  <a:pt x="2931" y="1354"/>
                </a:cubicBezTo>
                <a:cubicBezTo>
                  <a:pt x="3451" y="1698"/>
                  <a:pt x="3813" y="2230"/>
                  <a:pt x="4182" y="2731"/>
                </a:cubicBezTo>
                <a:cubicBezTo>
                  <a:pt x="4557" y="3233"/>
                  <a:pt x="4967" y="3734"/>
                  <a:pt x="5542" y="3988"/>
                </a:cubicBezTo>
                <a:cubicBezTo>
                  <a:pt x="5747" y="4075"/>
                  <a:pt x="5970" y="4119"/>
                  <a:pt x="6199" y="4119"/>
                </a:cubicBezTo>
                <a:cubicBezTo>
                  <a:pt x="6240" y="4119"/>
                  <a:pt x="6280" y="4118"/>
                  <a:pt x="6321" y="4115"/>
                </a:cubicBezTo>
                <a:lnTo>
                  <a:pt x="6321" y="761"/>
                </a:lnTo>
                <a:cubicBezTo>
                  <a:pt x="6315" y="342"/>
                  <a:pt x="5982" y="6"/>
                  <a:pt x="5571" y="6"/>
                </a:cubicBezTo>
                <a:cubicBezTo>
                  <a:pt x="5567" y="6"/>
                  <a:pt x="5563" y="6"/>
                  <a:pt x="5560" y="6"/>
                </a:cubicBezTo>
                <a:lnTo>
                  <a:pt x="1" y="0"/>
                </a:lnTo>
                <a:close/>
              </a:path>
            </a:pathLst>
          </a:custGeom>
          <a:solidFill>
            <a:srgbClr val="4586F1">
              <a:alpha val="75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7" name="Google Shape;177;p13"/>
          <p:cNvSpPr/>
          <p:nvPr/>
        </p:nvSpPr>
        <p:spPr>
          <a:xfrm>
            <a:off x="694815" y="2246242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8" name="Google Shape;178;p13"/>
          <p:cNvSpPr/>
          <p:nvPr/>
        </p:nvSpPr>
        <p:spPr>
          <a:xfrm>
            <a:off x="1625649" y="332871"/>
            <a:ext cx="223975" cy="192005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9" name="Google Shape;179;p13"/>
          <p:cNvSpPr/>
          <p:nvPr/>
        </p:nvSpPr>
        <p:spPr>
          <a:xfrm>
            <a:off x="364389" y="1672068"/>
            <a:ext cx="153835" cy="162316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0" name="Google Shape;180;p13"/>
          <p:cNvSpPr/>
          <p:nvPr/>
        </p:nvSpPr>
        <p:spPr>
          <a:xfrm>
            <a:off x="364397" y="3374173"/>
            <a:ext cx="99475" cy="104955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1" name="Google Shape;181;p13"/>
          <p:cNvSpPr/>
          <p:nvPr/>
        </p:nvSpPr>
        <p:spPr>
          <a:xfrm>
            <a:off x="8224860" y="2152123"/>
            <a:ext cx="99475" cy="104955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2" name="Google Shape;182;p13"/>
          <p:cNvSpPr/>
          <p:nvPr/>
        </p:nvSpPr>
        <p:spPr>
          <a:xfrm>
            <a:off x="8526550" y="2983599"/>
            <a:ext cx="153823" cy="131864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3" name="Google Shape;183;p13"/>
          <p:cNvSpPr/>
          <p:nvPr/>
        </p:nvSpPr>
        <p:spPr>
          <a:xfrm>
            <a:off x="7463489" y="826317"/>
            <a:ext cx="153835" cy="162316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4" name="Google Shape;184;p13"/>
          <p:cNvSpPr/>
          <p:nvPr/>
        </p:nvSpPr>
        <p:spPr>
          <a:xfrm>
            <a:off x="8742566" y="1165517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5" name="Google Shape;185;p13"/>
          <p:cNvSpPr/>
          <p:nvPr/>
        </p:nvSpPr>
        <p:spPr>
          <a:xfrm>
            <a:off x="6939716" y="280217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6" name="Google Shape;186;p13"/>
          <p:cNvSpPr/>
          <p:nvPr/>
        </p:nvSpPr>
        <p:spPr>
          <a:xfrm>
            <a:off x="8224849" y="350496"/>
            <a:ext cx="223975" cy="192005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7" name="Google Shape;187;p13"/>
          <p:cNvSpPr/>
          <p:nvPr/>
        </p:nvSpPr>
        <p:spPr>
          <a:xfrm>
            <a:off x="-35050" y="4449240"/>
            <a:ext cx="9179080" cy="254796"/>
          </a:xfrm>
          <a:custGeom>
            <a:avLst/>
            <a:gdLst/>
            <a:ahLst/>
            <a:cxnLst/>
            <a:rect l="l" t="t" r="r" b="b"/>
            <a:pathLst>
              <a:path w="56647" h="1772" extrusionOk="0">
                <a:moveTo>
                  <a:pt x="0" y="1"/>
                </a:moveTo>
                <a:lnTo>
                  <a:pt x="0" y="1771"/>
                </a:lnTo>
                <a:lnTo>
                  <a:pt x="56646" y="1771"/>
                </a:lnTo>
                <a:lnTo>
                  <a:pt x="5664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8" name="Google Shape;188;p13"/>
          <p:cNvSpPr/>
          <p:nvPr/>
        </p:nvSpPr>
        <p:spPr>
          <a:xfrm>
            <a:off x="-35050" y="4541248"/>
            <a:ext cx="9179080" cy="636127"/>
          </a:xfrm>
          <a:custGeom>
            <a:avLst/>
            <a:gdLst/>
            <a:ahLst/>
            <a:cxnLst/>
            <a:rect l="l" t="t" r="r" b="b"/>
            <a:pathLst>
              <a:path w="56647" h="4424" extrusionOk="0">
                <a:moveTo>
                  <a:pt x="0" y="1"/>
                </a:moveTo>
                <a:lnTo>
                  <a:pt x="0" y="4423"/>
                </a:lnTo>
                <a:lnTo>
                  <a:pt x="56646" y="4423"/>
                </a:lnTo>
                <a:lnTo>
                  <a:pt x="5664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9" name="Google Shape;189;p13"/>
          <p:cNvSpPr txBox="1">
            <a:spLocks noGrp="1"/>
          </p:cNvSpPr>
          <p:nvPr>
            <p:ph type="title" idx="9"/>
          </p:nvPr>
        </p:nvSpPr>
        <p:spPr>
          <a:xfrm>
            <a:off x="721050" y="542500"/>
            <a:ext cx="7701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20391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44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5"/>
          <p:cNvSpPr txBox="1">
            <a:spLocks noGrp="1"/>
          </p:cNvSpPr>
          <p:nvPr>
            <p:ph type="title"/>
          </p:nvPr>
        </p:nvSpPr>
        <p:spPr>
          <a:xfrm>
            <a:off x="720025" y="445025"/>
            <a:ext cx="7704000" cy="63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 dirty="0"/>
          </a:p>
        </p:txBody>
      </p:sp>
      <p:sp>
        <p:nvSpPr>
          <p:cNvPr id="46" name="Google Shape;46;p5"/>
          <p:cNvSpPr txBox="1">
            <a:spLocks noGrp="1"/>
          </p:cNvSpPr>
          <p:nvPr>
            <p:ph type="title" idx="2"/>
          </p:nvPr>
        </p:nvSpPr>
        <p:spPr>
          <a:xfrm>
            <a:off x="1710645" y="1389625"/>
            <a:ext cx="3424500" cy="79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7" name="Google Shape;47;p5"/>
          <p:cNvSpPr txBox="1">
            <a:spLocks noGrp="1"/>
          </p:cNvSpPr>
          <p:nvPr>
            <p:ph type="subTitle" idx="1"/>
          </p:nvPr>
        </p:nvSpPr>
        <p:spPr>
          <a:xfrm>
            <a:off x="1710625" y="2056188"/>
            <a:ext cx="3424500" cy="63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5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8" name="Google Shape;48;p5"/>
          <p:cNvSpPr txBox="1">
            <a:spLocks noGrp="1"/>
          </p:cNvSpPr>
          <p:nvPr>
            <p:ph type="title" idx="3"/>
          </p:nvPr>
        </p:nvSpPr>
        <p:spPr>
          <a:xfrm>
            <a:off x="1710645" y="2888925"/>
            <a:ext cx="3424500" cy="79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9" name="Google Shape;49;p5"/>
          <p:cNvSpPr txBox="1">
            <a:spLocks noGrp="1"/>
          </p:cNvSpPr>
          <p:nvPr>
            <p:ph type="subTitle" idx="4"/>
          </p:nvPr>
        </p:nvSpPr>
        <p:spPr>
          <a:xfrm>
            <a:off x="1710639" y="3554350"/>
            <a:ext cx="3424500" cy="63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5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0" name="Google Shape;50;p5"/>
          <p:cNvSpPr/>
          <p:nvPr/>
        </p:nvSpPr>
        <p:spPr>
          <a:xfrm>
            <a:off x="4918800" y="2920748"/>
            <a:ext cx="4455977" cy="2289150"/>
          </a:xfrm>
          <a:custGeom>
            <a:avLst/>
            <a:gdLst/>
            <a:ahLst/>
            <a:cxnLst/>
            <a:rect l="l" t="t" r="r" b="b"/>
            <a:pathLst>
              <a:path w="59997" h="30822" extrusionOk="0">
                <a:moveTo>
                  <a:pt x="58704" y="1"/>
                </a:moveTo>
                <a:cubicBezTo>
                  <a:pt x="54925" y="1"/>
                  <a:pt x="50879" y="1067"/>
                  <a:pt x="48317" y="2402"/>
                </a:cubicBezTo>
                <a:cubicBezTo>
                  <a:pt x="43792" y="4771"/>
                  <a:pt x="40054" y="8736"/>
                  <a:pt x="38184" y="13510"/>
                </a:cubicBezTo>
                <a:cubicBezTo>
                  <a:pt x="37029" y="16415"/>
                  <a:pt x="36291" y="19880"/>
                  <a:pt x="33553" y="21368"/>
                </a:cubicBezTo>
                <a:cubicBezTo>
                  <a:pt x="32326" y="22023"/>
                  <a:pt x="30886" y="22154"/>
                  <a:pt x="29505" y="22249"/>
                </a:cubicBezTo>
                <a:cubicBezTo>
                  <a:pt x="21825" y="22726"/>
                  <a:pt x="13788" y="22261"/>
                  <a:pt x="6764" y="25405"/>
                </a:cubicBezTo>
                <a:cubicBezTo>
                  <a:pt x="4335" y="26488"/>
                  <a:pt x="2061" y="28024"/>
                  <a:pt x="465" y="30143"/>
                </a:cubicBezTo>
                <a:cubicBezTo>
                  <a:pt x="299" y="30358"/>
                  <a:pt x="156" y="30584"/>
                  <a:pt x="1" y="30822"/>
                </a:cubicBezTo>
                <a:lnTo>
                  <a:pt x="59997" y="30822"/>
                </a:lnTo>
                <a:lnTo>
                  <a:pt x="59997" y="44"/>
                </a:lnTo>
                <a:cubicBezTo>
                  <a:pt x="59571" y="15"/>
                  <a:pt x="59139" y="1"/>
                  <a:pt x="5870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5"/>
          <p:cNvSpPr/>
          <p:nvPr/>
        </p:nvSpPr>
        <p:spPr>
          <a:xfrm flipH="1">
            <a:off x="-1100529" y="-433575"/>
            <a:ext cx="3331997" cy="2289170"/>
          </a:xfrm>
          <a:custGeom>
            <a:avLst/>
            <a:gdLst/>
            <a:ahLst/>
            <a:cxnLst/>
            <a:rect l="l" t="t" r="r" b="b"/>
            <a:pathLst>
              <a:path w="56222" h="38626" extrusionOk="0">
                <a:moveTo>
                  <a:pt x="0" y="1"/>
                </a:moveTo>
                <a:cubicBezTo>
                  <a:pt x="691" y="2846"/>
                  <a:pt x="2000" y="5859"/>
                  <a:pt x="3786" y="7883"/>
                </a:cubicBezTo>
                <a:cubicBezTo>
                  <a:pt x="6108" y="10502"/>
                  <a:pt x="9561" y="12097"/>
                  <a:pt x="13073" y="12157"/>
                </a:cubicBezTo>
                <a:cubicBezTo>
                  <a:pt x="13153" y="12158"/>
                  <a:pt x="13234" y="12159"/>
                  <a:pt x="13314" y="12159"/>
                </a:cubicBezTo>
                <a:cubicBezTo>
                  <a:pt x="15825" y="12159"/>
                  <a:pt x="18467" y="11503"/>
                  <a:pt x="20933" y="11503"/>
                </a:cubicBezTo>
                <a:cubicBezTo>
                  <a:pt x="22447" y="11503"/>
                  <a:pt x="23895" y="11750"/>
                  <a:pt x="25206" y="12550"/>
                </a:cubicBezTo>
                <a:cubicBezTo>
                  <a:pt x="26634" y="13419"/>
                  <a:pt x="27623" y="14836"/>
                  <a:pt x="28551" y="16253"/>
                </a:cubicBezTo>
                <a:cubicBezTo>
                  <a:pt x="31218" y="20325"/>
                  <a:pt x="33516" y="24647"/>
                  <a:pt x="36481" y="28516"/>
                </a:cubicBezTo>
                <a:cubicBezTo>
                  <a:pt x="39446" y="32386"/>
                  <a:pt x="43184" y="35838"/>
                  <a:pt x="47768" y="37470"/>
                </a:cubicBezTo>
                <a:cubicBezTo>
                  <a:pt x="50089" y="38291"/>
                  <a:pt x="52552" y="38626"/>
                  <a:pt x="55034" y="38626"/>
                </a:cubicBezTo>
                <a:cubicBezTo>
                  <a:pt x="55429" y="38626"/>
                  <a:pt x="55825" y="38617"/>
                  <a:pt x="56221" y="38601"/>
                </a:cubicBezTo>
                <a:lnTo>
                  <a:pt x="5622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5"/>
          <p:cNvSpPr/>
          <p:nvPr/>
        </p:nvSpPr>
        <p:spPr>
          <a:xfrm rot="-929834">
            <a:off x="-639850" y="3194572"/>
            <a:ext cx="2410657" cy="2653411"/>
          </a:xfrm>
          <a:custGeom>
            <a:avLst/>
            <a:gdLst/>
            <a:ahLst/>
            <a:cxnLst/>
            <a:rect l="l" t="t" r="r" b="b"/>
            <a:pathLst>
              <a:path w="29553" h="32529" fill="none" extrusionOk="0">
                <a:moveTo>
                  <a:pt x="1" y="2120"/>
                </a:moveTo>
                <a:cubicBezTo>
                  <a:pt x="1394" y="382"/>
                  <a:pt x="4073" y="1"/>
                  <a:pt x="6097" y="941"/>
                </a:cubicBezTo>
                <a:cubicBezTo>
                  <a:pt x="8121" y="1882"/>
                  <a:pt x="9490" y="3894"/>
                  <a:pt x="10121" y="6014"/>
                </a:cubicBezTo>
                <a:cubicBezTo>
                  <a:pt x="11074" y="9216"/>
                  <a:pt x="10466" y="12848"/>
                  <a:pt x="8538" y="15574"/>
                </a:cubicBezTo>
                <a:cubicBezTo>
                  <a:pt x="8180" y="16074"/>
                  <a:pt x="7502" y="16598"/>
                  <a:pt x="7002" y="16241"/>
                </a:cubicBezTo>
                <a:cubicBezTo>
                  <a:pt x="6728" y="16050"/>
                  <a:pt x="6644" y="15681"/>
                  <a:pt x="6668" y="15348"/>
                </a:cubicBezTo>
                <a:cubicBezTo>
                  <a:pt x="6823" y="13693"/>
                  <a:pt x="9049" y="13002"/>
                  <a:pt x="10585" y="13657"/>
                </a:cubicBezTo>
                <a:cubicBezTo>
                  <a:pt x="13002" y="14669"/>
                  <a:pt x="14026" y="17563"/>
                  <a:pt x="14193" y="20170"/>
                </a:cubicBezTo>
                <a:cubicBezTo>
                  <a:pt x="14324" y="22301"/>
                  <a:pt x="13919" y="24706"/>
                  <a:pt x="12181" y="25956"/>
                </a:cubicBezTo>
                <a:cubicBezTo>
                  <a:pt x="11883" y="26171"/>
                  <a:pt x="11538" y="26349"/>
                  <a:pt x="11181" y="26314"/>
                </a:cubicBezTo>
                <a:cubicBezTo>
                  <a:pt x="10526" y="26254"/>
                  <a:pt x="10097" y="25540"/>
                  <a:pt x="10157" y="24885"/>
                </a:cubicBezTo>
                <a:cubicBezTo>
                  <a:pt x="10216" y="24230"/>
                  <a:pt x="10633" y="23682"/>
                  <a:pt x="11074" y="23206"/>
                </a:cubicBezTo>
                <a:cubicBezTo>
                  <a:pt x="14050" y="20122"/>
                  <a:pt x="19253" y="19849"/>
                  <a:pt x="22956" y="21992"/>
                </a:cubicBezTo>
                <a:cubicBezTo>
                  <a:pt x="26659" y="24135"/>
                  <a:pt x="28921" y="28278"/>
                  <a:pt x="29552" y="32529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5"/>
          <p:cNvSpPr/>
          <p:nvPr/>
        </p:nvSpPr>
        <p:spPr>
          <a:xfrm rot="7698935" flipH="1">
            <a:off x="7873782" y="-1538550"/>
            <a:ext cx="1048014" cy="3682749"/>
          </a:xfrm>
          <a:custGeom>
            <a:avLst/>
            <a:gdLst/>
            <a:ahLst/>
            <a:cxnLst/>
            <a:rect l="l" t="t" r="r" b="b"/>
            <a:pathLst>
              <a:path w="10978" h="38577" fill="none" extrusionOk="0">
                <a:moveTo>
                  <a:pt x="10132" y="0"/>
                </a:moveTo>
                <a:cubicBezTo>
                  <a:pt x="7501" y="191"/>
                  <a:pt x="5203" y="2036"/>
                  <a:pt x="3834" y="4286"/>
                </a:cubicBezTo>
                <a:cubicBezTo>
                  <a:pt x="3096" y="5501"/>
                  <a:pt x="2560" y="6965"/>
                  <a:pt x="2858" y="8358"/>
                </a:cubicBezTo>
                <a:cubicBezTo>
                  <a:pt x="3381" y="10847"/>
                  <a:pt x="6322" y="12133"/>
                  <a:pt x="8858" y="11954"/>
                </a:cubicBezTo>
                <a:cubicBezTo>
                  <a:pt x="9513" y="11918"/>
                  <a:pt x="10323" y="11621"/>
                  <a:pt x="10358" y="10966"/>
                </a:cubicBezTo>
                <a:cubicBezTo>
                  <a:pt x="10358" y="10728"/>
                  <a:pt x="10251" y="10490"/>
                  <a:pt x="10108" y="10299"/>
                </a:cubicBezTo>
                <a:cubicBezTo>
                  <a:pt x="9108" y="8835"/>
                  <a:pt x="7013" y="8525"/>
                  <a:pt x="5322" y="9049"/>
                </a:cubicBezTo>
                <a:cubicBezTo>
                  <a:pt x="3751" y="9537"/>
                  <a:pt x="2346" y="10668"/>
                  <a:pt x="1679" y="12180"/>
                </a:cubicBezTo>
                <a:cubicBezTo>
                  <a:pt x="1012" y="13704"/>
                  <a:pt x="1155" y="15574"/>
                  <a:pt x="2155" y="16883"/>
                </a:cubicBezTo>
                <a:cubicBezTo>
                  <a:pt x="3036" y="18050"/>
                  <a:pt x="4453" y="18693"/>
                  <a:pt x="5834" y="19110"/>
                </a:cubicBezTo>
                <a:cubicBezTo>
                  <a:pt x="7346" y="19562"/>
                  <a:pt x="9168" y="19765"/>
                  <a:pt x="10406" y="18764"/>
                </a:cubicBezTo>
                <a:cubicBezTo>
                  <a:pt x="10609" y="18586"/>
                  <a:pt x="10823" y="18360"/>
                  <a:pt x="10859" y="18098"/>
                </a:cubicBezTo>
                <a:cubicBezTo>
                  <a:pt x="10978" y="17383"/>
                  <a:pt x="10108" y="16931"/>
                  <a:pt x="9394" y="16824"/>
                </a:cubicBezTo>
                <a:cubicBezTo>
                  <a:pt x="7822" y="16586"/>
                  <a:pt x="6179" y="16705"/>
                  <a:pt x="4751" y="17359"/>
                </a:cubicBezTo>
                <a:cubicBezTo>
                  <a:pt x="3322" y="18038"/>
                  <a:pt x="2107" y="19288"/>
                  <a:pt x="1691" y="20800"/>
                </a:cubicBezTo>
                <a:cubicBezTo>
                  <a:pt x="1191" y="22682"/>
                  <a:pt x="2012" y="24837"/>
                  <a:pt x="3620" y="25908"/>
                </a:cubicBezTo>
                <a:cubicBezTo>
                  <a:pt x="5239" y="26980"/>
                  <a:pt x="7549" y="26908"/>
                  <a:pt x="9073" y="25694"/>
                </a:cubicBezTo>
                <a:cubicBezTo>
                  <a:pt x="9251" y="25551"/>
                  <a:pt x="9454" y="25384"/>
                  <a:pt x="9525" y="25158"/>
                </a:cubicBezTo>
                <a:cubicBezTo>
                  <a:pt x="9823" y="24360"/>
                  <a:pt x="8715" y="23777"/>
                  <a:pt x="7858" y="23753"/>
                </a:cubicBezTo>
                <a:cubicBezTo>
                  <a:pt x="5120" y="23670"/>
                  <a:pt x="2405" y="25313"/>
                  <a:pt x="1203" y="27777"/>
                </a:cubicBezTo>
                <a:cubicBezTo>
                  <a:pt x="0" y="30242"/>
                  <a:pt x="381" y="33397"/>
                  <a:pt x="2131" y="35505"/>
                </a:cubicBezTo>
                <a:cubicBezTo>
                  <a:pt x="3870" y="37624"/>
                  <a:pt x="6894" y="38576"/>
                  <a:pt x="9537" y="37862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4" name="Google Shape;54;p5"/>
          <p:cNvGrpSpPr/>
          <p:nvPr/>
        </p:nvGrpSpPr>
        <p:grpSpPr>
          <a:xfrm>
            <a:off x="2018360" y="1207587"/>
            <a:ext cx="6710357" cy="3745838"/>
            <a:chOff x="2018360" y="1207587"/>
            <a:chExt cx="6710357" cy="3745838"/>
          </a:xfrm>
        </p:grpSpPr>
        <p:sp>
          <p:nvSpPr>
            <p:cNvPr id="55" name="Google Shape;55;p5"/>
            <p:cNvSpPr/>
            <p:nvPr/>
          </p:nvSpPr>
          <p:spPr>
            <a:xfrm rot="858095">
              <a:off x="2031978" y="4813879"/>
              <a:ext cx="125447" cy="126003"/>
            </a:xfrm>
            <a:custGeom>
              <a:avLst/>
              <a:gdLst/>
              <a:ahLst/>
              <a:cxnLst/>
              <a:rect l="l" t="t" r="r" b="b"/>
              <a:pathLst>
                <a:path w="3013" h="3026" extrusionOk="0">
                  <a:moveTo>
                    <a:pt x="1512" y="430"/>
                  </a:moveTo>
                  <a:cubicBezTo>
                    <a:pt x="1810" y="430"/>
                    <a:pt x="2072" y="549"/>
                    <a:pt x="2262" y="739"/>
                  </a:cubicBezTo>
                  <a:cubicBezTo>
                    <a:pt x="2477" y="953"/>
                    <a:pt x="2584" y="1215"/>
                    <a:pt x="2584" y="1501"/>
                  </a:cubicBezTo>
                  <a:cubicBezTo>
                    <a:pt x="2584" y="2096"/>
                    <a:pt x="2084" y="2573"/>
                    <a:pt x="1512" y="2573"/>
                  </a:cubicBezTo>
                  <a:cubicBezTo>
                    <a:pt x="917" y="2573"/>
                    <a:pt x="441" y="2096"/>
                    <a:pt x="441" y="1501"/>
                  </a:cubicBezTo>
                  <a:cubicBezTo>
                    <a:pt x="441" y="906"/>
                    <a:pt x="917" y="430"/>
                    <a:pt x="1512" y="430"/>
                  </a:cubicBezTo>
                  <a:close/>
                  <a:moveTo>
                    <a:pt x="1512" y="1"/>
                  </a:moveTo>
                  <a:cubicBezTo>
                    <a:pt x="691" y="1"/>
                    <a:pt x="0" y="668"/>
                    <a:pt x="0" y="1501"/>
                  </a:cubicBezTo>
                  <a:cubicBezTo>
                    <a:pt x="0" y="2335"/>
                    <a:pt x="679" y="3025"/>
                    <a:pt x="1512" y="3025"/>
                  </a:cubicBezTo>
                  <a:cubicBezTo>
                    <a:pt x="2346" y="3025"/>
                    <a:pt x="3012" y="2335"/>
                    <a:pt x="3012" y="1513"/>
                  </a:cubicBezTo>
                  <a:cubicBezTo>
                    <a:pt x="3012" y="1120"/>
                    <a:pt x="2858" y="727"/>
                    <a:pt x="2584" y="441"/>
                  </a:cubicBezTo>
                  <a:cubicBezTo>
                    <a:pt x="2298" y="168"/>
                    <a:pt x="1905" y="1"/>
                    <a:pt x="15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5"/>
            <p:cNvSpPr/>
            <p:nvPr/>
          </p:nvSpPr>
          <p:spPr>
            <a:xfrm rot="858095">
              <a:off x="8589653" y="1221129"/>
              <a:ext cx="125447" cy="126003"/>
            </a:xfrm>
            <a:custGeom>
              <a:avLst/>
              <a:gdLst/>
              <a:ahLst/>
              <a:cxnLst/>
              <a:rect l="l" t="t" r="r" b="b"/>
              <a:pathLst>
                <a:path w="3013" h="3026" extrusionOk="0">
                  <a:moveTo>
                    <a:pt x="1512" y="430"/>
                  </a:moveTo>
                  <a:cubicBezTo>
                    <a:pt x="1810" y="430"/>
                    <a:pt x="2072" y="549"/>
                    <a:pt x="2262" y="739"/>
                  </a:cubicBezTo>
                  <a:cubicBezTo>
                    <a:pt x="2477" y="953"/>
                    <a:pt x="2584" y="1215"/>
                    <a:pt x="2584" y="1501"/>
                  </a:cubicBezTo>
                  <a:cubicBezTo>
                    <a:pt x="2584" y="2096"/>
                    <a:pt x="2084" y="2573"/>
                    <a:pt x="1512" y="2573"/>
                  </a:cubicBezTo>
                  <a:cubicBezTo>
                    <a:pt x="917" y="2573"/>
                    <a:pt x="441" y="2096"/>
                    <a:pt x="441" y="1501"/>
                  </a:cubicBezTo>
                  <a:cubicBezTo>
                    <a:pt x="441" y="906"/>
                    <a:pt x="917" y="430"/>
                    <a:pt x="1512" y="430"/>
                  </a:cubicBezTo>
                  <a:close/>
                  <a:moveTo>
                    <a:pt x="1512" y="1"/>
                  </a:moveTo>
                  <a:cubicBezTo>
                    <a:pt x="691" y="1"/>
                    <a:pt x="0" y="668"/>
                    <a:pt x="0" y="1501"/>
                  </a:cubicBezTo>
                  <a:cubicBezTo>
                    <a:pt x="0" y="2335"/>
                    <a:pt x="679" y="3025"/>
                    <a:pt x="1512" y="3025"/>
                  </a:cubicBezTo>
                  <a:cubicBezTo>
                    <a:pt x="2346" y="3025"/>
                    <a:pt x="3012" y="2335"/>
                    <a:pt x="3012" y="1513"/>
                  </a:cubicBezTo>
                  <a:cubicBezTo>
                    <a:pt x="3012" y="1120"/>
                    <a:pt x="2858" y="727"/>
                    <a:pt x="2584" y="441"/>
                  </a:cubicBezTo>
                  <a:cubicBezTo>
                    <a:pt x="2298" y="168"/>
                    <a:pt x="1905" y="1"/>
                    <a:pt x="15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 descr="A picture containing qr code&#10;&#10;Description automatically generated">
            <a:extLst>
              <a:ext uri="{FF2B5EF4-FFF2-40B4-BE49-F238E27FC236}">
                <a16:creationId xmlns:a16="http://schemas.microsoft.com/office/drawing/2014/main" id="{1EEAA0A0-A80F-D0E0-C5B7-E17BFC05590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681776" y="-30144"/>
            <a:ext cx="462224" cy="46222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bg>
      <p:bgPr>
        <a:solidFill>
          <a:schemeClr val="accent2"/>
        </a:solidFill>
        <a:effectLst/>
      </p:bgPr>
    </p:bg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4"/>
          <p:cNvSpPr txBox="1">
            <a:spLocks noGrp="1"/>
          </p:cNvSpPr>
          <p:nvPr>
            <p:ph type="title" hasCustomPrompt="1"/>
          </p:nvPr>
        </p:nvSpPr>
        <p:spPr>
          <a:xfrm flipH="1">
            <a:off x="5215263" y="738813"/>
            <a:ext cx="2131800" cy="121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9000">
                <a:solidFill>
                  <a:schemeClr val="dk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92" name="Google Shape;192;p14"/>
          <p:cNvSpPr txBox="1">
            <a:spLocks noGrp="1"/>
          </p:cNvSpPr>
          <p:nvPr>
            <p:ph type="title" idx="2"/>
          </p:nvPr>
        </p:nvSpPr>
        <p:spPr>
          <a:xfrm>
            <a:off x="4652913" y="2102000"/>
            <a:ext cx="3256500" cy="6711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llert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 dirty="0"/>
          </a:p>
        </p:txBody>
      </p:sp>
      <p:sp>
        <p:nvSpPr>
          <p:cNvPr id="193" name="Google Shape;193;p14"/>
          <p:cNvSpPr txBox="1">
            <a:spLocks noGrp="1"/>
          </p:cNvSpPr>
          <p:nvPr>
            <p:ph type="subTitle" idx="1"/>
          </p:nvPr>
        </p:nvSpPr>
        <p:spPr>
          <a:xfrm>
            <a:off x="4652913" y="2925475"/>
            <a:ext cx="3256500" cy="72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94" name="Google Shape;194;p14"/>
          <p:cNvSpPr/>
          <p:nvPr/>
        </p:nvSpPr>
        <p:spPr>
          <a:xfrm>
            <a:off x="7548219" y="-59735"/>
            <a:ext cx="2422602" cy="1578627"/>
          </a:xfrm>
          <a:custGeom>
            <a:avLst/>
            <a:gdLst/>
            <a:ahLst/>
            <a:cxnLst/>
            <a:rect l="l" t="t" r="r" b="b"/>
            <a:pathLst>
              <a:path w="6321" h="4119" extrusionOk="0">
                <a:moveTo>
                  <a:pt x="1" y="0"/>
                </a:moveTo>
                <a:cubicBezTo>
                  <a:pt x="291" y="278"/>
                  <a:pt x="635" y="496"/>
                  <a:pt x="1022" y="628"/>
                </a:cubicBezTo>
                <a:cubicBezTo>
                  <a:pt x="1662" y="864"/>
                  <a:pt x="2363" y="973"/>
                  <a:pt x="2931" y="1354"/>
                </a:cubicBezTo>
                <a:cubicBezTo>
                  <a:pt x="3451" y="1698"/>
                  <a:pt x="3813" y="2230"/>
                  <a:pt x="4182" y="2731"/>
                </a:cubicBezTo>
                <a:cubicBezTo>
                  <a:pt x="4557" y="3233"/>
                  <a:pt x="4967" y="3734"/>
                  <a:pt x="5542" y="3988"/>
                </a:cubicBezTo>
                <a:cubicBezTo>
                  <a:pt x="5747" y="4075"/>
                  <a:pt x="5970" y="4119"/>
                  <a:pt x="6199" y="4119"/>
                </a:cubicBezTo>
                <a:cubicBezTo>
                  <a:pt x="6240" y="4119"/>
                  <a:pt x="6280" y="4118"/>
                  <a:pt x="6321" y="4115"/>
                </a:cubicBezTo>
                <a:lnTo>
                  <a:pt x="6321" y="761"/>
                </a:lnTo>
                <a:cubicBezTo>
                  <a:pt x="6315" y="342"/>
                  <a:pt x="5982" y="6"/>
                  <a:pt x="5571" y="6"/>
                </a:cubicBezTo>
                <a:cubicBezTo>
                  <a:pt x="5567" y="6"/>
                  <a:pt x="5563" y="6"/>
                  <a:pt x="5560" y="6"/>
                </a:cubicBezTo>
                <a:lnTo>
                  <a:pt x="1" y="0"/>
                </a:lnTo>
                <a:close/>
              </a:path>
            </a:pathLst>
          </a:custGeom>
          <a:solidFill>
            <a:srgbClr val="4586F1">
              <a:alpha val="75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5" name="Google Shape;195;p14"/>
          <p:cNvSpPr/>
          <p:nvPr/>
        </p:nvSpPr>
        <p:spPr>
          <a:xfrm rot="10800000" flipH="1">
            <a:off x="-377199" y="-59720"/>
            <a:ext cx="3363293" cy="2116820"/>
          </a:xfrm>
          <a:custGeom>
            <a:avLst/>
            <a:gdLst/>
            <a:ahLst/>
            <a:cxnLst/>
            <a:rect l="l" t="t" r="r" b="b"/>
            <a:pathLst>
              <a:path w="7850" h="4255" extrusionOk="0">
                <a:moveTo>
                  <a:pt x="1" y="0"/>
                </a:moveTo>
                <a:lnTo>
                  <a:pt x="1" y="3499"/>
                </a:lnTo>
                <a:cubicBezTo>
                  <a:pt x="7" y="3916"/>
                  <a:pt x="345" y="4254"/>
                  <a:pt x="762" y="4254"/>
                </a:cubicBezTo>
                <a:lnTo>
                  <a:pt x="7850" y="4254"/>
                </a:lnTo>
                <a:cubicBezTo>
                  <a:pt x="7246" y="3142"/>
                  <a:pt x="6049" y="2351"/>
                  <a:pt x="4774" y="2303"/>
                </a:cubicBezTo>
                <a:cubicBezTo>
                  <a:pt x="4715" y="2300"/>
                  <a:pt x="4656" y="2299"/>
                  <a:pt x="4597" y="2299"/>
                </a:cubicBezTo>
                <a:cubicBezTo>
                  <a:pt x="4324" y="2299"/>
                  <a:pt x="4048" y="2321"/>
                  <a:pt x="3775" y="2321"/>
                </a:cubicBezTo>
                <a:cubicBezTo>
                  <a:pt x="3528" y="2321"/>
                  <a:pt x="3283" y="2303"/>
                  <a:pt x="3046" y="2236"/>
                </a:cubicBezTo>
                <a:cubicBezTo>
                  <a:pt x="2424" y="2055"/>
                  <a:pt x="1947" y="1547"/>
                  <a:pt x="1499" y="1076"/>
                </a:cubicBezTo>
                <a:cubicBezTo>
                  <a:pt x="1070" y="629"/>
                  <a:pt x="599" y="164"/>
                  <a:pt x="1" y="0"/>
                </a:cubicBezTo>
                <a:close/>
              </a:path>
            </a:pathLst>
          </a:custGeom>
          <a:solidFill>
            <a:srgbClr val="4586F1">
              <a:alpha val="75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6" name="Google Shape;196;p14"/>
          <p:cNvSpPr/>
          <p:nvPr/>
        </p:nvSpPr>
        <p:spPr>
          <a:xfrm flipH="1">
            <a:off x="109584" y="4376851"/>
            <a:ext cx="8498921" cy="1248571"/>
          </a:xfrm>
          <a:custGeom>
            <a:avLst/>
            <a:gdLst/>
            <a:ahLst/>
            <a:cxnLst/>
            <a:rect l="l" t="t" r="r" b="b"/>
            <a:pathLst>
              <a:path w="40901" h="3644" extrusionOk="0">
                <a:moveTo>
                  <a:pt x="20447" y="0"/>
                </a:moveTo>
                <a:cubicBezTo>
                  <a:pt x="9154" y="0"/>
                  <a:pt x="0" y="810"/>
                  <a:pt x="0" y="1819"/>
                </a:cubicBezTo>
                <a:cubicBezTo>
                  <a:pt x="0" y="2828"/>
                  <a:pt x="9154" y="3644"/>
                  <a:pt x="20447" y="3644"/>
                </a:cubicBezTo>
                <a:cubicBezTo>
                  <a:pt x="31746" y="3644"/>
                  <a:pt x="40900" y="2828"/>
                  <a:pt x="40900" y="1819"/>
                </a:cubicBezTo>
                <a:cubicBezTo>
                  <a:pt x="40900" y="810"/>
                  <a:pt x="31746" y="0"/>
                  <a:pt x="2044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197" name="Google Shape;197;p14"/>
          <p:cNvGrpSpPr/>
          <p:nvPr/>
        </p:nvGrpSpPr>
        <p:grpSpPr>
          <a:xfrm flipH="1">
            <a:off x="5911744" y="2927926"/>
            <a:ext cx="3558881" cy="2509262"/>
            <a:chOff x="-212950" y="2797175"/>
            <a:chExt cx="3558881" cy="2509262"/>
          </a:xfrm>
        </p:grpSpPr>
        <p:sp>
          <p:nvSpPr>
            <p:cNvPr id="198" name="Google Shape;198;p14"/>
            <p:cNvSpPr/>
            <p:nvPr/>
          </p:nvSpPr>
          <p:spPr>
            <a:xfrm>
              <a:off x="-212950" y="2798072"/>
              <a:ext cx="599873" cy="1365844"/>
            </a:xfrm>
            <a:custGeom>
              <a:avLst/>
              <a:gdLst/>
              <a:ahLst/>
              <a:cxnLst/>
              <a:rect l="l" t="t" r="r" b="b"/>
              <a:pathLst>
                <a:path w="4013" h="9137" extrusionOk="0">
                  <a:moveTo>
                    <a:pt x="3578" y="0"/>
                  </a:moveTo>
                  <a:lnTo>
                    <a:pt x="3529" y="31"/>
                  </a:lnTo>
                  <a:cubicBezTo>
                    <a:pt x="1282" y="1595"/>
                    <a:pt x="1" y="4465"/>
                    <a:pt x="357" y="7184"/>
                  </a:cubicBezTo>
                  <a:cubicBezTo>
                    <a:pt x="454" y="7976"/>
                    <a:pt x="472" y="8145"/>
                    <a:pt x="454" y="8749"/>
                  </a:cubicBezTo>
                  <a:cubicBezTo>
                    <a:pt x="454" y="8810"/>
                    <a:pt x="448" y="8876"/>
                    <a:pt x="448" y="8949"/>
                  </a:cubicBezTo>
                  <a:cubicBezTo>
                    <a:pt x="448" y="9009"/>
                    <a:pt x="442" y="9070"/>
                    <a:pt x="442" y="9136"/>
                  </a:cubicBezTo>
                  <a:cubicBezTo>
                    <a:pt x="472" y="9064"/>
                    <a:pt x="508" y="8985"/>
                    <a:pt x="551" y="8913"/>
                  </a:cubicBezTo>
                  <a:cubicBezTo>
                    <a:pt x="931" y="8194"/>
                    <a:pt x="1602" y="7668"/>
                    <a:pt x="2158" y="7064"/>
                  </a:cubicBezTo>
                  <a:cubicBezTo>
                    <a:pt x="3227" y="5891"/>
                    <a:pt x="3850" y="4339"/>
                    <a:pt x="3952" y="2756"/>
                  </a:cubicBezTo>
                  <a:cubicBezTo>
                    <a:pt x="4013" y="1843"/>
                    <a:pt x="3898" y="931"/>
                    <a:pt x="3602" y="67"/>
                  </a:cubicBezTo>
                  <a:cubicBezTo>
                    <a:pt x="3596" y="43"/>
                    <a:pt x="3584" y="18"/>
                    <a:pt x="35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9" name="Google Shape;199;p14"/>
            <p:cNvSpPr/>
            <p:nvPr/>
          </p:nvSpPr>
          <p:spPr>
            <a:xfrm>
              <a:off x="-147027" y="2797175"/>
              <a:ext cx="472514" cy="1366741"/>
            </a:xfrm>
            <a:custGeom>
              <a:avLst/>
              <a:gdLst/>
              <a:ahLst/>
              <a:cxnLst/>
              <a:rect l="l" t="t" r="r" b="b"/>
              <a:pathLst>
                <a:path w="3161" h="9143" extrusionOk="0">
                  <a:moveTo>
                    <a:pt x="3137" y="0"/>
                  </a:moveTo>
                  <a:cubicBezTo>
                    <a:pt x="3125" y="12"/>
                    <a:pt x="3107" y="24"/>
                    <a:pt x="3088" y="30"/>
                  </a:cubicBezTo>
                  <a:cubicBezTo>
                    <a:pt x="2732" y="1529"/>
                    <a:pt x="2273" y="3257"/>
                    <a:pt x="1693" y="4864"/>
                  </a:cubicBezTo>
                  <a:cubicBezTo>
                    <a:pt x="1191" y="6248"/>
                    <a:pt x="629" y="7613"/>
                    <a:pt x="7" y="8955"/>
                  </a:cubicBezTo>
                  <a:cubicBezTo>
                    <a:pt x="7" y="9015"/>
                    <a:pt x="1" y="9076"/>
                    <a:pt x="1" y="9142"/>
                  </a:cubicBezTo>
                  <a:cubicBezTo>
                    <a:pt x="31" y="9070"/>
                    <a:pt x="67" y="8991"/>
                    <a:pt x="110" y="8919"/>
                  </a:cubicBezTo>
                  <a:cubicBezTo>
                    <a:pt x="714" y="7601"/>
                    <a:pt x="1270" y="6260"/>
                    <a:pt x="1759" y="4900"/>
                  </a:cubicBezTo>
                  <a:cubicBezTo>
                    <a:pt x="2345" y="3293"/>
                    <a:pt x="2798" y="1571"/>
                    <a:pt x="3161" y="73"/>
                  </a:cubicBezTo>
                  <a:lnTo>
                    <a:pt x="313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0" name="Google Shape;200;p14"/>
            <p:cNvSpPr/>
            <p:nvPr/>
          </p:nvSpPr>
          <p:spPr>
            <a:xfrm>
              <a:off x="-147027" y="3209905"/>
              <a:ext cx="524983" cy="954013"/>
            </a:xfrm>
            <a:custGeom>
              <a:avLst/>
              <a:gdLst/>
              <a:ahLst/>
              <a:cxnLst/>
              <a:rect l="l" t="t" r="r" b="b"/>
              <a:pathLst>
                <a:path w="3512" h="6382" extrusionOk="0">
                  <a:moveTo>
                    <a:pt x="3511" y="1"/>
                  </a:moveTo>
                  <a:lnTo>
                    <a:pt x="3511" y="1"/>
                  </a:lnTo>
                  <a:cubicBezTo>
                    <a:pt x="1820" y="1136"/>
                    <a:pt x="581" y="2955"/>
                    <a:pt x="230" y="4955"/>
                  </a:cubicBezTo>
                  <a:cubicBezTo>
                    <a:pt x="176" y="5306"/>
                    <a:pt x="104" y="5650"/>
                    <a:pt x="13" y="5994"/>
                  </a:cubicBezTo>
                  <a:cubicBezTo>
                    <a:pt x="13" y="6055"/>
                    <a:pt x="7" y="6121"/>
                    <a:pt x="7" y="6194"/>
                  </a:cubicBezTo>
                  <a:cubicBezTo>
                    <a:pt x="7" y="6254"/>
                    <a:pt x="1" y="6315"/>
                    <a:pt x="1" y="6381"/>
                  </a:cubicBezTo>
                  <a:cubicBezTo>
                    <a:pt x="31" y="6309"/>
                    <a:pt x="67" y="6230"/>
                    <a:pt x="110" y="6158"/>
                  </a:cubicBezTo>
                  <a:cubicBezTo>
                    <a:pt x="490" y="5439"/>
                    <a:pt x="1161" y="4913"/>
                    <a:pt x="1717" y="4309"/>
                  </a:cubicBezTo>
                  <a:cubicBezTo>
                    <a:pt x="2786" y="3136"/>
                    <a:pt x="3409" y="1584"/>
                    <a:pt x="35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1" name="Google Shape;201;p14"/>
            <p:cNvSpPr/>
            <p:nvPr/>
          </p:nvSpPr>
          <p:spPr>
            <a:xfrm>
              <a:off x="-86486" y="4148375"/>
              <a:ext cx="3432417" cy="1158060"/>
            </a:xfrm>
            <a:custGeom>
              <a:avLst/>
              <a:gdLst/>
              <a:ahLst/>
              <a:cxnLst/>
              <a:rect l="l" t="t" r="r" b="b"/>
              <a:pathLst>
                <a:path w="22962" h="7747" extrusionOk="0">
                  <a:moveTo>
                    <a:pt x="4982" y="0"/>
                  </a:moveTo>
                  <a:cubicBezTo>
                    <a:pt x="4321" y="0"/>
                    <a:pt x="3666" y="90"/>
                    <a:pt x="3034" y="260"/>
                  </a:cubicBezTo>
                  <a:lnTo>
                    <a:pt x="3022" y="260"/>
                  </a:lnTo>
                  <a:lnTo>
                    <a:pt x="2961" y="278"/>
                  </a:lnTo>
                  <a:cubicBezTo>
                    <a:pt x="2399" y="441"/>
                    <a:pt x="1850" y="653"/>
                    <a:pt x="1324" y="919"/>
                  </a:cubicBezTo>
                  <a:lnTo>
                    <a:pt x="1288" y="937"/>
                  </a:lnTo>
                  <a:lnTo>
                    <a:pt x="1421" y="387"/>
                  </a:lnTo>
                  <a:cubicBezTo>
                    <a:pt x="1303" y="371"/>
                    <a:pt x="1185" y="363"/>
                    <a:pt x="1068" y="363"/>
                  </a:cubicBezTo>
                  <a:cubicBezTo>
                    <a:pt x="702" y="363"/>
                    <a:pt x="339" y="440"/>
                    <a:pt x="1" y="586"/>
                  </a:cubicBezTo>
                  <a:lnTo>
                    <a:pt x="1" y="7746"/>
                  </a:lnTo>
                  <a:lnTo>
                    <a:pt x="22961" y="7746"/>
                  </a:lnTo>
                  <a:cubicBezTo>
                    <a:pt x="22647" y="7227"/>
                    <a:pt x="22303" y="6737"/>
                    <a:pt x="21922" y="6278"/>
                  </a:cubicBezTo>
                  <a:cubicBezTo>
                    <a:pt x="21868" y="6212"/>
                    <a:pt x="21813" y="6145"/>
                    <a:pt x="21759" y="6079"/>
                  </a:cubicBezTo>
                  <a:cubicBezTo>
                    <a:pt x="21112" y="5324"/>
                    <a:pt x="20369" y="4641"/>
                    <a:pt x="19493" y="4170"/>
                  </a:cubicBezTo>
                  <a:cubicBezTo>
                    <a:pt x="19161" y="3988"/>
                    <a:pt x="18810" y="3837"/>
                    <a:pt x="18448" y="3722"/>
                  </a:cubicBezTo>
                  <a:cubicBezTo>
                    <a:pt x="17874" y="3124"/>
                    <a:pt x="17185" y="2641"/>
                    <a:pt x="16423" y="2302"/>
                  </a:cubicBezTo>
                  <a:lnTo>
                    <a:pt x="16423" y="2302"/>
                  </a:lnTo>
                  <a:lnTo>
                    <a:pt x="17197" y="3450"/>
                  </a:lnTo>
                  <a:cubicBezTo>
                    <a:pt x="17136" y="3444"/>
                    <a:pt x="17076" y="3432"/>
                    <a:pt x="17016" y="3426"/>
                  </a:cubicBezTo>
                  <a:cubicBezTo>
                    <a:pt x="16514" y="3076"/>
                    <a:pt x="15535" y="2484"/>
                    <a:pt x="14520" y="2411"/>
                  </a:cubicBezTo>
                  <a:lnTo>
                    <a:pt x="14520" y="2411"/>
                  </a:lnTo>
                  <a:lnTo>
                    <a:pt x="14925" y="3408"/>
                  </a:lnTo>
                  <a:cubicBezTo>
                    <a:pt x="14834" y="3414"/>
                    <a:pt x="14750" y="3420"/>
                    <a:pt x="14659" y="3426"/>
                  </a:cubicBezTo>
                  <a:cubicBezTo>
                    <a:pt x="14001" y="2901"/>
                    <a:pt x="12569" y="1976"/>
                    <a:pt x="10369" y="1680"/>
                  </a:cubicBezTo>
                  <a:lnTo>
                    <a:pt x="10369" y="1680"/>
                  </a:lnTo>
                  <a:lnTo>
                    <a:pt x="12375" y="3656"/>
                  </a:lnTo>
                  <a:lnTo>
                    <a:pt x="12393" y="3674"/>
                  </a:lnTo>
                  <a:lnTo>
                    <a:pt x="12387" y="3674"/>
                  </a:lnTo>
                  <a:lnTo>
                    <a:pt x="12109" y="3432"/>
                  </a:lnTo>
                  <a:cubicBezTo>
                    <a:pt x="12043" y="3372"/>
                    <a:pt x="11976" y="3312"/>
                    <a:pt x="11904" y="3251"/>
                  </a:cubicBezTo>
                  <a:cubicBezTo>
                    <a:pt x="10623" y="2133"/>
                    <a:pt x="9275" y="1046"/>
                    <a:pt x="7674" y="466"/>
                  </a:cubicBezTo>
                  <a:cubicBezTo>
                    <a:pt x="6853" y="164"/>
                    <a:pt x="5982" y="6"/>
                    <a:pt x="5106" y="0"/>
                  </a:cubicBezTo>
                  <a:lnTo>
                    <a:pt x="5046" y="0"/>
                  </a:lnTo>
                  <a:cubicBezTo>
                    <a:pt x="5025" y="0"/>
                    <a:pt x="5003" y="0"/>
                    <a:pt x="49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2" name="Google Shape;202;p14"/>
            <p:cNvSpPr/>
            <p:nvPr/>
          </p:nvSpPr>
          <p:spPr>
            <a:xfrm>
              <a:off x="103211" y="4286500"/>
              <a:ext cx="630517" cy="1019936"/>
            </a:xfrm>
            <a:custGeom>
              <a:avLst/>
              <a:gdLst/>
              <a:ahLst/>
              <a:cxnLst/>
              <a:rect l="l" t="t" r="r" b="b"/>
              <a:pathLst>
                <a:path w="4218" h="6823" extrusionOk="0">
                  <a:moveTo>
                    <a:pt x="61" y="1"/>
                  </a:moveTo>
                  <a:lnTo>
                    <a:pt x="1" y="25"/>
                  </a:lnTo>
                  <a:cubicBezTo>
                    <a:pt x="840" y="587"/>
                    <a:pt x="1584" y="1270"/>
                    <a:pt x="2206" y="2067"/>
                  </a:cubicBezTo>
                  <a:cubicBezTo>
                    <a:pt x="3275" y="3445"/>
                    <a:pt x="3952" y="5088"/>
                    <a:pt x="4164" y="6822"/>
                  </a:cubicBezTo>
                  <a:lnTo>
                    <a:pt x="4218" y="6822"/>
                  </a:lnTo>
                  <a:cubicBezTo>
                    <a:pt x="4007" y="5076"/>
                    <a:pt x="3324" y="3421"/>
                    <a:pt x="2248" y="2031"/>
                  </a:cubicBezTo>
                  <a:cubicBezTo>
                    <a:pt x="1632" y="1240"/>
                    <a:pt x="889" y="557"/>
                    <a:pt x="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3" name="Google Shape;203;p14"/>
            <p:cNvSpPr/>
            <p:nvPr/>
          </p:nvSpPr>
          <p:spPr>
            <a:xfrm>
              <a:off x="356139" y="4188138"/>
              <a:ext cx="446355" cy="1118297"/>
            </a:xfrm>
            <a:custGeom>
              <a:avLst/>
              <a:gdLst/>
              <a:ahLst/>
              <a:cxnLst/>
              <a:rect l="l" t="t" r="r" b="b"/>
              <a:pathLst>
                <a:path w="2986" h="7481" extrusionOk="0">
                  <a:moveTo>
                    <a:pt x="61" y="0"/>
                  </a:moveTo>
                  <a:lnTo>
                    <a:pt x="0" y="18"/>
                  </a:lnTo>
                  <a:cubicBezTo>
                    <a:pt x="447" y="441"/>
                    <a:pt x="846" y="913"/>
                    <a:pt x="1197" y="1420"/>
                  </a:cubicBezTo>
                  <a:cubicBezTo>
                    <a:pt x="2671" y="3565"/>
                    <a:pt x="2931" y="5885"/>
                    <a:pt x="2882" y="7480"/>
                  </a:cubicBezTo>
                  <a:lnTo>
                    <a:pt x="2937" y="7480"/>
                  </a:lnTo>
                  <a:cubicBezTo>
                    <a:pt x="2985" y="5879"/>
                    <a:pt x="2719" y="3547"/>
                    <a:pt x="1239" y="1390"/>
                  </a:cubicBezTo>
                  <a:cubicBezTo>
                    <a:pt x="895" y="888"/>
                    <a:pt x="496" y="423"/>
                    <a:pt x="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4" name="Google Shape;204;p14"/>
            <p:cNvSpPr/>
            <p:nvPr/>
          </p:nvSpPr>
          <p:spPr>
            <a:xfrm>
              <a:off x="666769" y="4148375"/>
              <a:ext cx="217945" cy="1158060"/>
            </a:xfrm>
            <a:custGeom>
              <a:avLst/>
              <a:gdLst/>
              <a:ahLst/>
              <a:cxnLst/>
              <a:rect l="l" t="t" r="r" b="b"/>
              <a:pathLst>
                <a:path w="1458" h="7747" extrusionOk="0">
                  <a:moveTo>
                    <a:pt x="1" y="0"/>
                  </a:moveTo>
                  <a:cubicBezTo>
                    <a:pt x="357" y="822"/>
                    <a:pt x="714" y="1662"/>
                    <a:pt x="950" y="2538"/>
                  </a:cubicBezTo>
                  <a:cubicBezTo>
                    <a:pt x="1403" y="4242"/>
                    <a:pt x="1403" y="6043"/>
                    <a:pt x="950" y="7746"/>
                  </a:cubicBezTo>
                  <a:lnTo>
                    <a:pt x="1004" y="7746"/>
                  </a:lnTo>
                  <a:cubicBezTo>
                    <a:pt x="1457" y="6037"/>
                    <a:pt x="1451" y="4236"/>
                    <a:pt x="998" y="2526"/>
                  </a:cubicBezTo>
                  <a:cubicBezTo>
                    <a:pt x="762" y="1656"/>
                    <a:pt x="412" y="816"/>
                    <a:pt x="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5" name="Google Shape;205;p14"/>
            <p:cNvSpPr/>
            <p:nvPr/>
          </p:nvSpPr>
          <p:spPr>
            <a:xfrm>
              <a:off x="1692834" y="4635249"/>
              <a:ext cx="343361" cy="671188"/>
            </a:xfrm>
            <a:custGeom>
              <a:avLst/>
              <a:gdLst/>
              <a:ahLst/>
              <a:cxnLst/>
              <a:rect l="l" t="t" r="r" b="b"/>
              <a:pathLst>
                <a:path w="2297" h="4490" extrusionOk="0">
                  <a:moveTo>
                    <a:pt x="1" y="0"/>
                  </a:moveTo>
                  <a:lnTo>
                    <a:pt x="1" y="0"/>
                  </a:lnTo>
                  <a:cubicBezTo>
                    <a:pt x="1052" y="1323"/>
                    <a:pt x="1814" y="2852"/>
                    <a:pt x="2243" y="4489"/>
                  </a:cubicBezTo>
                  <a:lnTo>
                    <a:pt x="2297" y="4489"/>
                  </a:lnTo>
                  <a:cubicBezTo>
                    <a:pt x="1892" y="2931"/>
                    <a:pt x="1179" y="1462"/>
                    <a:pt x="200" y="175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6" name="Google Shape;206;p14"/>
            <p:cNvSpPr/>
            <p:nvPr/>
          </p:nvSpPr>
          <p:spPr>
            <a:xfrm>
              <a:off x="2075814" y="4662306"/>
              <a:ext cx="77880" cy="644131"/>
            </a:xfrm>
            <a:custGeom>
              <a:avLst/>
              <a:gdLst/>
              <a:ahLst/>
              <a:cxnLst/>
              <a:rect l="l" t="t" r="r" b="b"/>
              <a:pathLst>
                <a:path w="521" h="4309" extrusionOk="0">
                  <a:moveTo>
                    <a:pt x="1" y="0"/>
                  </a:moveTo>
                  <a:cubicBezTo>
                    <a:pt x="267" y="550"/>
                    <a:pt x="321" y="1179"/>
                    <a:pt x="387" y="1873"/>
                  </a:cubicBezTo>
                  <a:lnTo>
                    <a:pt x="400" y="2031"/>
                  </a:lnTo>
                  <a:cubicBezTo>
                    <a:pt x="472" y="2792"/>
                    <a:pt x="406" y="3553"/>
                    <a:pt x="309" y="4308"/>
                  </a:cubicBezTo>
                  <a:lnTo>
                    <a:pt x="363" y="4308"/>
                  </a:lnTo>
                  <a:cubicBezTo>
                    <a:pt x="460" y="3553"/>
                    <a:pt x="520" y="2792"/>
                    <a:pt x="454" y="2025"/>
                  </a:cubicBezTo>
                  <a:lnTo>
                    <a:pt x="436" y="1867"/>
                  </a:lnTo>
                  <a:cubicBezTo>
                    <a:pt x="375" y="1203"/>
                    <a:pt x="321" y="562"/>
                    <a:pt x="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7" name="Google Shape;207;p14"/>
            <p:cNvSpPr/>
            <p:nvPr/>
          </p:nvSpPr>
          <p:spPr>
            <a:xfrm>
              <a:off x="-153306" y="3244286"/>
              <a:ext cx="867297" cy="1163442"/>
            </a:xfrm>
            <a:custGeom>
              <a:avLst/>
              <a:gdLst/>
              <a:ahLst/>
              <a:cxnLst/>
              <a:rect l="l" t="t" r="r" b="b"/>
              <a:pathLst>
                <a:path w="5802" h="7783" extrusionOk="0">
                  <a:moveTo>
                    <a:pt x="5729" y="0"/>
                  </a:moveTo>
                  <a:lnTo>
                    <a:pt x="5674" y="12"/>
                  </a:lnTo>
                  <a:cubicBezTo>
                    <a:pt x="3058" y="834"/>
                    <a:pt x="979" y="3190"/>
                    <a:pt x="502" y="5891"/>
                  </a:cubicBezTo>
                  <a:cubicBezTo>
                    <a:pt x="351" y="6755"/>
                    <a:pt x="321" y="6876"/>
                    <a:pt x="61" y="7607"/>
                  </a:cubicBezTo>
                  <a:lnTo>
                    <a:pt x="1" y="7783"/>
                  </a:lnTo>
                  <a:cubicBezTo>
                    <a:pt x="55" y="7716"/>
                    <a:pt x="115" y="7656"/>
                    <a:pt x="170" y="7595"/>
                  </a:cubicBezTo>
                  <a:cubicBezTo>
                    <a:pt x="750" y="7027"/>
                    <a:pt x="1553" y="6725"/>
                    <a:pt x="2260" y="6314"/>
                  </a:cubicBezTo>
                  <a:cubicBezTo>
                    <a:pt x="4417" y="5057"/>
                    <a:pt x="5801" y="2568"/>
                    <a:pt x="5729" y="67"/>
                  </a:cubicBezTo>
                  <a:lnTo>
                    <a:pt x="572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8" name="Google Shape;208;p14"/>
            <p:cNvSpPr/>
            <p:nvPr/>
          </p:nvSpPr>
          <p:spPr>
            <a:xfrm>
              <a:off x="-153306" y="3243389"/>
              <a:ext cx="856385" cy="1164339"/>
            </a:xfrm>
            <a:custGeom>
              <a:avLst/>
              <a:gdLst/>
              <a:ahLst/>
              <a:cxnLst/>
              <a:rect l="l" t="t" r="r" b="b"/>
              <a:pathLst>
                <a:path w="5729" h="7789" extrusionOk="0">
                  <a:moveTo>
                    <a:pt x="5729" y="0"/>
                  </a:moveTo>
                  <a:lnTo>
                    <a:pt x="5674" y="18"/>
                  </a:lnTo>
                  <a:cubicBezTo>
                    <a:pt x="4883" y="1341"/>
                    <a:pt x="3934" y="2852"/>
                    <a:pt x="2895" y="4212"/>
                  </a:cubicBezTo>
                  <a:cubicBezTo>
                    <a:pt x="2001" y="5378"/>
                    <a:pt x="1058" y="6520"/>
                    <a:pt x="61" y="7607"/>
                  </a:cubicBezTo>
                  <a:lnTo>
                    <a:pt x="1" y="7789"/>
                  </a:lnTo>
                  <a:cubicBezTo>
                    <a:pt x="55" y="7722"/>
                    <a:pt x="115" y="7662"/>
                    <a:pt x="170" y="7601"/>
                  </a:cubicBezTo>
                  <a:cubicBezTo>
                    <a:pt x="1149" y="6526"/>
                    <a:pt x="2079" y="5408"/>
                    <a:pt x="2949" y="4260"/>
                  </a:cubicBezTo>
                  <a:cubicBezTo>
                    <a:pt x="3988" y="2900"/>
                    <a:pt x="4937" y="1396"/>
                    <a:pt x="5729" y="73"/>
                  </a:cubicBezTo>
                  <a:lnTo>
                    <a:pt x="572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209" name="Google Shape;209;p14"/>
          <p:cNvSpPr/>
          <p:nvPr/>
        </p:nvSpPr>
        <p:spPr>
          <a:xfrm flipH="1">
            <a:off x="5624747" y="4601001"/>
            <a:ext cx="444528" cy="198301"/>
          </a:xfrm>
          <a:custGeom>
            <a:avLst/>
            <a:gdLst/>
            <a:ahLst/>
            <a:cxnLst/>
            <a:rect l="l" t="t" r="r" b="b"/>
            <a:pathLst>
              <a:path w="2885" h="1287" extrusionOk="0">
                <a:moveTo>
                  <a:pt x="1908" y="0"/>
                </a:moveTo>
                <a:cubicBezTo>
                  <a:pt x="1884" y="0"/>
                  <a:pt x="1859" y="7"/>
                  <a:pt x="1837" y="23"/>
                </a:cubicBezTo>
                <a:cubicBezTo>
                  <a:pt x="1674" y="168"/>
                  <a:pt x="1414" y="428"/>
                  <a:pt x="1299" y="761"/>
                </a:cubicBezTo>
                <a:cubicBezTo>
                  <a:pt x="1299" y="761"/>
                  <a:pt x="1172" y="223"/>
                  <a:pt x="955" y="60"/>
                </a:cubicBezTo>
                <a:cubicBezTo>
                  <a:pt x="938" y="47"/>
                  <a:pt x="922" y="41"/>
                  <a:pt x="907" y="41"/>
                </a:cubicBezTo>
                <a:cubicBezTo>
                  <a:pt x="732" y="41"/>
                  <a:pt x="701" y="869"/>
                  <a:pt x="701" y="869"/>
                </a:cubicBezTo>
                <a:cubicBezTo>
                  <a:pt x="623" y="553"/>
                  <a:pt x="340" y="331"/>
                  <a:pt x="13" y="331"/>
                </a:cubicBezTo>
                <a:cubicBezTo>
                  <a:pt x="9" y="331"/>
                  <a:pt x="4" y="331"/>
                  <a:pt x="0" y="332"/>
                </a:cubicBezTo>
                <a:lnTo>
                  <a:pt x="375" y="1286"/>
                </a:lnTo>
                <a:lnTo>
                  <a:pt x="2538" y="1286"/>
                </a:lnTo>
                <a:lnTo>
                  <a:pt x="2870" y="241"/>
                </a:lnTo>
                <a:cubicBezTo>
                  <a:pt x="2885" y="197"/>
                  <a:pt x="2849" y="154"/>
                  <a:pt x="2809" y="154"/>
                </a:cubicBezTo>
                <a:cubicBezTo>
                  <a:pt x="2799" y="154"/>
                  <a:pt x="2789" y="156"/>
                  <a:pt x="2780" y="162"/>
                </a:cubicBezTo>
                <a:cubicBezTo>
                  <a:pt x="2580" y="259"/>
                  <a:pt x="2242" y="452"/>
                  <a:pt x="2127" y="652"/>
                </a:cubicBezTo>
                <a:lnTo>
                  <a:pt x="2018" y="84"/>
                </a:lnTo>
                <a:cubicBezTo>
                  <a:pt x="2006" y="31"/>
                  <a:pt x="1958" y="0"/>
                  <a:pt x="190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0" name="Google Shape;210;p14"/>
          <p:cNvSpPr/>
          <p:nvPr/>
        </p:nvSpPr>
        <p:spPr>
          <a:xfrm flipH="1">
            <a:off x="2920549" y="4950324"/>
            <a:ext cx="610127" cy="272149"/>
          </a:xfrm>
          <a:custGeom>
            <a:avLst/>
            <a:gdLst/>
            <a:ahLst/>
            <a:cxnLst/>
            <a:rect l="l" t="t" r="r" b="b"/>
            <a:pathLst>
              <a:path w="2885" h="1287" extrusionOk="0">
                <a:moveTo>
                  <a:pt x="1908" y="0"/>
                </a:moveTo>
                <a:cubicBezTo>
                  <a:pt x="1884" y="0"/>
                  <a:pt x="1859" y="7"/>
                  <a:pt x="1837" y="23"/>
                </a:cubicBezTo>
                <a:cubicBezTo>
                  <a:pt x="1674" y="168"/>
                  <a:pt x="1414" y="428"/>
                  <a:pt x="1299" y="761"/>
                </a:cubicBezTo>
                <a:cubicBezTo>
                  <a:pt x="1299" y="761"/>
                  <a:pt x="1172" y="223"/>
                  <a:pt x="955" y="60"/>
                </a:cubicBezTo>
                <a:cubicBezTo>
                  <a:pt x="938" y="47"/>
                  <a:pt x="922" y="41"/>
                  <a:pt x="907" y="41"/>
                </a:cubicBezTo>
                <a:cubicBezTo>
                  <a:pt x="732" y="41"/>
                  <a:pt x="701" y="869"/>
                  <a:pt x="701" y="869"/>
                </a:cubicBezTo>
                <a:cubicBezTo>
                  <a:pt x="623" y="553"/>
                  <a:pt x="340" y="331"/>
                  <a:pt x="13" y="331"/>
                </a:cubicBezTo>
                <a:cubicBezTo>
                  <a:pt x="9" y="331"/>
                  <a:pt x="4" y="331"/>
                  <a:pt x="0" y="332"/>
                </a:cubicBezTo>
                <a:lnTo>
                  <a:pt x="375" y="1286"/>
                </a:lnTo>
                <a:lnTo>
                  <a:pt x="2538" y="1286"/>
                </a:lnTo>
                <a:lnTo>
                  <a:pt x="2870" y="241"/>
                </a:lnTo>
                <a:cubicBezTo>
                  <a:pt x="2885" y="197"/>
                  <a:pt x="2849" y="154"/>
                  <a:pt x="2809" y="154"/>
                </a:cubicBezTo>
                <a:cubicBezTo>
                  <a:pt x="2799" y="154"/>
                  <a:pt x="2789" y="156"/>
                  <a:pt x="2780" y="162"/>
                </a:cubicBezTo>
                <a:cubicBezTo>
                  <a:pt x="2580" y="259"/>
                  <a:pt x="2242" y="452"/>
                  <a:pt x="2127" y="652"/>
                </a:cubicBezTo>
                <a:lnTo>
                  <a:pt x="2018" y="84"/>
                </a:lnTo>
                <a:cubicBezTo>
                  <a:pt x="2006" y="31"/>
                  <a:pt x="1958" y="0"/>
                  <a:pt x="190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1" name="Google Shape;211;p14"/>
          <p:cNvSpPr/>
          <p:nvPr/>
        </p:nvSpPr>
        <p:spPr>
          <a:xfrm>
            <a:off x="7996638" y="280736"/>
            <a:ext cx="1726627" cy="523549"/>
          </a:xfrm>
          <a:custGeom>
            <a:avLst/>
            <a:gdLst/>
            <a:ahLst/>
            <a:cxnLst/>
            <a:rect l="l" t="t" r="r" b="b"/>
            <a:pathLst>
              <a:path w="7958" h="2413" extrusionOk="0">
                <a:moveTo>
                  <a:pt x="5987" y="1"/>
                </a:moveTo>
                <a:cubicBezTo>
                  <a:pt x="5302" y="1"/>
                  <a:pt x="4651" y="320"/>
                  <a:pt x="4181" y="829"/>
                </a:cubicBezTo>
                <a:cubicBezTo>
                  <a:pt x="4103" y="914"/>
                  <a:pt x="4036" y="998"/>
                  <a:pt x="3970" y="1089"/>
                </a:cubicBezTo>
                <a:cubicBezTo>
                  <a:pt x="3970" y="1089"/>
                  <a:pt x="3659" y="723"/>
                  <a:pt x="3273" y="723"/>
                </a:cubicBezTo>
                <a:cubicBezTo>
                  <a:pt x="3056" y="723"/>
                  <a:pt x="2814" y="840"/>
                  <a:pt x="2592" y="1204"/>
                </a:cubicBezTo>
                <a:cubicBezTo>
                  <a:pt x="2592" y="1204"/>
                  <a:pt x="2289" y="804"/>
                  <a:pt x="1827" y="804"/>
                </a:cubicBezTo>
                <a:cubicBezTo>
                  <a:pt x="1569" y="804"/>
                  <a:pt x="1262" y="929"/>
                  <a:pt x="931" y="1319"/>
                </a:cubicBezTo>
                <a:cubicBezTo>
                  <a:pt x="0" y="2412"/>
                  <a:pt x="393" y="2412"/>
                  <a:pt x="393" y="2412"/>
                </a:cubicBezTo>
                <a:lnTo>
                  <a:pt x="7940" y="2291"/>
                </a:lnTo>
                <a:cubicBezTo>
                  <a:pt x="7958" y="2062"/>
                  <a:pt x="7946" y="1826"/>
                  <a:pt x="7897" y="1603"/>
                </a:cubicBezTo>
                <a:cubicBezTo>
                  <a:pt x="7825" y="1252"/>
                  <a:pt x="7662" y="926"/>
                  <a:pt x="7432" y="648"/>
                </a:cubicBezTo>
                <a:cubicBezTo>
                  <a:pt x="7178" y="346"/>
                  <a:pt x="6828" y="134"/>
                  <a:pt x="6447" y="50"/>
                </a:cubicBezTo>
                <a:cubicBezTo>
                  <a:pt x="6293" y="17"/>
                  <a:pt x="6139" y="1"/>
                  <a:pt x="598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2" name="Google Shape;212;p14"/>
          <p:cNvSpPr/>
          <p:nvPr/>
        </p:nvSpPr>
        <p:spPr>
          <a:xfrm flipH="1">
            <a:off x="589263" y="924528"/>
            <a:ext cx="897583" cy="272174"/>
          </a:xfrm>
          <a:custGeom>
            <a:avLst/>
            <a:gdLst/>
            <a:ahLst/>
            <a:cxnLst/>
            <a:rect l="l" t="t" r="r" b="b"/>
            <a:pathLst>
              <a:path w="7958" h="2413" extrusionOk="0">
                <a:moveTo>
                  <a:pt x="5987" y="1"/>
                </a:moveTo>
                <a:cubicBezTo>
                  <a:pt x="5302" y="1"/>
                  <a:pt x="4651" y="320"/>
                  <a:pt x="4181" y="829"/>
                </a:cubicBezTo>
                <a:cubicBezTo>
                  <a:pt x="4103" y="914"/>
                  <a:pt x="4036" y="998"/>
                  <a:pt x="3970" y="1089"/>
                </a:cubicBezTo>
                <a:cubicBezTo>
                  <a:pt x="3970" y="1089"/>
                  <a:pt x="3659" y="723"/>
                  <a:pt x="3273" y="723"/>
                </a:cubicBezTo>
                <a:cubicBezTo>
                  <a:pt x="3056" y="723"/>
                  <a:pt x="2814" y="840"/>
                  <a:pt x="2592" y="1204"/>
                </a:cubicBezTo>
                <a:cubicBezTo>
                  <a:pt x="2592" y="1204"/>
                  <a:pt x="2289" y="804"/>
                  <a:pt x="1827" y="804"/>
                </a:cubicBezTo>
                <a:cubicBezTo>
                  <a:pt x="1569" y="804"/>
                  <a:pt x="1262" y="929"/>
                  <a:pt x="931" y="1319"/>
                </a:cubicBezTo>
                <a:cubicBezTo>
                  <a:pt x="0" y="2412"/>
                  <a:pt x="393" y="2412"/>
                  <a:pt x="393" y="2412"/>
                </a:cubicBezTo>
                <a:lnTo>
                  <a:pt x="7940" y="2291"/>
                </a:lnTo>
                <a:cubicBezTo>
                  <a:pt x="7958" y="2062"/>
                  <a:pt x="7946" y="1826"/>
                  <a:pt x="7897" y="1603"/>
                </a:cubicBezTo>
                <a:cubicBezTo>
                  <a:pt x="7825" y="1252"/>
                  <a:pt x="7662" y="926"/>
                  <a:pt x="7432" y="648"/>
                </a:cubicBezTo>
                <a:cubicBezTo>
                  <a:pt x="7178" y="346"/>
                  <a:pt x="6828" y="134"/>
                  <a:pt x="6447" y="50"/>
                </a:cubicBezTo>
                <a:cubicBezTo>
                  <a:pt x="6293" y="17"/>
                  <a:pt x="6139" y="1"/>
                  <a:pt x="598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3" name="Google Shape;213;p14"/>
          <p:cNvSpPr/>
          <p:nvPr/>
        </p:nvSpPr>
        <p:spPr>
          <a:xfrm>
            <a:off x="1783916" y="607292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4" name="Google Shape;214;p14"/>
          <p:cNvSpPr/>
          <p:nvPr/>
        </p:nvSpPr>
        <p:spPr>
          <a:xfrm>
            <a:off x="2071424" y="227121"/>
            <a:ext cx="223975" cy="192005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5" name="Google Shape;215;p14"/>
          <p:cNvSpPr/>
          <p:nvPr/>
        </p:nvSpPr>
        <p:spPr>
          <a:xfrm>
            <a:off x="1273739" y="241968"/>
            <a:ext cx="153835" cy="162316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6" name="Google Shape;216;p14"/>
          <p:cNvSpPr/>
          <p:nvPr/>
        </p:nvSpPr>
        <p:spPr>
          <a:xfrm>
            <a:off x="8175889" y="3724805"/>
            <a:ext cx="153835" cy="162316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7" name="Google Shape;217;p14"/>
          <p:cNvSpPr/>
          <p:nvPr/>
        </p:nvSpPr>
        <p:spPr>
          <a:xfrm>
            <a:off x="4176765" y="419117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8" name="Google Shape;218;p14"/>
          <p:cNvSpPr/>
          <p:nvPr/>
        </p:nvSpPr>
        <p:spPr>
          <a:xfrm>
            <a:off x="2986091" y="972353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9" name="Google Shape;219;p14"/>
          <p:cNvSpPr/>
          <p:nvPr/>
        </p:nvSpPr>
        <p:spPr>
          <a:xfrm>
            <a:off x="8310961" y="2494559"/>
            <a:ext cx="223975" cy="192005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0" name="Google Shape;220;p14"/>
          <p:cNvSpPr/>
          <p:nvPr/>
        </p:nvSpPr>
        <p:spPr>
          <a:xfrm>
            <a:off x="3574775" y="840499"/>
            <a:ext cx="153823" cy="131864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1" name="Google Shape;221;p14"/>
          <p:cNvSpPr/>
          <p:nvPr/>
        </p:nvSpPr>
        <p:spPr>
          <a:xfrm>
            <a:off x="7495754" y="4021103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2" name="Google Shape;222;p14"/>
          <p:cNvSpPr/>
          <p:nvPr/>
        </p:nvSpPr>
        <p:spPr>
          <a:xfrm>
            <a:off x="8396715" y="1839779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3" name="Google Shape;223;p14"/>
          <p:cNvSpPr/>
          <p:nvPr/>
        </p:nvSpPr>
        <p:spPr>
          <a:xfrm>
            <a:off x="8833716" y="2176829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16054026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bg>
      <p:bgPr>
        <a:solidFill>
          <a:schemeClr val="accent2"/>
        </a:solidFill>
        <a:effectLst/>
      </p:bgPr>
    </p:bg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5"/>
          <p:cNvSpPr txBox="1">
            <a:spLocks noGrp="1"/>
          </p:cNvSpPr>
          <p:nvPr>
            <p:ph type="title" hasCustomPrompt="1"/>
          </p:nvPr>
        </p:nvSpPr>
        <p:spPr>
          <a:xfrm flipH="1">
            <a:off x="3506100" y="738813"/>
            <a:ext cx="2131800" cy="121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9000">
                <a:solidFill>
                  <a:schemeClr val="dk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26" name="Google Shape;226;p15"/>
          <p:cNvSpPr txBox="1">
            <a:spLocks noGrp="1"/>
          </p:cNvSpPr>
          <p:nvPr>
            <p:ph type="title" idx="2"/>
          </p:nvPr>
        </p:nvSpPr>
        <p:spPr>
          <a:xfrm>
            <a:off x="2943750" y="2094575"/>
            <a:ext cx="3256500" cy="6711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llert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 dirty="0"/>
          </a:p>
        </p:txBody>
      </p:sp>
      <p:sp>
        <p:nvSpPr>
          <p:cNvPr id="227" name="Google Shape;227;p15"/>
          <p:cNvSpPr txBox="1">
            <a:spLocks noGrp="1"/>
          </p:cNvSpPr>
          <p:nvPr>
            <p:ph type="subTitle" idx="1"/>
          </p:nvPr>
        </p:nvSpPr>
        <p:spPr>
          <a:xfrm>
            <a:off x="2943750" y="2925475"/>
            <a:ext cx="3256500" cy="72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28" name="Google Shape;228;p15"/>
          <p:cNvSpPr/>
          <p:nvPr/>
        </p:nvSpPr>
        <p:spPr>
          <a:xfrm rot="10800000">
            <a:off x="-11955" y="-308708"/>
            <a:ext cx="9167892" cy="1373659"/>
          </a:xfrm>
          <a:custGeom>
            <a:avLst/>
            <a:gdLst/>
            <a:ahLst/>
            <a:cxnLst/>
            <a:rect l="l" t="t" r="r" b="b"/>
            <a:pathLst>
              <a:path w="56647" h="12453" extrusionOk="0">
                <a:moveTo>
                  <a:pt x="5727" y="1"/>
                </a:moveTo>
                <a:cubicBezTo>
                  <a:pt x="5549" y="1"/>
                  <a:pt x="5370" y="6"/>
                  <a:pt x="5190" y="18"/>
                </a:cubicBezTo>
                <a:cubicBezTo>
                  <a:pt x="3082" y="157"/>
                  <a:pt x="931" y="1389"/>
                  <a:pt x="0" y="3190"/>
                </a:cubicBezTo>
                <a:lnTo>
                  <a:pt x="0" y="12453"/>
                </a:lnTo>
                <a:cubicBezTo>
                  <a:pt x="9408" y="10657"/>
                  <a:pt x="18943" y="9760"/>
                  <a:pt x="28478" y="9760"/>
                </a:cubicBezTo>
                <a:cubicBezTo>
                  <a:pt x="37908" y="9760"/>
                  <a:pt x="47339" y="10638"/>
                  <a:pt x="56646" y="12392"/>
                </a:cubicBezTo>
                <a:lnTo>
                  <a:pt x="56646" y="3800"/>
                </a:lnTo>
                <a:cubicBezTo>
                  <a:pt x="55405" y="3980"/>
                  <a:pt x="54157" y="4078"/>
                  <a:pt x="52909" y="4078"/>
                </a:cubicBezTo>
                <a:cubicBezTo>
                  <a:pt x="51848" y="4078"/>
                  <a:pt x="50789" y="4007"/>
                  <a:pt x="49734" y="3855"/>
                </a:cubicBezTo>
                <a:cubicBezTo>
                  <a:pt x="45112" y="3184"/>
                  <a:pt x="40619" y="975"/>
                  <a:pt x="36038" y="975"/>
                </a:cubicBezTo>
                <a:cubicBezTo>
                  <a:pt x="35379" y="975"/>
                  <a:pt x="34718" y="1021"/>
                  <a:pt x="34054" y="1123"/>
                </a:cubicBezTo>
                <a:cubicBezTo>
                  <a:pt x="29612" y="1806"/>
                  <a:pt x="25689" y="4993"/>
                  <a:pt x="21213" y="4993"/>
                </a:cubicBezTo>
                <a:cubicBezTo>
                  <a:pt x="21135" y="4993"/>
                  <a:pt x="21057" y="4992"/>
                  <a:pt x="20979" y="4990"/>
                </a:cubicBezTo>
                <a:cubicBezTo>
                  <a:pt x="18193" y="4918"/>
                  <a:pt x="15613" y="3577"/>
                  <a:pt x="13124" y="2326"/>
                </a:cubicBezTo>
                <a:cubicBezTo>
                  <a:pt x="10795" y="1150"/>
                  <a:pt x="8313" y="1"/>
                  <a:pt x="5727" y="1"/>
                </a:cubicBezTo>
                <a:close/>
              </a:path>
            </a:pathLst>
          </a:custGeom>
          <a:solidFill>
            <a:srgbClr val="4586F1">
              <a:alpha val="75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9" name="Google Shape;229;p15"/>
          <p:cNvSpPr/>
          <p:nvPr/>
        </p:nvSpPr>
        <p:spPr>
          <a:xfrm>
            <a:off x="322547" y="4376851"/>
            <a:ext cx="8498921" cy="1248571"/>
          </a:xfrm>
          <a:custGeom>
            <a:avLst/>
            <a:gdLst/>
            <a:ahLst/>
            <a:cxnLst/>
            <a:rect l="l" t="t" r="r" b="b"/>
            <a:pathLst>
              <a:path w="40901" h="3644" extrusionOk="0">
                <a:moveTo>
                  <a:pt x="20447" y="0"/>
                </a:moveTo>
                <a:cubicBezTo>
                  <a:pt x="9154" y="0"/>
                  <a:pt x="0" y="810"/>
                  <a:pt x="0" y="1819"/>
                </a:cubicBezTo>
                <a:cubicBezTo>
                  <a:pt x="0" y="2828"/>
                  <a:pt x="9154" y="3644"/>
                  <a:pt x="20447" y="3644"/>
                </a:cubicBezTo>
                <a:cubicBezTo>
                  <a:pt x="31746" y="3644"/>
                  <a:pt x="40900" y="2828"/>
                  <a:pt x="40900" y="1819"/>
                </a:cubicBezTo>
                <a:cubicBezTo>
                  <a:pt x="40900" y="810"/>
                  <a:pt x="31746" y="0"/>
                  <a:pt x="2044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30" name="Google Shape;230;p15"/>
          <p:cNvSpPr/>
          <p:nvPr/>
        </p:nvSpPr>
        <p:spPr>
          <a:xfrm>
            <a:off x="5153175" y="4564049"/>
            <a:ext cx="495874" cy="221200"/>
          </a:xfrm>
          <a:custGeom>
            <a:avLst/>
            <a:gdLst/>
            <a:ahLst/>
            <a:cxnLst/>
            <a:rect l="l" t="t" r="r" b="b"/>
            <a:pathLst>
              <a:path w="2885" h="1287" extrusionOk="0">
                <a:moveTo>
                  <a:pt x="1908" y="0"/>
                </a:moveTo>
                <a:cubicBezTo>
                  <a:pt x="1884" y="0"/>
                  <a:pt x="1859" y="7"/>
                  <a:pt x="1837" y="23"/>
                </a:cubicBezTo>
                <a:cubicBezTo>
                  <a:pt x="1674" y="168"/>
                  <a:pt x="1414" y="428"/>
                  <a:pt x="1299" y="761"/>
                </a:cubicBezTo>
                <a:cubicBezTo>
                  <a:pt x="1299" y="761"/>
                  <a:pt x="1172" y="223"/>
                  <a:pt x="955" y="60"/>
                </a:cubicBezTo>
                <a:cubicBezTo>
                  <a:pt x="938" y="47"/>
                  <a:pt x="922" y="41"/>
                  <a:pt x="907" y="41"/>
                </a:cubicBezTo>
                <a:cubicBezTo>
                  <a:pt x="732" y="41"/>
                  <a:pt x="701" y="869"/>
                  <a:pt x="701" y="869"/>
                </a:cubicBezTo>
                <a:cubicBezTo>
                  <a:pt x="623" y="553"/>
                  <a:pt x="340" y="331"/>
                  <a:pt x="13" y="331"/>
                </a:cubicBezTo>
                <a:cubicBezTo>
                  <a:pt x="9" y="331"/>
                  <a:pt x="4" y="331"/>
                  <a:pt x="0" y="332"/>
                </a:cubicBezTo>
                <a:lnTo>
                  <a:pt x="375" y="1286"/>
                </a:lnTo>
                <a:lnTo>
                  <a:pt x="2538" y="1286"/>
                </a:lnTo>
                <a:lnTo>
                  <a:pt x="2870" y="241"/>
                </a:lnTo>
                <a:cubicBezTo>
                  <a:pt x="2885" y="197"/>
                  <a:pt x="2849" y="154"/>
                  <a:pt x="2809" y="154"/>
                </a:cubicBezTo>
                <a:cubicBezTo>
                  <a:pt x="2799" y="154"/>
                  <a:pt x="2789" y="156"/>
                  <a:pt x="2780" y="162"/>
                </a:cubicBezTo>
                <a:cubicBezTo>
                  <a:pt x="2580" y="259"/>
                  <a:pt x="2242" y="452"/>
                  <a:pt x="2127" y="652"/>
                </a:cubicBezTo>
                <a:lnTo>
                  <a:pt x="2018" y="84"/>
                </a:lnTo>
                <a:cubicBezTo>
                  <a:pt x="2006" y="31"/>
                  <a:pt x="1958" y="0"/>
                  <a:pt x="190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31" name="Google Shape;231;p15"/>
          <p:cNvSpPr/>
          <p:nvPr/>
        </p:nvSpPr>
        <p:spPr>
          <a:xfrm>
            <a:off x="269214" y="597318"/>
            <a:ext cx="153835" cy="162316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32" name="Google Shape;232;p15"/>
          <p:cNvSpPr/>
          <p:nvPr/>
        </p:nvSpPr>
        <p:spPr>
          <a:xfrm>
            <a:off x="879666" y="2465891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33" name="Google Shape;233;p15"/>
          <p:cNvSpPr/>
          <p:nvPr/>
        </p:nvSpPr>
        <p:spPr>
          <a:xfrm>
            <a:off x="1664979" y="1309829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34" name="Google Shape;234;p15"/>
          <p:cNvSpPr/>
          <p:nvPr/>
        </p:nvSpPr>
        <p:spPr>
          <a:xfrm>
            <a:off x="1579224" y="704796"/>
            <a:ext cx="223975" cy="192005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35" name="Google Shape;235;p15"/>
          <p:cNvSpPr/>
          <p:nvPr/>
        </p:nvSpPr>
        <p:spPr>
          <a:xfrm>
            <a:off x="8020389" y="187254"/>
            <a:ext cx="153835" cy="162316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36" name="Google Shape;236;p15"/>
          <p:cNvSpPr/>
          <p:nvPr/>
        </p:nvSpPr>
        <p:spPr>
          <a:xfrm>
            <a:off x="8466726" y="1362476"/>
            <a:ext cx="223975" cy="192013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37" name="Google Shape;237;p15"/>
          <p:cNvSpPr/>
          <p:nvPr/>
        </p:nvSpPr>
        <p:spPr>
          <a:xfrm>
            <a:off x="8594991" y="597317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38" name="Google Shape;238;p15"/>
          <p:cNvSpPr/>
          <p:nvPr/>
        </p:nvSpPr>
        <p:spPr>
          <a:xfrm>
            <a:off x="7294454" y="3321454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39" name="Google Shape;239;p15"/>
          <p:cNvSpPr/>
          <p:nvPr/>
        </p:nvSpPr>
        <p:spPr>
          <a:xfrm>
            <a:off x="7725972" y="3075326"/>
            <a:ext cx="136092" cy="143613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40" name="Google Shape;240;p15"/>
          <p:cNvSpPr/>
          <p:nvPr/>
        </p:nvSpPr>
        <p:spPr>
          <a:xfrm>
            <a:off x="1631674" y="2574171"/>
            <a:ext cx="223975" cy="192005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41" name="Google Shape;241;p15"/>
          <p:cNvSpPr/>
          <p:nvPr/>
        </p:nvSpPr>
        <p:spPr>
          <a:xfrm>
            <a:off x="269216" y="1817453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42" name="Google Shape;242;p15"/>
          <p:cNvSpPr/>
          <p:nvPr/>
        </p:nvSpPr>
        <p:spPr>
          <a:xfrm>
            <a:off x="1010291" y="516167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43" name="Google Shape;243;p15"/>
          <p:cNvSpPr/>
          <p:nvPr/>
        </p:nvSpPr>
        <p:spPr>
          <a:xfrm>
            <a:off x="2705089" y="542493"/>
            <a:ext cx="153835" cy="162316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44" name="Google Shape;244;p15"/>
          <p:cNvSpPr/>
          <p:nvPr/>
        </p:nvSpPr>
        <p:spPr>
          <a:xfrm>
            <a:off x="6727904" y="2102167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245" name="Google Shape;245;p15"/>
          <p:cNvGrpSpPr/>
          <p:nvPr/>
        </p:nvGrpSpPr>
        <p:grpSpPr>
          <a:xfrm>
            <a:off x="6299121" y="2983898"/>
            <a:ext cx="2893128" cy="2397297"/>
            <a:chOff x="6299146" y="2859547"/>
            <a:chExt cx="2893128" cy="2397297"/>
          </a:xfrm>
        </p:grpSpPr>
        <p:sp>
          <p:nvSpPr>
            <p:cNvPr id="246" name="Google Shape;246;p15"/>
            <p:cNvSpPr/>
            <p:nvPr/>
          </p:nvSpPr>
          <p:spPr>
            <a:xfrm>
              <a:off x="6299146" y="3795327"/>
              <a:ext cx="2893084" cy="1459721"/>
            </a:xfrm>
            <a:custGeom>
              <a:avLst/>
              <a:gdLst/>
              <a:ahLst/>
              <a:cxnLst/>
              <a:rect l="l" t="t" r="r" b="b"/>
              <a:pathLst>
                <a:path w="19354" h="9765" extrusionOk="0">
                  <a:moveTo>
                    <a:pt x="19354" y="0"/>
                  </a:moveTo>
                  <a:cubicBezTo>
                    <a:pt x="16888" y="453"/>
                    <a:pt x="15469" y="2532"/>
                    <a:pt x="15209" y="2949"/>
                  </a:cubicBezTo>
                  <a:cubicBezTo>
                    <a:pt x="14502" y="1982"/>
                    <a:pt x="13559" y="1227"/>
                    <a:pt x="12466" y="737"/>
                  </a:cubicBezTo>
                  <a:lnTo>
                    <a:pt x="12466" y="737"/>
                  </a:lnTo>
                  <a:lnTo>
                    <a:pt x="13456" y="2206"/>
                  </a:lnTo>
                  <a:cubicBezTo>
                    <a:pt x="13456" y="2206"/>
                    <a:pt x="11988" y="955"/>
                    <a:pt x="10453" y="846"/>
                  </a:cubicBezTo>
                  <a:lnTo>
                    <a:pt x="10453" y="846"/>
                  </a:lnTo>
                  <a:lnTo>
                    <a:pt x="10949" y="2079"/>
                  </a:lnTo>
                  <a:lnTo>
                    <a:pt x="10780" y="2067"/>
                  </a:lnTo>
                  <a:cubicBezTo>
                    <a:pt x="10188" y="1559"/>
                    <a:pt x="8605" y="411"/>
                    <a:pt x="6055" y="73"/>
                  </a:cubicBezTo>
                  <a:lnTo>
                    <a:pt x="6055" y="73"/>
                  </a:lnTo>
                  <a:lnTo>
                    <a:pt x="8182" y="2163"/>
                  </a:lnTo>
                  <a:lnTo>
                    <a:pt x="8188" y="2169"/>
                  </a:lnTo>
                  <a:cubicBezTo>
                    <a:pt x="7571" y="2266"/>
                    <a:pt x="6967" y="2429"/>
                    <a:pt x="6387" y="2659"/>
                  </a:cubicBezTo>
                  <a:lnTo>
                    <a:pt x="6363" y="2671"/>
                  </a:lnTo>
                  <a:cubicBezTo>
                    <a:pt x="5692" y="2943"/>
                    <a:pt x="5058" y="3299"/>
                    <a:pt x="4472" y="3728"/>
                  </a:cubicBezTo>
                  <a:lnTo>
                    <a:pt x="4580" y="1861"/>
                  </a:lnTo>
                  <a:lnTo>
                    <a:pt x="4580" y="1861"/>
                  </a:lnTo>
                  <a:cubicBezTo>
                    <a:pt x="3487" y="2490"/>
                    <a:pt x="3118" y="4562"/>
                    <a:pt x="3118" y="4562"/>
                  </a:cubicBezTo>
                  <a:cubicBezTo>
                    <a:pt x="3007" y="4553"/>
                    <a:pt x="2896" y="4549"/>
                    <a:pt x="2787" y="4549"/>
                  </a:cubicBezTo>
                  <a:cubicBezTo>
                    <a:pt x="1435" y="4549"/>
                    <a:pt x="296" y="5190"/>
                    <a:pt x="296" y="5190"/>
                  </a:cubicBezTo>
                  <a:cubicBezTo>
                    <a:pt x="308" y="5186"/>
                    <a:pt x="324" y="5183"/>
                    <a:pt x="342" y="5183"/>
                  </a:cubicBezTo>
                  <a:cubicBezTo>
                    <a:pt x="697" y="5183"/>
                    <a:pt x="2188" y="6024"/>
                    <a:pt x="2188" y="6024"/>
                  </a:cubicBezTo>
                  <a:lnTo>
                    <a:pt x="2236" y="5994"/>
                  </a:lnTo>
                  <a:lnTo>
                    <a:pt x="2236" y="5994"/>
                  </a:lnTo>
                  <a:cubicBezTo>
                    <a:pt x="1722" y="6683"/>
                    <a:pt x="1287" y="7426"/>
                    <a:pt x="931" y="8205"/>
                  </a:cubicBezTo>
                  <a:cubicBezTo>
                    <a:pt x="858" y="8363"/>
                    <a:pt x="828" y="8453"/>
                    <a:pt x="828" y="8453"/>
                  </a:cubicBezTo>
                  <a:lnTo>
                    <a:pt x="0" y="9764"/>
                  </a:lnTo>
                  <a:lnTo>
                    <a:pt x="19354" y="9764"/>
                  </a:lnTo>
                  <a:lnTo>
                    <a:pt x="1935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7" name="Google Shape;247;p15"/>
            <p:cNvSpPr/>
            <p:nvPr/>
          </p:nvSpPr>
          <p:spPr>
            <a:xfrm>
              <a:off x="8785679" y="3798915"/>
              <a:ext cx="406592" cy="1457927"/>
            </a:xfrm>
            <a:custGeom>
              <a:avLst/>
              <a:gdLst/>
              <a:ahLst/>
              <a:cxnLst/>
              <a:rect l="l" t="t" r="r" b="b"/>
              <a:pathLst>
                <a:path w="2720" h="9753" extrusionOk="0">
                  <a:moveTo>
                    <a:pt x="2720" y="0"/>
                  </a:moveTo>
                  <a:cubicBezTo>
                    <a:pt x="2267" y="744"/>
                    <a:pt x="31" y="4665"/>
                    <a:pt x="1" y="9752"/>
                  </a:cubicBezTo>
                  <a:lnTo>
                    <a:pt x="55" y="9752"/>
                  </a:lnTo>
                  <a:cubicBezTo>
                    <a:pt x="85" y="4834"/>
                    <a:pt x="2182" y="1009"/>
                    <a:pt x="2720" y="103"/>
                  </a:cubicBezTo>
                  <a:lnTo>
                    <a:pt x="27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8" name="Google Shape;248;p15"/>
            <p:cNvSpPr/>
            <p:nvPr/>
          </p:nvSpPr>
          <p:spPr>
            <a:xfrm>
              <a:off x="8864308" y="4124943"/>
              <a:ext cx="327965" cy="1131900"/>
            </a:xfrm>
            <a:custGeom>
              <a:avLst/>
              <a:gdLst/>
              <a:ahLst/>
              <a:cxnLst/>
              <a:rect l="l" t="t" r="r" b="b"/>
              <a:pathLst>
                <a:path w="2194" h="7572" extrusionOk="0">
                  <a:moveTo>
                    <a:pt x="2194" y="1"/>
                  </a:moveTo>
                  <a:cubicBezTo>
                    <a:pt x="2018" y="351"/>
                    <a:pt x="1837" y="726"/>
                    <a:pt x="1656" y="1130"/>
                  </a:cubicBezTo>
                  <a:cubicBezTo>
                    <a:pt x="937" y="2756"/>
                    <a:pt x="109" y="5112"/>
                    <a:pt x="0" y="7571"/>
                  </a:cubicBezTo>
                  <a:lnTo>
                    <a:pt x="61" y="7571"/>
                  </a:lnTo>
                  <a:cubicBezTo>
                    <a:pt x="170" y="5118"/>
                    <a:pt x="985" y="2774"/>
                    <a:pt x="1704" y="1155"/>
                  </a:cubicBezTo>
                  <a:cubicBezTo>
                    <a:pt x="1867" y="792"/>
                    <a:pt x="2031" y="442"/>
                    <a:pt x="2194" y="127"/>
                  </a:cubicBezTo>
                  <a:lnTo>
                    <a:pt x="219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9" name="Google Shape;249;p15"/>
            <p:cNvSpPr/>
            <p:nvPr/>
          </p:nvSpPr>
          <p:spPr>
            <a:xfrm>
              <a:off x="8982551" y="4466368"/>
              <a:ext cx="209724" cy="790477"/>
            </a:xfrm>
            <a:custGeom>
              <a:avLst/>
              <a:gdLst/>
              <a:ahLst/>
              <a:cxnLst/>
              <a:rect l="l" t="t" r="r" b="b"/>
              <a:pathLst>
                <a:path w="1403" h="5288" extrusionOk="0">
                  <a:moveTo>
                    <a:pt x="1403" y="1"/>
                  </a:moveTo>
                  <a:cubicBezTo>
                    <a:pt x="672" y="1553"/>
                    <a:pt x="1" y="3505"/>
                    <a:pt x="61" y="5287"/>
                  </a:cubicBezTo>
                  <a:lnTo>
                    <a:pt x="116" y="5287"/>
                  </a:lnTo>
                  <a:cubicBezTo>
                    <a:pt x="55" y="3553"/>
                    <a:pt x="696" y="1662"/>
                    <a:pt x="1403" y="133"/>
                  </a:cubicBezTo>
                  <a:lnTo>
                    <a:pt x="14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0" name="Google Shape;250;p15"/>
            <p:cNvSpPr/>
            <p:nvPr/>
          </p:nvSpPr>
          <p:spPr>
            <a:xfrm>
              <a:off x="8585220" y="2859547"/>
              <a:ext cx="533951" cy="1444324"/>
            </a:xfrm>
            <a:custGeom>
              <a:avLst/>
              <a:gdLst/>
              <a:ahLst/>
              <a:cxnLst/>
              <a:rect l="l" t="t" r="r" b="b"/>
              <a:pathLst>
                <a:path w="3572" h="9662" extrusionOk="0">
                  <a:moveTo>
                    <a:pt x="1728" y="0"/>
                  </a:moveTo>
                  <a:lnTo>
                    <a:pt x="1680" y="55"/>
                  </a:lnTo>
                  <a:cubicBezTo>
                    <a:pt x="1112" y="768"/>
                    <a:pt x="689" y="1590"/>
                    <a:pt x="441" y="2466"/>
                  </a:cubicBezTo>
                  <a:cubicBezTo>
                    <a:pt x="0" y="3988"/>
                    <a:pt x="55" y="5662"/>
                    <a:pt x="665" y="7130"/>
                  </a:cubicBezTo>
                  <a:cubicBezTo>
                    <a:pt x="985" y="7886"/>
                    <a:pt x="1438" y="8611"/>
                    <a:pt x="1553" y="9414"/>
                  </a:cubicBezTo>
                  <a:cubicBezTo>
                    <a:pt x="1565" y="9493"/>
                    <a:pt x="1571" y="9577"/>
                    <a:pt x="1577" y="9662"/>
                  </a:cubicBezTo>
                  <a:cubicBezTo>
                    <a:pt x="1595" y="9602"/>
                    <a:pt x="1620" y="9541"/>
                    <a:pt x="1638" y="9487"/>
                  </a:cubicBezTo>
                  <a:cubicBezTo>
                    <a:pt x="1656" y="9414"/>
                    <a:pt x="1680" y="9354"/>
                    <a:pt x="1698" y="9293"/>
                  </a:cubicBezTo>
                  <a:cubicBezTo>
                    <a:pt x="1885" y="8725"/>
                    <a:pt x="1958" y="8562"/>
                    <a:pt x="2321" y="7855"/>
                  </a:cubicBezTo>
                  <a:cubicBezTo>
                    <a:pt x="3571" y="5414"/>
                    <a:pt x="3348" y="2284"/>
                    <a:pt x="1759" y="49"/>
                  </a:cubicBezTo>
                  <a:lnTo>
                    <a:pt x="172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1" name="Google Shape;251;p15"/>
            <p:cNvSpPr/>
            <p:nvPr/>
          </p:nvSpPr>
          <p:spPr>
            <a:xfrm>
              <a:off x="8788370" y="2859547"/>
              <a:ext cx="59793" cy="1444324"/>
            </a:xfrm>
            <a:custGeom>
              <a:avLst/>
              <a:gdLst/>
              <a:ahLst/>
              <a:cxnLst/>
              <a:rect l="l" t="t" r="r" b="b"/>
              <a:pathLst>
                <a:path w="400" h="9662" extrusionOk="0">
                  <a:moveTo>
                    <a:pt x="369" y="0"/>
                  </a:moveTo>
                  <a:lnTo>
                    <a:pt x="321" y="61"/>
                  </a:lnTo>
                  <a:cubicBezTo>
                    <a:pt x="152" y="1590"/>
                    <a:pt x="1" y="3360"/>
                    <a:pt x="1" y="5070"/>
                  </a:cubicBezTo>
                  <a:cubicBezTo>
                    <a:pt x="1" y="6514"/>
                    <a:pt x="67" y="7964"/>
                    <a:pt x="194" y="9414"/>
                  </a:cubicBezTo>
                  <a:cubicBezTo>
                    <a:pt x="206" y="9493"/>
                    <a:pt x="212" y="9577"/>
                    <a:pt x="218" y="9662"/>
                  </a:cubicBezTo>
                  <a:cubicBezTo>
                    <a:pt x="236" y="9602"/>
                    <a:pt x="255" y="9541"/>
                    <a:pt x="273" y="9487"/>
                  </a:cubicBezTo>
                  <a:cubicBezTo>
                    <a:pt x="146" y="8012"/>
                    <a:pt x="79" y="6538"/>
                    <a:pt x="79" y="5064"/>
                  </a:cubicBezTo>
                  <a:cubicBezTo>
                    <a:pt x="73" y="3354"/>
                    <a:pt x="230" y="1577"/>
                    <a:pt x="400" y="49"/>
                  </a:cubicBezTo>
                  <a:cubicBezTo>
                    <a:pt x="388" y="31"/>
                    <a:pt x="375" y="13"/>
                    <a:pt x="3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2" name="Google Shape;252;p15"/>
            <p:cNvSpPr/>
            <p:nvPr/>
          </p:nvSpPr>
          <p:spPr>
            <a:xfrm>
              <a:off x="8585220" y="3228029"/>
              <a:ext cx="327965" cy="1075844"/>
            </a:xfrm>
            <a:custGeom>
              <a:avLst/>
              <a:gdLst/>
              <a:ahLst/>
              <a:cxnLst/>
              <a:rect l="l" t="t" r="r" b="b"/>
              <a:pathLst>
                <a:path w="2194" h="7197" extrusionOk="0">
                  <a:moveTo>
                    <a:pt x="441" y="1"/>
                  </a:moveTo>
                  <a:lnTo>
                    <a:pt x="441" y="1"/>
                  </a:lnTo>
                  <a:cubicBezTo>
                    <a:pt x="0" y="1523"/>
                    <a:pt x="55" y="3197"/>
                    <a:pt x="665" y="4665"/>
                  </a:cubicBezTo>
                  <a:cubicBezTo>
                    <a:pt x="985" y="5421"/>
                    <a:pt x="1438" y="6146"/>
                    <a:pt x="1553" y="6949"/>
                  </a:cubicBezTo>
                  <a:cubicBezTo>
                    <a:pt x="1565" y="7028"/>
                    <a:pt x="1571" y="7112"/>
                    <a:pt x="1577" y="7197"/>
                  </a:cubicBezTo>
                  <a:cubicBezTo>
                    <a:pt x="1595" y="7137"/>
                    <a:pt x="1620" y="7076"/>
                    <a:pt x="1638" y="7022"/>
                  </a:cubicBezTo>
                  <a:cubicBezTo>
                    <a:pt x="1656" y="6949"/>
                    <a:pt x="1680" y="6889"/>
                    <a:pt x="1698" y="6828"/>
                  </a:cubicBezTo>
                  <a:cubicBezTo>
                    <a:pt x="1728" y="6478"/>
                    <a:pt x="1777" y="6127"/>
                    <a:pt x="1843" y="5783"/>
                  </a:cubicBezTo>
                  <a:cubicBezTo>
                    <a:pt x="2194" y="3771"/>
                    <a:pt x="1644" y="1638"/>
                    <a:pt x="4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3" name="Google Shape;253;p15"/>
            <p:cNvSpPr/>
            <p:nvPr/>
          </p:nvSpPr>
          <p:spPr>
            <a:xfrm>
              <a:off x="8193121" y="3149549"/>
              <a:ext cx="646063" cy="1385576"/>
            </a:xfrm>
            <a:custGeom>
              <a:avLst/>
              <a:gdLst/>
              <a:ahLst/>
              <a:cxnLst/>
              <a:rect l="l" t="t" r="r" b="b"/>
              <a:pathLst>
                <a:path w="4322" h="9269" extrusionOk="0">
                  <a:moveTo>
                    <a:pt x="938" y="0"/>
                  </a:moveTo>
                  <a:cubicBezTo>
                    <a:pt x="931" y="24"/>
                    <a:pt x="919" y="42"/>
                    <a:pt x="913" y="66"/>
                  </a:cubicBezTo>
                  <a:cubicBezTo>
                    <a:pt x="1" y="2393"/>
                    <a:pt x="454" y="5202"/>
                    <a:pt x="2061" y="7118"/>
                  </a:cubicBezTo>
                  <a:cubicBezTo>
                    <a:pt x="2587" y="7746"/>
                    <a:pt x="3240" y="8302"/>
                    <a:pt x="3590" y="9033"/>
                  </a:cubicBezTo>
                  <a:cubicBezTo>
                    <a:pt x="3626" y="9112"/>
                    <a:pt x="3657" y="9190"/>
                    <a:pt x="3687" y="9269"/>
                  </a:cubicBezTo>
                  <a:lnTo>
                    <a:pt x="3687" y="9075"/>
                  </a:lnTo>
                  <a:cubicBezTo>
                    <a:pt x="3693" y="8308"/>
                    <a:pt x="3705" y="8181"/>
                    <a:pt x="3856" y="7317"/>
                  </a:cubicBezTo>
                  <a:cubicBezTo>
                    <a:pt x="4321" y="4610"/>
                    <a:pt x="3167" y="1692"/>
                    <a:pt x="986" y="36"/>
                  </a:cubicBezTo>
                  <a:cubicBezTo>
                    <a:pt x="968" y="24"/>
                    <a:pt x="956" y="12"/>
                    <a:pt x="9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4" name="Google Shape;254;p15"/>
            <p:cNvSpPr/>
            <p:nvPr/>
          </p:nvSpPr>
          <p:spPr>
            <a:xfrm>
              <a:off x="8329600" y="3150446"/>
              <a:ext cx="414664" cy="1384680"/>
            </a:xfrm>
            <a:custGeom>
              <a:avLst/>
              <a:gdLst/>
              <a:ahLst/>
              <a:cxnLst/>
              <a:rect l="l" t="t" r="r" b="b"/>
              <a:pathLst>
                <a:path w="2774" h="9263" extrusionOk="0">
                  <a:moveTo>
                    <a:pt x="25" y="0"/>
                  </a:moveTo>
                  <a:cubicBezTo>
                    <a:pt x="18" y="18"/>
                    <a:pt x="12" y="42"/>
                    <a:pt x="0" y="67"/>
                  </a:cubicBezTo>
                  <a:cubicBezTo>
                    <a:pt x="296" y="1577"/>
                    <a:pt x="683" y="3311"/>
                    <a:pt x="1191" y="4943"/>
                  </a:cubicBezTo>
                  <a:cubicBezTo>
                    <a:pt x="1626" y="6320"/>
                    <a:pt x="2121" y="7686"/>
                    <a:pt x="2671" y="9027"/>
                  </a:cubicBezTo>
                  <a:cubicBezTo>
                    <a:pt x="2707" y="9106"/>
                    <a:pt x="2744" y="9184"/>
                    <a:pt x="2774" y="9263"/>
                  </a:cubicBezTo>
                  <a:lnTo>
                    <a:pt x="2774" y="9069"/>
                  </a:lnTo>
                  <a:cubicBezTo>
                    <a:pt x="2206" y="7710"/>
                    <a:pt x="1704" y="6314"/>
                    <a:pt x="1263" y="4918"/>
                  </a:cubicBezTo>
                  <a:cubicBezTo>
                    <a:pt x="744" y="3287"/>
                    <a:pt x="363" y="1541"/>
                    <a:pt x="67" y="30"/>
                  </a:cubicBezTo>
                  <a:cubicBezTo>
                    <a:pt x="55" y="18"/>
                    <a:pt x="37" y="6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13257792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6"/>
          <p:cNvSpPr/>
          <p:nvPr/>
        </p:nvSpPr>
        <p:spPr>
          <a:xfrm rot="10800000">
            <a:off x="-11955" y="-308708"/>
            <a:ext cx="9167892" cy="1373659"/>
          </a:xfrm>
          <a:custGeom>
            <a:avLst/>
            <a:gdLst/>
            <a:ahLst/>
            <a:cxnLst/>
            <a:rect l="l" t="t" r="r" b="b"/>
            <a:pathLst>
              <a:path w="56647" h="12453" extrusionOk="0">
                <a:moveTo>
                  <a:pt x="5727" y="1"/>
                </a:moveTo>
                <a:cubicBezTo>
                  <a:pt x="5549" y="1"/>
                  <a:pt x="5370" y="6"/>
                  <a:pt x="5190" y="18"/>
                </a:cubicBezTo>
                <a:cubicBezTo>
                  <a:pt x="3082" y="157"/>
                  <a:pt x="931" y="1389"/>
                  <a:pt x="0" y="3190"/>
                </a:cubicBezTo>
                <a:lnTo>
                  <a:pt x="0" y="12453"/>
                </a:lnTo>
                <a:cubicBezTo>
                  <a:pt x="9408" y="10657"/>
                  <a:pt x="18943" y="9760"/>
                  <a:pt x="28478" y="9760"/>
                </a:cubicBezTo>
                <a:cubicBezTo>
                  <a:pt x="37908" y="9760"/>
                  <a:pt x="47339" y="10638"/>
                  <a:pt x="56646" y="12392"/>
                </a:cubicBezTo>
                <a:lnTo>
                  <a:pt x="56646" y="3800"/>
                </a:lnTo>
                <a:cubicBezTo>
                  <a:pt x="55405" y="3980"/>
                  <a:pt x="54157" y="4078"/>
                  <a:pt x="52909" y="4078"/>
                </a:cubicBezTo>
                <a:cubicBezTo>
                  <a:pt x="51848" y="4078"/>
                  <a:pt x="50789" y="4007"/>
                  <a:pt x="49734" y="3855"/>
                </a:cubicBezTo>
                <a:cubicBezTo>
                  <a:pt x="45112" y="3184"/>
                  <a:pt x="40619" y="975"/>
                  <a:pt x="36038" y="975"/>
                </a:cubicBezTo>
                <a:cubicBezTo>
                  <a:pt x="35379" y="975"/>
                  <a:pt x="34718" y="1021"/>
                  <a:pt x="34054" y="1123"/>
                </a:cubicBezTo>
                <a:cubicBezTo>
                  <a:pt x="29612" y="1806"/>
                  <a:pt x="25689" y="4993"/>
                  <a:pt x="21213" y="4993"/>
                </a:cubicBezTo>
                <a:cubicBezTo>
                  <a:pt x="21135" y="4993"/>
                  <a:pt x="21057" y="4992"/>
                  <a:pt x="20979" y="4990"/>
                </a:cubicBezTo>
                <a:cubicBezTo>
                  <a:pt x="18193" y="4918"/>
                  <a:pt x="15613" y="3577"/>
                  <a:pt x="13124" y="2326"/>
                </a:cubicBezTo>
                <a:cubicBezTo>
                  <a:pt x="10795" y="1150"/>
                  <a:pt x="8313" y="1"/>
                  <a:pt x="5727" y="1"/>
                </a:cubicBezTo>
                <a:close/>
              </a:path>
            </a:pathLst>
          </a:custGeom>
          <a:solidFill>
            <a:srgbClr val="4586F1">
              <a:alpha val="75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57" name="Google Shape;257;p16"/>
          <p:cNvSpPr txBox="1">
            <a:spLocks noGrp="1"/>
          </p:cNvSpPr>
          <p:nvPr>
            <p:ph type="title"/>
          </p:nvPr>
        </p:nvSpPr>
        <p:spPr>
          <a:xfrm>
            <a:off x="721050" y="542500"/>
            <a:ext cx="7701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8" name="Google Shape;258;p16"/>
          <p:cNvSpPr txBox="1">
            <a:spLocks noGrp="1"/>
          </p:cNvSpPr>
          <p:nvPr>
            <p:ph type="subTitle" idx="1"/>
          </p:nvPr>
        </p:nvSpPr>
        <p:spPr>
          <a:xfrm>
            <a:off x="2068888" y="2014800"/>
            <a:ext cx="2274600" cy="48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259" name="Google Shape;259;p16"/>
          <p:cNvSpPr txBox="1">
            <a:spLocks noGrp="1"/>
          </p:cNvSpPr>
          <p:nvPr>
            <p:ph type="subTitle" idx="2"/>
          </p:nvPr>
        </p:nvSpPr>
        <p:spPr>
          <a:xfrm>
            <a:off x="2069316" y="1556100"/>
            <a:ext cx="2274300" cy="3828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260" name="Google Shape;260;p16"/>
          <p:cNvSpPr txBox="1">
            <a:spLocks noGrp="1"/>
          </p:cNvSpPr>
          <p:nvPr>
            <p:ph type="subTitle" idx="3"/>
          </p:nvPr>
        </p:nvSpPr>
        <p:spPr>
          <a:xfrm>
            <a:off x="5812170" y="2014800"/>
            <a:ext cx="2274600" cy="48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261" name="Google Shape;261;p16"/>
          <p:cNvSpPr txBox="1">
            <a:spLocks noGrp="1"/>
          </p:cNvSpPr>
          <p:nvPr>
            <p:ph type="subTitle" idx="4"/>
          </p:nvPr>
        </p:nvSpPr>
        <p:spPr>
          <a:xfrm>
            <a:off x="5812610" y="1556100"/>
            <a:ext cx="2274000" cy="3828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262" name="Google Shape;262;p16"/>
          <p:cNvSpPr txBox="1">
            <a:spLocks noGrp="1"/>
          </p:cNvSpPr>
          <p:nvPr>
            <p:ph type="subTitle" idx="5"/>
          </p:nvPr>
        </p:nvSpPr>
        <p:spPr>
          <a:xfrm>
            <a:off x="2068888" y="3455875"/>
            <a:ext cx="2274600" cy="48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263" name="Google Shape;263;p16"/>
          <p:cNvSpPr txBox="1">
            <a:spLocks noGrp="1"/>
          </p:cNvSpPr>
          <p:nvPr>
            <p:ph type="subTitle" idx="6"/>
          </p:nvPr>
        </p:nvSpPr>
        <p:spPr>
          <a:xfrm>
            <a:off x="2069316" y="2997175"/>
            <a:ext cx="2274300" cy="3828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264" name="Google Shape;264;p16"/>
          <p:cNvSpPr txBox="1">
            <a:spLocks noGrp="1"/>
          </p:cNvSpPr>
          <p:nvPr>
            <p:ph type="subTitle" idx="7"/>
          </p:nvPr>
        </p:nvSpPr>
        <p:spPr>
          <a:xfrm>
            <a:off x="5812170" y="3455875"/>
            <a:ext cx="2274600" cy="48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265" name="Google Shape;265;p16"/>
          <p:cNvSpPr txBox="1">
            <a:spLocks noGrp="1"/>
          </p:cNvSpPr>
          <p:nvPr>
            <p:ph type="subTitle" idx="8"/>
          </p:nvPr>
        </p:nvSpPr>
        <p:spPr>
          <a:xfrm>
            <a:off x="5812610" y="2997175"/>
            <a:ext cx="2274000" cy="3828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266" name="Google Shape;266;p16"/>
          <p:cNvSpPr/>
          <p:nvPr/>
        </p:nvSpPr>
        <p:spPr>
          <a:xfrm>
            <a:off x="968741" y="930679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7" name="Google Shape;267;p16"/>
          <p:cNvSpPr/>
          <p:nvPr/>
        </p:nvSpPr>
        <p:spPr>
          <a:xfrm>
            <a:off x="410074" y="416171"/>
            <a:ext cx="223975" cy="192005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8" name="Google Shape;268;p16"/>
          <p:cNvSpPr/>
          <p:nvPr/>
        </p:nvSpPr>
        <p:spPr>
          <a:xfrm>
            <a:off x="1665197" y="261862"/>
            <a:ext cx="112275" cy="118461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9" name="Google Shape;269;p16"/>
          <p:cNvSpPr/>
          <p:nvPr/>
        </p:nvSpPr>
        <p:spPr>
          <a:xfrm>
            <a:off x="361035" y="1064948"/>
            <a:ext cx="99475" cy="104955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0" name="Google Shape;270;p16"/>
          <p:cNvSpPr/>
          <p:nvPr/>
        </p:nvSpPr>
        <p:spPr>
          <a:xfrm>
            <a:off x="8346050" y="2716299"/>
            <a:ext cx="153823" cy="131864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1" name="Google Shape;271;p16"/>
          <p:cNvSpPr/>
          <p:nvPr/>
        </p:nvSpPr>
        <p:spPr>
          <a:xfrm>
            <a:off x="8751260" y="2144923"/>
            <a:ext cx="99475" cy="104955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2" name="Google Shape;272;p16"/>
          <p:cNvSpPr/>
          <p:nvPr/>
        </p:nvSpPr>
        <p:spPr>
          <a:xfrm>
            <a:off x="8850716" y="3547879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3" name="Google Shape;273;p16"/>
          <p:cNvSpPr/>
          <p:nvPr/>
        </p:nvSpPr>
        <p:spPr>
          <a:xfrm>
            <a:off x="8217739" y="461343"/>
            <a:ext cx="153835" cy="162316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4" name="Google Shape;274;p16"/>
          <p:cNvSpPr/>
          <p:nvPr/>
        </p:nvSpPr>
        <p:spPr>
          <a:xfrm>
            <a:off x="225497" y="2957848"/>
            <a:ext cx="99475" cy="104955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5" name="Google Shape;275;p16"/>
          <p:cNvSpPr/>
          <p:nvPr/>
        </p:nvSpPr>
        <p:spPr>
          <a:xfrm>
            <a:off x="8698791" y="294767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6" name="Google Shape;276;p16"/>
          <p:cNvSpPr/>
          <p:nvPr/>
        </p:nvSpPr>
        <p:spPr>
          <a:xfrm>
            <a:off x="7734924" y="-107854"/>
            <a:ext cx="223975" cy="192005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7" name="Google Shape;277;p16"/>
          <p:cNvSpPr/>
          <p:nvPr/>
        </p:nvSpPr>
        <p:spPr>
          <a:xfrm>
            <a:off x="694815" y="2519104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6860239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7"/>
          <p:cNvSpPr/>
          <p:nvPr/>
        </p:nvSpPr>
        <p:spPr>
          <a:xfrm>
            <a:off x="997815" y="881141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0" name="Google Shape;280;p17"/>
          <p:cNvSpPr/>
          <p:nvPr/>
        </p:nvSpPr>
        <p:spPr>
          <a:xfrm>
            <a:off x="1922722" y="1010248"/>
            <a:ext cx="99475" cy="104955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1" name="Google Shape;281;p17"/>
          <p:cNvSpPr/>
          <p:nvPr/>
        </p:nvSpPr>
        <p:spPr>
          <a:xfrm>
            <a:off x="7463489" y="826317"/>
            <a:ext cx="153835" cy="162316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2" name="Google Shape;282;p17"/>
          <p:cNvSpPr/>
          <p:nvPr/>
        </p:nvSpPr>
        <p:spPr>
          <a:xfrm>
            <a:off x="-35050" y="4449240"/>
            <a:ext cx="9179080" cy="254796"/>
          </a:xfrm>
          <a:custGeom>
            <a:avLst/>
            <a:gdLst/>
            <a:ahLst/>
            <a:cxnLst/>
            <a:rect l="l" t="t" r="r" b="b"/>
            <a:pathLst>
              <a:path w="56647" h="1772" extrusionOk="0">
                <a:moveTo>
                  <a:pt x="0" y="1"/>
                </a:moveTo>
                <a:lnTo>
                  <a:pt x="0" y="1771"/>
                </a:lnTo>
                <a:lnTo>
                  <a:pt x="56646" y="1771"/>
                </a:lnTo>
                <a:lnTo>
                  <a:pt x="5664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3" name="Google Shape;283;p17"/>
          <p:cNvSpPr/>
          <p:nvPr/>
        </p:nvSpPr>
        <p:spPr>
          <a:xfrm>
            <a:off x="-35050" y="4541248"/>
            <a:ext cx="9179080" cy="636127"/>
          </a:xfrm>
          <a:custGeom>
            <a:avLst/>
            <a:gdLst/>
            <a:ahLst/>
            <a:cxnLst/>
            <a:rect l="l" t="t" r="r" b="b"/>
            <a:pathLst>
              <a:path w="56647" h="4424" extrusionOk="0">
                <a:moveTo>
                  <a:pt x="0" y="1"/>
                </a:moveTo>
                <a:lnTo>
                  <a:pt x="0" y="4423"/>
                </a:lnTo>
                <a:lnTo>
                  <a:pt x="56646" y="4423"/>
                </a:lnTo>
                <a:lnTo>
                  <a:pt x="5664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4" name="Google Shape;284;p17"/>
          <p:cNvSpPr txBox="1">
            <a:spLocks noGrp="1"/>
          </p:cNvSpPr>
          <p:nvPr>
            <p:ph type="title"/>
          </p:nvPr>
        </p:nvSpPr>
        <p:spPr>
          <a:xfrm>
            <a:off x="721050" y="542500"/>
            <a:ext cx="7701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5" name="Google Shape;285;p17"/>
          <p:cNvSpPr txBox="1">
            <a:spLocks noGrp="1"/>
          </p:cNvSpPr>
          <p:nvPr>
            <p:ph type="subTitle" idx="1"/>
          </p:nvPr>
        </p:nvSpPr>
        <p:spPr>
          <a:xfrm>
            <a:off x="1132967" y="1915724"/>
            <a:ext cx="1993500" cy="69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286" name="Google Shape;286;p17"/>
          <p:cNvSpPr txBox="1">
            <a:spLocks noGrp="1"/>
          </p:cNvSpPr>
          <p:nvPr>
            <p:ph type="subTitle" idx="2"/>
          </p:nvPr>
        </p:nvSpPr>
        <p:spPr>
          <a:xfrm>
            <a:off x="1133117" y="1475275"/>
            <a:ext cx="1993200" cy="3828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287" name="Google Shape;287;p17"/>
          <p:cNvSpPr txBox="1">
            <a:spLocks noGrp="1"/>
          </p:cNvSpPr>
          <p:nvPr>
            <p:ph type="subTitle" idx="3"/>
          </p:nvPr>
        </p:nvSpPr>
        <p:spPr>
          <a:xfrm>
            <a:off x="3575879" y="1915724"/>
            <a:ext cx="1993200" cy="69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288" name="Google Shape;288;p17"/>
          <p:cNvSpPr txBox="1">
            <a:spLocks noGrp="1"/>
          </p:cNvSpPr>
          <p:nvPr>
            <p:ph type="subTitle" idx="4"/>
          </p:nvPr>
        </p:nvSpPr>
        <p:spPr>
          <a:xfrm>
            <a:off x="3576029" y="1475275"/>
            <a:ext cx="1992900" cy="3828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289" name="Google Shape;289;p17"/>
          <p:cNvSpPr txBox="1">
            <a:spLocks noGrp="1"/>
          </p:cNvSpPr>
          <p:nvPr>
            <p:ph type="subTitle" idx="5"/>
          </p:nvPr>
        </p:nvSpPr>
        <p:spPr>
          <a:xfrm>
            <a:off x="1132967" y="3426599"/>
            <a:ext cx="1993500" cy="69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290" name="Google Shape;290;p17"/>
          <p:cNvSpPr txBox="1">
            <a:spLocks noGrp="1"/>
          </p:cNvSpPr>
          <p:nvPr>
            <p:ph type="subTitle" idx="6"/>
          </p:nvPr>
        </p:nvSpPr>
        <p:spPr>
          <a:xfrm>
            <a:off x="1133117" y="2986150"/>
            <a:ext cx="1993200" cy="3828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291" name="Google Shape;291;p17"/>
          <p:cNvSpPr txBox="1">
            <a:spLocks noGrp="1"/>
          </p:cNvSpPr>
          <p:nvPr>
            <p:ph type="subTitle" idx="7"/>
          </p:nvPr>
        </p:nvSpPr>
        <p:spPr>
          <a:xfrm>
            <a:off x="3575879" y="3426599"/>
            <a:ext cx="1993200" cy="69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292" name="Google Shape;292;p17"/>
          <p:cNvSpPr txBox="1">
            <a:spLocks noGrp="1"/>
          </p:cNvSpPr>
          <p:nvPr>
            <p:ph type="subTitle" idx="8"/>
          </p:nvPr>
        </p:nvSpPr>
        <p:spPr>
          <a:xfrm>
            <a:off x="3575554" y="2986150"/>
            <a:ext cx="1992900" cy="3828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293" name="Google Shape;293;p17"/>
          <p:cNvSpPr txBox="1">
            <a:spLocks noGrp="1"/>
          </p:cNvSpPr>
          <p:nvPr>
            <p:ph type="subTitle" idx="9"/>
          </p:nvPr>
        </p:nvSpPr>
        <p:spPr>
          <a:xfrm>
            <a:off x="6018467" y="1915724"/>
            <a:ext cx="1992900" cy="69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294" name="Google Shape;294;p17"/>
          <p:cNvSpPr txBox="1">
            <a:spLocks noGrp="1"/>
          </p:cNvSpPr>
          <p:nvPr>
            <p:ph type="subTitle" idx="13"/>
          </p:nvPr>
        </p:nvSpPr>
        <p:spPr>
          <a:xfrm>
            <a:off x="6018617" y="1475275"/>
            <a:ext cx="1992600" cy="3828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295" name="Google Shape;295;p17"/>
          <p:cNvSpPr txBox="1">
            <a:spLocks noGrp="1"/>
          </p:cNvSpPr>
          <p:nvPr>
            <p:ph type="subTitle" idx="14"/>
          </p:nvPr>
        </p:nvSpPr>
        <p:spPr>
          <a:xfrm>
            <a:off x="6018467" y="3426599"/>
            <a:ext cx="1992900" cy="69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296" name="Google Shape;296;p17"/>
          <p:cNvSpPr txBox="1">
            <a:spLocks noGrp="1"/>
          </p:cNvSpPr>
          <p:nvPr>
            <p:ph type="subTitle" idx="15"/>
          </p:nvPr>
        </p:nvSpPr>
        <p:spPr>
          <a:xfrm>
            <a:off x="6018617" y="2986150"/>
            <a:ext cx="1992600" cy="3828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297" name="Google Shape;297;p17"/>
          <p:cNvSpPr/>
          <p:nvPr/>
        </p:nvSpPr>
        <p:spPr>
          <a:xfrm rot="10800000" flipH="1">
            <a:off x="-377199" y="-59720"/>
            <a:ext cx="3363293" cy="2116820"/>
          </a:xfrm>
          <a:custGeom>
            <a:avLst/>
            <a:gdLst/>
            <a:ahLst/>
            <a:cxnLst/>
            <a:rect l="l" t="t" r="r" b="b"/>
            <a:pathLst>
              <a:path w="7850" h="4255" extrusionOk="0">
                <a:moveTo>
                  <a:pt x="1" y="0"/>
                </a:moveTo>
                <a:lnTo>
                  <a:pt x="1" y="3499"/>
                </a:lnTo>
                <a:cubicBezTo>
                  <a:pt x="7" y="3916"/>
                  <a:pt x="345" y="4254"/>
                  <a:pt x="762" y="4254"/>
                </a:cubicBezTo>
                <a:lnTo>
                  <a:pt x="7850" y="4254"/>
                </a:lnTo>
                <a:cubicBezTo>
                  <a:pt x="7246" y="3142"/>
                  <a:pt x="6049" y="2351"/>
                  <a:pt x="4774" y="2303"/>
                </a:cubicBezTo>
                <a:cubicBezTo>
                  <a:pt x="4715" y="2300"/>
                  <a:pt x="4656" y="2299"/>
                  <a:pt x="4597" y="2299"/>
                </a:cubicBezTo>
                <a:cubicBezTo>
                  <a:pt x="4324" y="2299"/>
                  <a:pt x="4048" y="2321"/>
                  <a:pt x="3775" y="2321"/>
                </a:cubicBezTo>
                <a:cubicBezTo>
                  <a:pt x="3528" y="2321"/>
                  <a:pt x="3283" y="2303"/>
                  <a:pt x="3046" y="2236"/>
                </a:cubicBezTo>
                <a:cubicBezTo>
                  <a:pt x="2424" y="2055"/>
                  <a:pt x="1947" y="1547"/>
                  <a:pt x="1499" y="1076"/>
                </a:cubicBezTo>
                <a:cubicBezTo>
                  <a:pt x="1070" y="629"/>
                  <a:pt x="599" y="164"/>
                  <a:pt x="1" y="0"/>
                </a:cubicBezTo>
                <a:close/>
              </a:path>
            </a:pathLst>
          </a:custGeom>
          <a:solidFill>
            <a:srgbClr val="4586F1">
              <a:alpha val="75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8" name="Google Shape;298;p17"/>
          <p:cNvSpPr/>
          <p:nvPr/>
        </p:nvSpPr>
        <p:spPr>
          <a:xfrm>
            <a:off x="6847969" y="-59735"/>
            <a:ext cx="2422602" cy="1578627"/>
          </a:xfrm>
          <a:custGeom>
            <a:avLst/>
            <a:gdLst/>
            <a:ahLst/>
            <a:cxnLst/>
            <a:rect l="l" t="t" r="r" b="b"/>
            <a:pathLst>
              <a:path w="6321" h="4119" extrusionOk="0">
                <a:moveTo>
                  <a:pt x="1" y="0"/>
                </a:moveTo>
                <a:cubicBezTo>
                  <a:pt x="291" y="278"/>
                  <a:pt x="635" y="496"/>
                  <a:pt x="1022" y="628"/>
                </a:cubicBezTo>
                <a:cubicBezTo>
                  <a:pt x="1662" y="864"/>
                  <a:pt x="2363" y="973"/>
                  <a:pt x="2931" y="1354"/>
                </a:cubicBezTo>
                <a:cubicBezTo>
                  <a:pt x="3451" y="1698"/>
                  <a:pt x="3813" y="2230"/>
                  <a:pt x="4182" y="2731"/>
                </a:cubicBezTo>
                <a:cubicBezTo>
                  <a:pt x="4557" y="3233"/>
                  <a:pt x="4967" y="3734"/>
                  <a:pt x="5542" y="3988"/>
                </a:cubicBezTo>
                <a:cubicBezTo>
                  <a:pt x="5747" y="4075"/>
                  <a:pt x="5970" y="4119"/>
                  <a:pt x="6199" y="4119"/>
                </a:cubicBezTo>
                <a:cubicBezTo>
                  <a:pt x="6240" y="4119"/>
                  <a:pt x="6280" y="4118"/>
                  <a:pt x="6321" y="4115"/>
                </a:cubicBezTo>
                <a:lnTo>
                  <a:pt x="6321" y="761"/>
                </a:lnTo>
                <a:cubicBezTo>
                  <a:pt x="6315" y="342"/>
                  <a:pt x="5982" y="6"/>
                  <a:pt x="5571" y="6"/>
                </a:cubicBezTo>
                <a:cubicBezTo>
                  <a:pt x="5567" y="6"/>
                  <a:pt x="5563" y="6"/>
                  <a:pt x="5560" y="6"/>
                </a:cubicBezTo>
                <a:lnTo>
                  <a:pt x="1" y="0"/>
                </a:lnTo>
                <a:close/>
              </a:path>
            </a:pathLst>
          </a:custGeom>
          <a:solidFill>
            <a:srgbClr val="4586F1">
              <a:alpha val="75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9" name="Google Shape;299;p17"/>
          <p:cNvSpPr/>
          <p:nvPr/>
        </p:nvSpPr>
        <p:spPr>
          <a:xfrm>
            <a:off x="1625649" y="332871"/>
            <a:ext cx="223975" cy="192005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00" name="Google Shape;300;p17"/>
          <p:cNvSpPr/>
          <p:nvPr/>
        </p:nvSpPr>
        <p:spPr>
          <a:xfrm>
            <a:off x="364389" y="542493"/>
            <a:ext cx="153835" cy="162316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01" name="Google Shape;301;p17"/>
          <p:cNvSpPr/>
          <p:nvPr/>
        </p:nvSpPr>
        <p:spPr>
          <a:xfrm>
            <a:off x="8643110" y="1829023"/>
            <a:ext cx="99475" cy="104955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02" name="Google Shape;302;p17"/>
          <p:cNvSpPr/>
          <p:nvPr/>
        </p:nvSpPr>
        <p:spPr>
          <a:xfrm>
            <a:off x="364400" y="1343423"/>
            <a:ext cx="153823" cy="131864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03" name="Google Shape;303;p17"/>
          <p:cNvSpPr/>
          <p:nvPr/>
        </p:nvSpPr>
        <p:spPr>
          <a:xfrm>
            <a:off x="8742566" y="1165517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04" name="Google Shape;304;p17"/>
          <p:cNvSpPr/>
          <p:nvPr/>
        </p:nvSpPr>
        <p:spPr>
          <a:xfrm>
            <a:off x="6939716" y="280217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05" name="Google Shape;305;p17"/>
          <p:cNvSpPr/>
          <p:nvPr/>
        </p:nvSpPr>
        <p:spPr>
          <a:xfrm>
            <a:off x="8224849" y="350496"/>
            <a:ext cx="223975" cy="192005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10479833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8"/>
          <p:cNvSpPr txBox="1">
            <a:spLocks noGrp="1"/>
          </p:cNvSpPr>
          <p:nvPr>
            <p:ph type="body" idx="1"/>
          </p:nvPr>
        </p:nvSpPr>
        <p:spPr>
          <a:xfrm>
            <a:off x="721050" y="1586900"/>
            <a:ext cx="6138000" cy="238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189" lvl="0" indent="-31749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Char char="●"/>
              <a:defRPr sz="12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914378" lvl="1" indent="-317492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Char char="○"/>
              <a:defRPr/>
            </a:lvl2pPr>
            <a:lvl3pPr marL="1371566" lvl="2" indent="-317492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Char char="■"/>
              <a:defRPr/>
            </a:lvl3pPr>
            <a:lvl4pPr marL="1828754" lvl="3" indent="-317492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Char char="●"/>
              <a:defRPr/>
            </a:lvl4pPr>
            <a:lvl5pPr marL="2285943" lvl="4" indent="-317492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Char char="○"/>
              <a:defRPr/>
            </a:lvl5pPr>
            <a:lvl6pPr marL="2743132" lvl="5" indent="-317492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Char char="■"/>
              <a:defRPr/>
            </a:lvl6pPr>
            <a:lvl7pPr marL="3200320" lvl="6" indent="-317492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Char char="●"/>
              <a:defRPr/>
            </a:lvl7pPr>
            <a:lvl8pPr marL="3657509" lvl="7" indent="-317492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Char char="○"/>
              <a:defRPr/>
            </a:lvl8pPr>
            <a:lvl9pPr marL="4114697" lvl="8" indent="-317492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rial"/>
              <a:buChar char="■"/>
              <a:defRPr/>
            </a:lvl9pPr>
          </a:lstStyle>
          <a:p>
            <a:endParaRPr dirty="0"/>
          </a:p>
        </p:txBody>
      </p:sp>
      <p:sp>
        <p:nvSpPr>
          <p:cNvPr id="308" name="Google Shape;308;p18"/>
          <p:cNvSpPr txBox="1">
            <a:spLocks noGrp="1"/>
          </p:cNvSpPr>
          <p:nvPr>
            <p:ph type="title"/>
          </p:nvPr>
        </p:nvSpPr>
        <p:spPr>
          <a:xfrm>
            <a:off x="721050" y="542500"/>
            <a:ext cx="5184000" cy="10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9" name="Google Shape;309;p18"/>
          <p:cNvSpPr/>
          <p:nvPr/>
        </p:nvSpPr>
        <p:spPr>
          <a:xfrm rot="-2700000">
            <a:off x="6485381" y="-1169178"/>
            <a:ext cx="4452615" cy="4176702"/>
          </a:xfrm>
          <a:custGeom>
            <a:avLst/>
            <a:gdLst/>
            <a:ahLst/>
            <a:cxnLst/>
            <a:rect l="l" t="t" r="r" b="b"/>
            <a:pathLst>
              <a:path w="11361" h="10657" extrusionOk="0">
                <a:moveTo>
                  <a:pt x="3937" y="1"/>
                </a:moveTo>
                <a:cubicBezTo>
                  <a:pt x="3597" y="1"/>
                  <a:pt x="3215" y="130"/>
                  <a:pt x="2768" y="446"/>
                </a:cubicBezTo>
                <a:cubicBezTo>
                  <a:pt x="2110" y="923"/>
                  <a:pt x="1675" y="1648"/>
                  <a:pt x="1560" y="2452"/>
                </a:cubicBezTo>
                <a:cubicBezTo>
                  <a:pt x="1530" y="2622"/>
                  <a:pt x="1676" y="4610"/>
                  <a:pt x="1943" y="4610"/>
                </a:cubicBezTo>
                <a:cubicBezTo>
                  <a:pt x="1952" y="4610"/>
                  <a:pt x="1961" y="4608"/>
                  <a:pt x="1971" y="4603"/>
                </a:cubicBezTo>
                <a:lnTo>
                  <a:pt x="1971" y="4603"/>
                </a:lnTo>
                <a:cubicBezTo>
                  <a:pt x="605" y="5304"/>
                  <a:pt x="1" y="7213"/>
                  <a:pt x="714" y="8585"/>
                </a:cubicBezTo>
                <a:cubicBezTo>
                  <a:pt x="1214" y="9551"/>
                  <a:pt x="2294" y="10125"/>
                  <a:pt x="3359" y="10125"/>
                </a:cubicBezTo>
                <a:cubicBezTo>
                  <a:pt x="3812" y="10125"/>
                  <a:pt x="4263" y="10021"/>
                  <a:pt x="4665" y="9799"/>
                </a:cubicBezTo>
                <a:cubicBezTo>
                  <a:pt x="4980" y="9623"/>
                  <a:pt x="5329" y="9379"/>
                  <a:pt x="5667" y="9379"/>
                </a:cubicBezTo>
                <a:cubicBezTo>
                  <a:pt x="5757" y="9379"/>
                  <a:pt x="5846" y="9396"/>
                  <a:pt x="5934" y="9437"/>
                </a:cubicBezTo>
                <a:cubicBezTo>
                  <a:pt x="6206" y="9564"/>
                  <a:pt x="6345" y="9872"/>
                  <a:pt x="6532" y="10108"/>
                </a:cubicBezTo>
                <a:cubicBezTo>
                  <a:pt x="6820" y="10456"/>
                  <a:pt x="7248" y="10657"/>
                  <a:pt x="7694" y="10657"/>
                </a:cubicBezTo>
                <a:cubicBezTo>
                  <a:pt x="7782" y="10657"/>
                  <a:pt x="7870" y="10649"/>
                  <a:pt x="7958" y="10633"/>
                </a:cubicBezTo>
                <a:cubicBezTo>
                  <a:pt x="8490" y="10524"/>
                  <a:pt x="8925" y="10138"/>
                  <a:pt x="9094" y="9624"/>
                </a:cubicBezTo>
                <a:cubicBezTo>
                  <a:pt x="9457" y="8482"/>
                  <a:pt x="8430" y="7177"/>
                  <a:pt x="8931" y="6089"/>
                </a:cubicBezTo>
                <a:cubicBezTo>
                  <a:pt x="9378" y="5117"/>
                  <a:pt x="11360" y="3715"/>
                  <a:pt x="9523" y="2748"/>
                </a:cubicBezTo>
                <a:cubicBezTo>
                  <a:pt x="8593" y="2259"/>
                  <a:pt x="7620" y="2821"/>
                  <a:pt x="6671" y="2090"/>
                </a:cubicBezTo>
                <a:cubicBezTo>
                  <a:pt x="5690" y="1330"/>
                  <a:pt x="5029" y="1"/>
                  <a:pt x="3937" y="1"/>
                </a:cubicBezTo>
                <a:close/>
              </a:path>
            </a:pathLst>
          </a:custGeom>
          <a:solidFill>
            <a:srgbClr val="4586F1">
              <a:alpha val="75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0" name="Google Shape;310;p18"/>
          <p:cNvSpPr/>
          <p:nvPr/>
        </p:nvSpPr>
        <p:spPr>
          <a:xfrm>
            <a:off x="-17537" y="4449240"/>
            <a:ext cx="9179080" cy="254796"/>
          </a:xfrm>
          <a:custGeom>
            <a:avLst/>
            <a:gdLst/>
            <a:ahLst/>
            <a:cxnLst/>
            <a:rect l="l" t="t" r="r" b="b"/>
            <a:pathLst>
              <a:path w="56647" h="1772" extrusionOk="0">
                <a:moveTo>
                  <a:pt x="0" y="1"/>
                </a:moveTo>
                <a:lnTo>
                  <a:pt x="0" y="1771"/>
                </a:lnTo>
                <a:lnTo>
                  <a:pt x="56646" y="1771"/>
                </a:lnTo>
                <a:lnTo>
                  <a:pt x="5664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1" name="Google Shape;311;p18"/>
          <p:cNvSpPr/>
          <p:nvPr/>
        </p:nvSpPr>
        <p:spPr>
          <a:xfrm>
            <a:off x="-17537" y="4541248"/>
            <a:ext cx="9179080" cy="636127"/>
          </a:xfrm>
          <a:custGeom>
            <a:avLst/>
            <a:gdLst/>
            <a:ahLst/>
            <a:cxnLst/>
            <a:rect l="l" t="t" r="r" b="b"/>
            <a:pathLst>
              <a:path w="56647" h="4424" extrusionOk="0">
                <a:moveTo>
                  <a:pt x="0" y="1"/>
                </a:moveTo>
                <a:lnTo>
                  <a:pt x="0" y="4423"/>
                </a:lnTo>
                <a:lnTo>
                  <a:pt x="56646" y="4423"/>
                </a:lnTo>
                <a:lnTo>
                  <a:pt x="5664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2" name="Google Shape;312;p18"/>
          <p:cNvSpPr/>
          <p:nvPr/>
        </p:nvSpPr>
        <p:spPr>
          <a:xfrm>
            <a:off x="936825" y="202024"/>
            <a:ext cx="153823" cy="131864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3" name="Google Shape;313;p18"/>
          <p:cNvSpPr/>
          <p:nvPr/>
        </p:nvSpPr>
        <p:spPr>
          <a:xfrm>
            <a:off x="7253714" y="186792"/>
            <a:ext cx="153835" cy="162316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4" name="Google Shape;314;p18"/>
          <p:cNvSpPr/>
          <p:nvPr/>
        </p:nvSpPr>
        <p:spPr>
          <a:xfrm>
            <a:off x="5954441" y="150242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5" name="Google Shape;315;p18"/>
          <p:cNvSpPr/>
          <p:nvPr/>
        </p:nvSpPr>
        <p:spPr>
          <a:xfrm>
            <a:off x="8599699" y="264496"/>
            <a:ext cx="223975" cy="192005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6" name="Google Shape;316;p18"/>
          <p:cNvSpPr/>
          <p:nvPr/>
        </p:nvSpPr>
        <p:spPr>
          <a:xfrm>
            <a:off x="7902366" y="456491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7" name="Google Shape;317;p18"/>
          <p:cNvSpPr/>
          <p:nvPr/>
        </p:nvSpPr>
        <p:spPr>
          <a:xfrm>
            <a:off x="8422947" y="1266197"/>
            <a:ext cx="99475" cy="104955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8" name="Google Shape;318;p18"/>
          <p:cNvSpPr/>
          <p:nvPr/>
        </p:nvSpPr>
        <p:spPr>
          <a:xfrm>
            <a:off x="8878341" y="816716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9" name="Google Shape;319;p18"/>
          <p:cNvSpPr/>
          <p:nvPr/>
        </p:nvSpPr>
        <p:spPr>
          <a:xfrm>
            <a:off x="7407547" y="1019222"/>
            <a:ext cx="99475" cy="104955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20" name="Google Shape;320;p18"/>
          <p:cNvSpPr/>
          <p:nvPr/>
        </p:nvSpPr>
        <p:spPr>
          <a:xfrm>
            <a:off x="415878" y="334166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21" name="Google Shape;321;p18"/>
          <p:cNvSpPr/>
          <p:nvPr/>
        </p:nvSpPr>
        <p:spPr>
          <a:xfrm>
            <a:off x="162172" y="866698"/>
            <a:ext cx="99475" cy="104955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22" name="Google Shape;322;p18"/>
          <p:cNvSpPr/>
          <p:nvPr/>
        </p:nvSpPr>
        <p:spPr>
          <a:xfrm>
            <a:off x="415878" y="1371142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7422541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9"/>
          <p:cNvSpPr txBox="1">
            <a:spLocks noGrp="1"/>
          </p:cNvSpPr>
          <p:nvPr>
            <p:ph type="title"/>
          </p:nvPr>
        </p:nvSpPr>
        <p:spPr>
          <a:xfrm>
            <a:off x="1562600" y="542500"/>
            <a:ext cx="6018900" cy="83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25" name="Google Shape;325;p19"/>
          <p:cNvSpPr txBox="1">
            <a:spLocks noGrp="1"/>
          </p:cNvSpPr>
          <p:nvPr>
            <p:ph type="subTitle" idx="1"/>
          </p:nvPr>
        </p:nvSpPr>
        <p:spPr>
          <a:xfrm>
            <a:off x="1562679" y="1577267"/>
            <a:ext cx="60189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 dirty="0"/>
          </a:p>
        </p:txBody>
      </p:sp>
      <p:sp>
        <p:nvSpPr>
          <p:cNvPr id="326" name="Google Shape;326;p19"/>
          <p:cNvSpPr txBox="1">
            <a:spLocks noGrp="1"/>
          </p:cNvSpPr>
          <p:nvPr>
            <p:ph type="subTitle" idx="2"/>
          </p:nvPr>
        </p:nvSpPr>
        <p:spPr>
          <a:xfrm>
            <a:off x="2933700" y="2209338"/>
            <a:ext cx="3276600" cy="5106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3000">
                <a:latin typeface="Barrio"/>
                <a:ea typeface="Barrio"/>
                <a:cs typeface="Barrio"/>
                <a:sym typeface="Barri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27" name="Google Shape;327;p19"/>
          <p:cNvSpPr txBox="1">
            <a:spLocks noGrp="1"/>
          </p:cNvSpPr>
          <p:nvPr>
            <p:ph type="subTitle" idx="3"/>
          </p:nvPr>
        </p:nvSpPr>
        <p:spPr>
          <a:xfrm>
            <a:off x="1562600" y="2856148"/>
            <a:ext cx="60189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 dirty="0"/>
          </a:p>
        </p:txBody>
      </p:sp>
      <p:sp>
        <p:nvSpPr>
          <p:cNvPr id="328" name="Google Shape;328;p19"/>
          <p:cNvSpPr/>
          <p:nvPr/>
        </p:nvSpPr>
        <p:spPr>
          <a:xfrm rot="10800000" flipH="1">
            <a:off x="-377199" y="-59720"/>
            <a:ext cx="3363293" cy="2116820"/>
          </a:xfrm>
          <a:custGeom>
            <a:avLst/>
            <a:gdLst/>
            <a:ahLst/>
            <a:cxnLst/>
            <a:rect l="l" t="t" r="r" b="b"/>
            <a:pathLst>
              <a:path w="7850" h="4255" extrusionOk="0">
                <a:moveTo>
                  <a:pt x="1" y="0"/>
                </a:moveTo>
                <a:lnTo>
                  <a:pt x="1" y="3499"/>
                </a:lnTo>
                <a:cubicBezTo>
                  <a:pt x="7" y="3916"/>
                  <a:pt x="345" y="4254"/>
                  <a:pt x="762" y="4254"/>
                </a:cubicBezTo>
                <a:lnTo>
                  <a:pt x="7850" y="4254"/>
                </a:lnTo>
                <a:cubicBezTo>
                  <a:pt x="7246" y="3142"/>
                  <a:pt x="6049" y="2351"/>
                  <a:pt x="4774" y="2303"/>
                </a:cubicBezTo>
                <a:cubicBezTo>
                  <a:pt x="4715" y="2300"/>
                  <a:pt x="4656" y="2299"/>
                  <a:pt x="4597" y="2299"/>
                </a:cubicBezTo>
                <a:cubicBezTo>
                  <a:pt x="4324" y="2299"/>
                  <a:pt x="4048" y="2321"/>
                  <a:pt x="3775" y="2321"/>
                </a:cubicBezTo>
                <a:cubicBezTo>
                  <a:pt x="3528" y="2321"/>
                  <a:pt x="3283" y="2303"/>
                  <a:pt x="3046" y="2236"/>
                </a:cubicBezTo>
                <a:cubicBezTo>
                  <a:pt x="2424" y="2055"/>
                  <a:pt x="1947" y="1547"/>
                  <a:pt x="1499" y="1076"/>
                </a:cubicBezTo>
                <a:cubicBezTo>
                  <a:pt x="1070" y="629"/>
                  <a:pt x="599" y="164"/>
                  <a:pt x="1" y="0"/>
                </a:cubicBezTo>
                <a:close/>
              </a:path>
            </a:pathLst>
          </a:custGeom>
          <a:solidFill>
            <a:srgbClr val="4586F1">
              <a:alpha val="75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29" name="Google Shape;329;p19"/>
          <p:cNvSpPr/>
          <p:nvPr/>
        </p:nvSpPr>
        <p:spPr>
          <a:xfrm>
            <a:off x="6847969" y="-59735"/>
            <a:ext cx="2422602" cy="1578627"/>
          </a:xfrm>
          <a:custGeom>
            <a:avLst/>
            <a:gdLst/>
            <a:ahLst/>
            <a:cxnLst/>
            <a:rect l="l" t="t" r="r" b="b"/>
            <a:pathLst>
              <a:path w="6321" h="4119" extrusionOk="0">
                <a:moveTo>
                  <a:pt x="1" y="0"/>
                </a:moveTo>
                <a:cubicBezTo>
                  <a:pt x="291" y="278"/>
                  <a:pt x="635" y="496"/>
                  <a:pt x="1022" y="628"/>
                </a:cubicBezTo>
                <a:cubicBezTo>
                  <a:pt x="1662" y="864"/>
                  <a:pt x="2363" y="973"/>
                  <a:pt x="2931" y="1354"/>
                </a:cubicBezTo>
                <a:cubicBezTo>
                  <a:pt x="3451" y="1698"/>
                  <a:pt x="3813" y="2230"/>
                  <a:pt x="4182" y="2731"/>
                </a:cubicBezTo>
                <a:cubicBezTo>
                  <a:pt x="4557" y="3233"/>
                  <a:pt x="4967" y="3734"/>
                  <a:pt x="5542" y="3988"/>
                </a:cubicBezTo>
                <a:cubicBezTo>
                  <a:pt x="5747" y="4075"/>
                  <a:pt x="5970" y="4119"/>
                  <a:pt x="6199" y="4119"/>
                </a:cubicBezTo>
                <a:cubicBezTo>
                  <a:pt x="6240" y="4119"/>
                  <a:pt x="6280" y="4118"/>
                  <a:pt x="6321" y="4115"/>
                </a:cubicBezTo>
                <a:lnTo>
                  <a:pt x="6321" y="761"/>
                </a:lnTo>
                <a:cubicBezTo>
                  <a:pt x="6315" y="342"/>
                  <a:pt x="5982" y="6"/>
                  <a:pt x="5571" y="6"/>
                </a:cubicBezTo>
                <a:cubicBezTo>
                  <a:pt x="5567" y="6"/>
                  <a:pt x="5563" y="6"/>
                  <a:pt x="5560" y="6"/>
                </a:cubicBezTo>
                <a:lnTo>
                  <a:pt x="1" y="0"/>
                </a:lnTo>
                <a:close/>
              </a:path>
            </a:pathLst>
          </a:custGeom>
          <a:solidFill>
            <a:srgbClr val="4586F1">
              <a:alpha val="75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30" name="Google Shape;330;p19"/>
          <p:cNvSpPr/>
          <p:nvPr/>
        </p:nvSpPr>
        <p:spPr>
          <a:xfrm>
            <a:off x="7622889" y="207843"/>
            <a:ext cx="153835" cy="162316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31" name="Google Shape;331;p19"/>
          <p:cNvSpPr/>
          <p:nvPr/>
        </p:nvSpPr>
        <p:spPr>
          <a:xfrm>
            <a:off x="8599699" y="264496"/>
            <a:ext cx="223975" cy="192005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32" name="Google Shape;332;p19"/>
          <p:cNvSpPr/>
          <p:nvPr/>
        </p:nvSpPr>
        <p:spPr>
          <a:xfrm>
            <a:off x="8422941" y="1381628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33" name="Google Shape;333;p19"/>
          <p:cNvSpPr/>
          <p:nvPr/>
        </p:nvSpPr>
        <p:spPr>
          <a:xfrm>
            <a:off x="7883147" y="1017548"/>
            <a:ext cx="99475" cy="104955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34" name="Google Shape;334;p19"/>
          <p:cNvSpPr/>
          <p:nvPr/>
        </p:nvSpPr>
        <p:spPr>
          <a:xfrm>
            <a:off x="8999865" y="872591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35" name="Google Shape;335;p19"/>
          <p:cNvSpPr/>
          <p:nvPr/>
        </p:nvSpPr>
        <p:spPr>
          <a:xfrm rot="10800000" flipH="1">
            <a:off x="239413" y="1070099"/>
            <a:ext cx="153836" cy="162316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36" name="Google Shape;336;p19"/>
          <p:cNvSpPr/>
          <p:nvPr/>
        </p:nvSpPr>
        <p:spPr>
          <a:xfrm rot="10800000" flipH="1">
            <a:off x="643554" y="1739448"/>
            <a:ext cx="155002" cy="132851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37" name="Google Shape;337;p19"/>
          <p:cNvSpPr/>
          <p:nvPr/>
        </p:nvSpPr>
        <p:spPr>
          <a:xfrm rot="10800000" flipH="1">
            <a:off x="1073616" y="1124920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38" name="Google Shape;338;p19"/>
          <p:cNvSpPr/>
          <p:nvPr/>
        </p:nvSpPr>
        <p:spPr>
          <a:xfrm rot="10800000" flipH="1">
            <a:off x="1484172" y="102893"/>
            <a:ext cx="99475" cy="104955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39" name="Google Shape;339;p19"/>
          <p:cNvSpPr/>
          <p:nvPr/>
        </p:nvSpPr>
        <p:spPr>
          <a:xfrm rot="10800000" flipH="1">
            <a:off x="2426190" y="456494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40" name="Google Shape;340;p19"/>
          <p:cNvSpPr/>
          <p:nvPr/>
        </p:nvSpPr>
        <p:spPr>
          <a:xfrm rot="10800000" flipH="1">
            <a:off x="468772" y="349868"/>
            <a:ext cx="99475" cy="104955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41" name="Google Shape;341;p19"/>
          <p:cNvSpPr/>
          <p:nvPr/>
        </p:nvSpPr>
        <p:spPr>
          <a:xfrm rot="10800000" flipH="1">
            <a:off x="1073624" y="386819"/>
            <a:ext cx="223975" cy="192005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42" name="Google Shape;342;p19"/>
          <p:cNvSpPr/>
          <p:nvPr/>
        </p:nvSpPr>
        <p:spPr>
          <a:xfrm rot="10800000" flipH="1">
            <a:off x="8823666" y="2214095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43" name="Google Shape;343;p19"/>
          <p:cNvSpPr/>
          <p:nvPr/>
        </p:nvSpPr>
        <p:spPr>
          <a:xfrm>
            <a:off x="6847965" y="334178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344" name="Google Shape;344;p19"/>
          <p:cNvGrpSpPr/>
          <p:nvPr/>
        </p:nvGrpSpPr>
        <p:grpSpPr>
          <a:xfrm>
            <a:off x="-35050" y="4449240"/>
            <a:ext cx="9179080" cy="728134"/>
            <a:chOff x="-35050" y="4449240"/>
            <a:chExt cx="9179080" cy="728134"/>
          </a:xfrm>
        </p:grpSpPr>
        <p:sp>
          <p:nvSpPr>
            <p:cNvPr id="345" name="Google Shape;345;p19"/>
            <p:cNvSpPr/>
            <p:nvPr/>
          </p:nvSpPr>
          <p:spPr>
            <a:xfrm>
              <a:off x="-35050" y="4449240"/>
              <a:ext cx="9179080" cy="254796"/>
            </a:xfrm>
            <a:custGeom>
              <a:avLst/>
              <a:gdLst/>
              <a:ahLst/>
              <a:cxnLst/>
              <a:rect l="l" t="t" r="r" b="b"/>
              <a:pathLst>
                <a:path w="56647" h="1772" extrusionOk="0">
                  <a:moveTo>
                    <a:pt x="0" y="1"/>
                  </a:moveTo>
                  <a:lnTo>
                    <a:pt x="0" y="1771"/>
                  </a:lnTo>
                  <a:lnTo>
                    <a:pt x="56646" y="1771"/>
                  </a:lnTo>
                  <a:lnTo>
                    <a:pt x="566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6" name="Google Shape;346;p19"/>
            <p:cNvSpPr/>
            <p:nvPr/>
          </p:nvSpPr>
          <p:spPr>
            <a:xfrm>
              <a:off x="-35050" y="4541247"/>
              <a:ext cx="9179080" cy="636127"/>
            </a:xfrm>
            <a:custGeom>
              <a:avLst/>
              <a:gdLst/>
              <a:ahLst/>
              <a:cxnLst/>
              <a:rect l="l" t="t" r="r" b="b"/>
              <a:pathLst>
                <a:path w="56647" h="4424" extrusionOk="0">
                  <a:moveTo>
                    <a:pt x="0" y="1"/>
                  </a:moveTo>
                  <a:lnTo>
                    <a:pt x="0" y="4423"/>
                  </a:lnTo>
                  <a:lnTo>
                    <a:pt x="56646" y="4423"/>
                  </a:lnTo>
                  <a:lnTo>
                    <a:pt x="566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347" name="Google Shape;347;p19"/>
          <p:cNvSpPr/>
          <p:nvPr/>
        </p:nvSpPr>
        <p:spPr>
          <a:xfrm>
            <a:off x="102" y="3623014"/>
            <a:ext cx="9143957" cy="1081021"/>
          </a:xfrm>
          <a:custGeom>
            <a:avLst/>
            <a:gdLst/>
            <a:ahLst/>
            <a:cxnLst/>
            <a:rect l="l" t="t" r="r" b="b"/>
            <a:pathLst>
              <a:path w="49269" h="8410" extrusionOk="0">
                <a:moveTo>
                  <a:pt x="45689" y="1"/>
                </a:moveTo>
                <a:cubicBezTo>
                  <a:pt x="44557" y="1"/>
                  <a:pt x="43424" y="82"/>
                  <a:pt x="42314" y="228"/>
                </a:cubicBezTo>
                <a:cubicBezTo>
                  <a:pt x="37734" y="839"/>
                  <a:pt x="33360" y="2452"/>
                  <a:pt x="28894" y="3654"/>
                </a:cubicBezTo>
                <a:cubicBezTo>
                  <a:pt x="25918" y="4457"/>
                  <a:pt x="22821" y="5074"/>
                  <a:pt x="19756" y="5074"/>
                </a:cubicBezTo>
                <a:cubicBezTo>
                  <a:pt x="18228" y="5074"/>
                  <a:pt x="16708" y="4920"/>
                  <a:pt x="15215" y="4561"/>
                </a:cubicBezTo>
                <a:cubicBezTo>
                  <a:pt x="12212" y="3842"/>
                  <a:pt x="9468" y="2319"/>
                  <a:pt x="6574" y="1237"/>
                </a:cubicBezTo>
                <a:cubicBezTo>
                  <a:pt x="4737" y="549"/>
                  <a:pt x="2756" y="46"/>
                  <a:pt x="818" y="46"/>
                </a:cubicBezTo>
                <a:cubicBezTo>
                  <a:pt x="544" y="46"/>
                  <a:pt x="272" y="56"/>
                  <a:pt x="0" y="77"/>
                </a:cubicBezTo>
                <a:lnTo>
                  <a:pt x="0" y="8410"/>
                </a:lnTo>
                <a:lnTo>
                  <a:pt x="49269" y="8410"/>
                </a:lnTo>
                <a:lnTo>
                  <a:pt x="49269" y="295"/>
                </a:lnTo>
                <a:cubicBezTo>
                  <a:pt x="48095" y="93"/>
                  <a:pt x="46892" y="1"/>
                  <a:pt x="45689" y="1"/>
                </a:cubicBezTo>
                <a:close/>
              </a:path>
            </a:pathLst>
          </a:custGeom>
          <a:solidFill>
            <a:srgbClr val="4586F1">
              <a:alpha val="223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48" name="Google Shape;348;p19"/>
          <p:cNvSpPr/>
          <p:nvPr/>
        </p:nvSpPr>
        <p:spPr>
          <a:xfrm rot="1184065">
            <a:off x="8508049" y="3172177"/>
            <a:ext cx="1423205" cy="1023701"/>
          </a:xfrm>
          <a:custGeom>
            <a:avLst/>
            <a:gdLst/>
            <a:ahLst/>
            <a:cxnLst/>
            <a:rect l="l" t="t" r="r" b="b"/>
            <a:pathLst>
              <a:path w="9501" h="6834" extrusionOk="0">
                <a:moveTo>
                  <a:pt x="8553" y="1358"/>
                </a:moveTo>
                <a:cubicBezTo>
                  <a:pt x="8564" y="1460"/>
                  <a:pt x="8561" y="1563"/>
                  <a:pt x="8545" y="1664"/>
                </a:cubicBezTo>
                <a:cubicBezTo>
                  <a:pt x="8502" y="1911"/>
                  <a:pt x="8375" y="2135"/>
                  <a:pt x="8188" y="2298"/>
                </a:cubicBezTo>
                <a:cubicBezTo>
                  <a:pt x="8116" y="2370"/>
                  <a:pt x="8019" y="2425"/>
                  <a:pt x="7922" y="2449"/>
                </a:cubicBezTo>
                <a:cubicBezTo>
                  <a:pt x="7908" y="2451"/>
                  <a:pt x="7893" y="2452"/>
                  <a:pt x="7878" y="2452"/>
                </a:cubicBezTo>
                <a:cubicBezTo>
                  <a:pt x="7809" y="2452"/>
                  <a:pt x="7742" y="2430"/>
                  <a:pt x="7687" y="2395"/>
                </a:cubicBezTo>
                <a:cubicBezTo>
                  <a:pt x="7542" y="2304"/>
                  <a:pt x="7475" y="2141"/>
                  <a:pt x="7505" y="1972"/>
                </a:cubicBezTo>
                <a:cubicBezTo>
                  <a:pt x="7536" y="1881"/>
                  <a:pt x="7596" y="1796"/>
                  <a:pt x="7681" y="1742"/>
                </a:cubicBezTo>
                <a:cubicBezTo>
                  <a:pt x="7777" y="1664"/>
                  <a:pt x="7886" y="1597"/>
                  <a:pt x="8001" y="1543"/>
                </a:cubicBezTo>
                <a:cubicBezTo>
                  <a:pt x="8173" y="1454"/>
                  <a:pt x="8360" y="1391"/>
                  <a:pt x="8553" y="1358"/>
                </a:cubicBezTo>
                <a:close/>
                <a:moveTo>
                  <a:pt x="4705" y="1970"/>
                </a:moveTo>
                <a:cubicBezTo>
                  <a:pt x="4865" y="1973"/>
                  <a:pt x="5024" y="1998"/>
                  <a:pt x="5179" y="2050"/>
                </a:cubicBezTo>
                <a:cubicBezTo>
                  <a:pt x="5596" y="2183"/>
                  <a:pt x="5977" y="2522"/>
                  <a:pt x="6049" y="2963"/>
                </a:cubicBezTo>
                <a:cubicBezTo>
                  <a:pt x="6122" y="3410"/>
                  <a:pt x="5832" y="3905"/>
                  <a:pt x="5348" y="3954"/>
                </a:cubicBezTo>
                <a:cubicBezTo>
                  <a:pt x="5324" y="3956"/>
                  <a:pt x="5301" y="3957"/>
                  <a:pt x="5278" y="3957"/>
                </a:cubicBezTo>
                <a:cubicBezTo>
                  <a:pt x="4838" y="3957"/>
                  <a:pt x="4536" y="3533"/>
                  <a:pt x="4484" y="3120"/>
                </a:cubicBezTo>
                <a:cubicBezTo>
                  <a:pt x="4460" y="2824"/>
                  <a:pt x="4502" y="2522"/>
                  <a:pt x="4605" y="2238"/>
                </a:cubicBezTo>
                <a:cubicBezTo>
                  <a:pt x="4636" y="2148"/>
                  <a:pt x="4669" y="2059"/>
                  <a:pt x="4705" y="1970"/>
                </a:cubicBezTo>
                <a:close/>
                <a:moveTo>
                  <a:pt x="2552" y="3268"/>
                </a:moveTo>
                <a:cubicBezTo>
                  <a:pt x="2696" y="3268"/>
                  <a:pt x="2840" y="3286"/>
                  <a:pt x="2980" y="3325"/>
                </a:cubicBezTo>
                <a:cubicBezTo>
                  <a:pt x="3445" y="3464"/>
                  <a:pt x="3826" y="3881"/>
                  <a:pt x="3777" y="4389"/>
                </a:cubicBezTo>
                <a:cubicBezTo>
                  <a:pt x="3759" y="4594"/>
                  <a:pt x="3662" y="4781"/>
                  <a:pt x="3511" y="4920"/>
                </a:cubicBezTo>
                <a:cubicBezTo>
                  <a:pt x="3378" y="5023"/>
                  <a:pt x="3215" y="5077"/>
                  <a:pt x="3052" y="5077"/>
                </a:cubicBezTo>
                <a:cubicBezTo>
                  <a:pt x="3041" y="5078"/>
                  <a:pt x="3031" y="5078"/>
                  <a:pt x="3020" y="5078"/>
                </a:cubicBezTo>
                <a:cubicBezTo>
                  <a:pt x="2670" y="5078"/>
                  <a:pt x="2352" y="4887"/>
                  <a:pt x="2182" y="4582"/>
                </a:cubicBezTo>
                <a:cubicBezTo>
                  <a:pt x="1970" y="4180"/>
                  <a:pt x="2037" y="3680"/>
                  <a:pt x="2250" y="3293"/>
                </a:cubicBezTo>
                <a:lnTo>
                  <a:pt x="2250" y="3293"/>
                </a:lnTo>
                <a:cubicBezTo>
                  <a:pt x="2350" y="3277"/>
                  <a:pt x="2451" y="3268"/>
                  <a:pt x="2552" y="3268"/>
                </a:cubicBezTo>
                <a:close/>
                <a:moveTo>
                  <a:pt x="7027" y="0"/>
                </a:moveTo>
                <a:cubicBezTo>
                  <a:pt x="6955" y="0"/>
                  <a:pt x="6883" y="5"/>
                  <a:pt x="6810" y="14"/>
                </a:cubicBezTo>
                <a:cubicBezTo>
                  <a:pt x="6267" y="86"/>
                  <a:pt x="5759" y="340"/>
                  <a:pt x="5385" y="745"/>
                </a:cubicBezTo>
                <a:cubicBezTo>
                  <a:pt x="5073" y="1082"/>
                  <a:pt x="4824" y="1473"/>
                  <a:pt x="4648" y="1897"/>
                </a:cubicBezTo>
                <a:lnTo>
                  <a:pt x="4648" y="1897"/>
                </a:lnTo>
                <a:cubicBezTo>
                  <a:pt x="4620" y="1897"/>
                  <a:pt x="4591" y="1898"/>
                  <a:pt x="4563" y="1899"/>
                </a:cubicBezTo>
                <a:cubicBezTo>
                  <a:pt x="4255" y="1923"/>
                  <a:pt x="3953" y="1996"/>
                  <a:pt x="3669" y="2111"/>
                </a:cubicBezTo>
                <a:cubicBezTo>
                  <a:pt x="3409" y="2219"/>
                  <a:pt x="3155" y="2346"/>
                  <a:pt x="2913" y="2503"/>
                </a:cubicBezTo>
                <a:cubicBezTo>
                  <a:pt x="2631" y="2693"/>
                  <a:pt x="2374" y="2936"/>
                  <a:pt x="2200" y="3229"/>
                </a:cubicBezTo>
                <a:lnTo>
                  <a:pt x="2200" y="3229"/>
                </a:lnTo>
                <a:cubicBezTo>
                  <a:pt x="1808" y="3301"/>
                  <a:pt x="1442" y="3474"/>
                  <a:pt x="1131" y="3730"/>
                </a:cubicBezTo>
                <a:cubicBezTo>
                  <a:pt x="406" y="4316"/>
                  <a:pt x="1" y="5216"/>
                  <a:pt x="43" y="6153"/>
                </a:cubicBezTo>
                <a:cubicBezTo>
                  <a:pt x="49" y="6370"/>
                  <a:pt x="92" y="6594"/>
                  <a:pt x="164" y="6805"/>
                </a:cubicBezTo>
                <a:cubicBezTo>
                  <a:pt x="169" y="6825"/>
                  <a:pt x="185" y="6834"/>
                  <a:pt x="201" y="6834"/>
                </a:cubicBezTo>
                <a:cubicBezTo>
                  <a:pt x="224" y="6834"/>
                  <a:pt x="247" y="6816"/>
                  <a:pt x="237" y="6787"/>
                </a:cubicBezTo>
                <a:lnTo>
                  <a:pt x="230" y="6787"/>
                </a:lnTo>
                <a:cubicBezTo>
                  <a:pt x="98" y="6376"/>
                  <a:pt x="73" y="5941"/>
                  <a:pt x="152" y="5518"/>
                </a:cubicBezTo>
                <a:cubicBezTo>
                  <a:pt x="230" y="5089"/>
                  <a:pt x="400" y="4685"/>
                  <a:pt x="653" y="4334"/>
                </a:cubicBezTo>
                <a:cubicBezTo>
                  <a:pt x="901" y="3978"/>
                  <a:pt x="1233" y="3694"/>
                  <a:pt x="1620" y="3500"/>
                </a:cubicBezTo>
                <a:cubicBezTo>
                  <a:pt x="1787" y="3417"/>
                  <a:pt x="1968" y="3351"/>
                  <a:pt x="2154" y="3312"/>
                </a:cubicBezTo>
                <a:lnTo>
                  <a:pt x="2154" y="3312"/>
                </a:lnTo>
                <a:cubicBezTo>
                  <a:pt x="2079" y="3454"/>
                  <a:pt x="2024" y="3608"/>
                  <a:pt x="1995" y="3772"/>
                </a:cubicBezTo>
                <a:cubicBezTo>
                  <a:pt x="1922" y="4225"/>
                  <a:pt x="2049" y="4739"/>
                  <a:pt x="2460" y="4993"/>
                </a:cubicBezTo>
                <a:cubicBezTo>
                  <a:pt x="2627" y="5097"/>
                  <a:pt x="2830" y="5158"/>
                  <a:pt x="3030" y="5158"/>
                </a:cubicBezTo>
                <a:cubicBezTo>
                  <a:pt x="3191" y="5158"/>
                  <a:pt x="3350" y="5118"/>
                  <a:pt x="3487" y="5029"/>
                </a:cubicBezTo>
                <a:cubicBezTo>
                  <a:pt x="3886" y="4763"/>
                  <a:pt x="3940" y="4201"/>
                  <a:pt x="3723" y="3808"/>
                </a:cubicBezTo>
                <a:cubicBezTo>
                  <a:pt x="3487" y="3387"/>
                  <a:pt x="3009" y="3195"/>
                  <a:pt x="2545" y="3195"/>
                </a:cubicBezTo>
                <a:cubicBezTo>
                  <a:pt x="2510" y="3195"/>
                  <a:pt x="2476" y="3196"/>
                  <a:pt x="2442" y="3198"/>
                </a:cubicBezTo>
                <a:cubicBezTo>
                  <a:pt x="2393" y="3202"/>
                  <a:pt x="2345" y="3207"/>
                  <a:pt x="2297" y="3214"/>
                </a:cubicBezTo>
                <a:lnTo>
                  <a:pt x="2297" y="3214"/>
                </a:lnTo>
                <a:cubicBezTo>
                  <a:pt x="2307" y="3198"/>
                  <a:pt x="2317" y="3183"/>
                  <a:pt x="2327" y="3168"/>
                </a:cubicBezTo>
                <a:cubicBezTo>
                  <a:pt x="2623" y="2739"/>
                  <a:pt x="3076" y="2455"/>
                  <a:pt x="3542" y="2250"/>
                </a:cubicBezTo>
                <a:cubicBezTo>
                  <a:pt x="3877" y="2098"/>
                  <a:pt x="4250" y="1980"/>
                  <a:pt x="4619" y="1971"/>
                </a:cubicBezTo>
                <a:lnTo>
                  <a:pt x="4619" y="1971"/>
                </a:lnTo>
                <a:cubicBezTo>
                  <a:pt x="4595" y="2033"/>
                  <a:pt x="4572" y="2096"/>
                  <a:pt x="4551" y="2159"/>
                </a:cubicBezTo>
                <a:cubicBezTo>
                  <a:pt x="4369" y="2679"/>
                  <a:pt x="4285" y="3301"/>
                  <a:pt x="4678" y="3748"/>
                </a:cubicBezTo>
                <a:cubicBezTo>
                  <a:pt x="4823" y="3923"/>
                  <a:pt x="5040" y="4026"/>
                  <a:pt x="5270" y="4032"/>
                </a:cubicBezTo>
                <a:cubicBezTo>
                  <a:pt x="5276" y="4032"/>
                  <a:pt x="5283" y="4032"/>
                  <a:pt x="5290" y="4032"/>
                </a:cubicBezTo>
                <a:cubicBezTo>
                  <a:pt x="5524" y="4032"/>
                  <a:pt x="5740" y="3930"/>
                  <a:pt x="5898" y="3754"/>
                </a:cubicBezTo>
                <a:cubicBezTo>
                  <a:pt x="6224" y="3392"/>
                  <a:pt x="6200" y="2842"/>
                  <a:pt x="5904" y="2467"/>
                </a:cubicBezTo>
                <a:cubicBezTo>
                  <a:pt x="5625" y="2102"/>
                  <a:pt x="5185" y="1919"/>
                  <a:pt x="4734" y="1899"/>
                </a:cubicBezTo>
                <a:lnTo>
                  <a:pt x="4734" y="1899"/>
                </a:lnTo>
                <a:cubicBezTo>
                  <a:pt x="4789" y="1768"/>
                  <a:pt x="4851" y="1639"/>
                  <a:pt x="4919" y="1512"/>
                </a:cubicBezTo>
                <a:cubicBezTo>
                  <a:pt x="5167" y="1059"/>
                  <a:pt x="5505" y="648"/>
                  <a:pt x="5946" y="389"/>
                </a:cubicBezTo>
                <a:cubicBezTo>
                  <a:pt x="6276" y="193"/>
                  <a:pt x="6654" y="76"/>
                  <a:pt x="7031" y="76"/>
                </a:cubicBezTo>
                <a:cubicBezTo>
                  <a:pt x="7166" y="76"/>
                  <a:pt x="7300" y="91"/>
                  <a:pt x="7433" y="123"/>
                </a:cubicBezTo>
                <a:cubicBezTo>
                  <a:pt x="7892" y="238"/>
                  <a:pt x="8267" y="564"/>
                  <a:pt x="8454" y="993"/>
                </a:cubicBezTo>
                <a:cubicBezTo>
                  <a:pt x="8496" y="1085"/>
                  <a:pt x="8526" y="1183"/>
                  <a:pt x="8543" y="1281"/>
                </a:cubicBezTo>
                <a:lnTo>
                  <a:pt x="8543" y="1281"/>
                </a:lnTo>
                <a:cubicBezTo>
                  <a:pt x="8325" y="1317"/>
                  <a:pt x="8113" y="1390"/>
                  <a:pt x="7916" y="1500"/>
                </a:cubicBezTo>
                <a:cubicBezTo>
                  <a:pt x="7795" y="1561"/>
                  <a:pt x="7687" y="1639"/>
                  <a:pt x="7584" y="1724"/>
                </a:cubicBezTo>
                <a:cubicBezTo>
                  <a:pt x="7505" y="1784"/>
                  <a:pt x="7451" y="1869"/>
                  <a:pt x="7433" y="1966"/>
                </a:cubicBezTo>
                <a:cubicBezTo>
                  <a:pt x="7397" y="2141"/>
                  <a:pt x="7463" y="2322"/>
                  <a:pt x="7608" y="2431"/>
                </a:cubicBezTo>
                <a:cubicBezTo>
                  <a:pt x="7693" y="2498"/>
                  <a:pt x="7780" y="2527"/>
                  <a:pt x="7866" y="2527"/>
                </a:cubicBezTo>
                <a:cubicBezTo>
                  <a:pt x="8188" y="2527"/>
                  <a:pt x="8490" y="2120"/>
                  <a:pt x="8581" y="1839"/>
                </a:cubicBezTo>
                <a:cubicBezTo>
                  <a:pt x="8633" y="1678"/>
                  <a:pt x="8645" y="1511"/>
                  <a:pt x="8626" y="1347"/>
                </a:cubicBezTo>
                <a:lnTo>
                  <a:pt x="8626" y="1347"/>
                </a:lnTo>
                <a:cubicBezTo>
                  <a:pt x="8659" y="1343"/>
                  <a:pt x="8693" y="1340"/>
                  <a:pt x="8726" y="1337"/>
                </a:cubicBezTo>
                <a:cubicBezTo>
                  <a:pt x="8776" y="1332"/>
                  <a:pt x="8826" y="1330"/>
                  <a:pt x="8875" y="1330"/>
                </a:cubicBezTo>
                <a:cubicBezTo>
                  <a:pt x="9067" y="1330"/>
                  <a:pt x="9257" y="1366"/>
                  <a:pt x="9439" y="1428"/>
                </a:cubicBezTo>
                <a:cubicBezTo>
                  <a:pt x="9444" y="1430"/>
                  <a:pt x="9449" y="1431"/>
                  <a:pt x="9454" y="1431"/>
                </a:cubicBezTo>
                <a:cubicBezTo>
                  <a:pt x="9490" y="1431"/>
                  <a:pt x="9501" y="1371"/>
                  <a:pt x="9463" y="1355"/>
                </a:cubicBezTo>
                <a:cubicBezTo>
                  <a:pt x="9263" y="1290"/>
                  <a:pt x="9056" y="1257"/>
                  <a:pt x="8850" y="1257"/>
                </a:cubicBezTo>
                <a:cubicBezTo>
                  <a:pt x="8772" y="1257"/>
                  <a:pt x="8693" y="1261"/>
                  <a:pt x="8615" y="1271"/>
                </a:cubicBezTo>
                <a:lnTo>
                  <a:pt x="8615" y="1271"/>
                </a:lnTo>
                <a:cubicBezTo>
                  <a:pt x="8565" y="984"/>
                  <a:pt x="8419" y="712"/>
                  <a:pt x="8218" y="503"/>
                </a:cubicBezTo>
                <a:cubicBezTo>
                  <a:pt x="7906" y="176"/>
                  <a:pt x="7473" y="0"/>
                  <a:pt x="7027" y="0"/>
                </a:cubicBez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1934196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0" name="Google Shape;350;p20"/>
          <p:cNvGrpSpPr/>
          <p:nvPr/>
        </p:nvGrpSpPr>
        <p:grpSpPr>
          <a:xfrm>
            <a:off x="-35050" y="4449240"/>
            <a:ext cx="9179080" cy="728134"/>
            <a:chOff x="-35050" y="4449240"/>
            <a:chExt cx="9179080" cy="728134"/>
          </a:xfrm>
        </p:grpSpPr>
        <p:sp>
          <p:nvSpPr>
            <p:cNvPr id="351" name="Google Shape;351;p20"/>
            <p:cNvSpPr/>
            <p:nvPr/>
          </p:nvSpPr>
          <p:spPr>
            <a:xfrm>
              <a:off x="-35050" y="4449240"/>
              <a:ext cx="9179080" cy="254796"/>
            </a:xfrm>
            <a:custGeom>
              <a:avLst/>
              <a:gdLst/>
              <a:ahLst/>
              <a:cxnLst/>
              <a:rect l="l" t="t" r="r" b="b"/>
              <a:pathLst>
                <a:path w="56647" h="1772" extrusionOk="0">
                  <a:moveTo>
                    <a:pt x="0" y="1"/>
                  </a:moveTo>
                  <a:lnTo>
                    <a:pt x="0" y="1771"/>
                  </a:lnTo>
                  <a:lnTo>
                    <a:pt x="56646" y="1771"/>
                  </a:lnTo>
                  <a:lnTo>
                    <a:pt x="566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2" name="Google Shape;352;p20"/>
            <p:cNvSpPr/>
            <p:nvPr/>
          </p:nvSpPr>
          <p:spPr>
            <a:xfrm>
              <a:off x="-35050" y="4541247"/>
              <a:ext cx="9179080" cy="636127"/>
            </a:xfrm>
            <a:custGeom>
              <a:avLst/>
              <a:gdLst/>
              <a:ahLst/>
              <a:cxnLst/>
              <a:rect l="l" t="t" r="r" b="b"/>
              <a:pathLst>
                <a:path w="56647" h="4424" extrusionOk="0">
                  <a:moveTo>
                    <a:pt x="0" y="1"/>
                  </a:moveTo>
                  <a:lnTo>
                    <a:pt x="0" y="4423"/>
                  </a:lnTo>
                  <a:lnTo>
                    <a:pt x="56646" y="4423"/>
                  </a:lnTo>
                  <a:lnTo>
                    <a:pt x="566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353" name="Google Shape;353;p20"/>
          <p:cNvSpPr/>
          <p:nvPr/>
        </p:nvSpPr>
        <p:spPr>
          <a:xfrm rot="2700000" flipH="1">
            <a:off x="1009241" y="-1630551"/>
            <a:ext cx="5190165" cy="4868549"/>
          </a:xfrm>
          <a:custGeom>
            <a:avLst/>
            <a:gdLst/>
            <a:ahLst/>
            <a:cxnLst/>
            <a:rect l="l" t="t" r="r" b="b"/>
            <a:pathLst>
              <a:path w="11361" h="10657" extrusionOk="0">
                <a:moveTo>
                  <a:pt x="3937" y="1"/>
                </a:moveTo>
                <a:cubicBezTo>
                  <a:pt x="3597" y="1"/>
                  <a:pt x="3215" y="130"/>
                  <a:pt x="2768" y="446"/>
                </a:cubicBezTo>
                <a:cubicBezTo>
                  <a:pt x="2110" y="923"/>
                  <a:pt x="1675" y="1648"/>
                  <a:pt x="1560" y="2452"/>
                </a:cubicBezTo>
                <a:cubicBezTo>
                  <a:pt x="1530" y="2622"/>
                  <a:pt x="1676" y="4610"/>
                  <a:pt x="1943" y="4610"/>
                </a:cubicBezTo>
                <a:cubicBezTo>
                  <a:pt x="1952" y="4610"/>
                  <a:pt x="1961" y="4608"/>
                  <a:pt x="1971" y="4603"/>
                </a:cubicBezTo>
                <a:lnTo>
                  <a:pt x="1971" y="4603"/>
                </a:lnTo>
                <a:cubicBezTo>
                  <a:pt x="605" y="5304"/>
                  <a:pt x="1" y="7213"/>
                  <a:pt x="714" y="8585"/>
                </a:cubicBezTo>
                <a:cubicBezTo>
                  <a:pt x="1214" y="9551"/>
                  <a:pt x="2294" y="10125"/>
                  <a:pt x="3359" y="10125"/>
                </a:cubicBezTo>
                <a:cubicBezTo>
                  <a:pt x="3812" y="10125"/>
                  <a:pt x="4263" y="10021"/>
                  <a:pt x="4665" y="9799"/>
                </a:cubicBezTo>
                <a:cubicBezTo>
                  <a:pt x="4980" y="9623"/>
                  <a:pt x="5329" y="9379"/>
                  <a:pt x="5667" y="9379"/>
                </a:cubicBezTo>
                <a:cubicBezTo>
                  <a:pt x="5757" y="9379"/>
                  <a:pt x="5846" y="9396"/>
                  <a:pt x="5934" y="9437"/>
                </a:cubicBezTo>
                <a:cubicBezTo>
                  <a:pt x="6206" y="9564"/>
                  <a:pt x="6345" y="9872"/>
                  <a:pt x="6532" y="10108"/>
                </a:cubicBezTo>
                <a:cubicBezTo>
                  <a:pt x="6820" y="10456"/>
                  <a:pt x="7248" y="10657"/>
                  <a:pt x="7694" y="10657"/>
                </a:cubicBezTo>
                <a:cubicBezTo>
                  <a:pt x="7782" y="10657"/>
                  <a:pt x="7870" y="10649"/>
                  <a:pt x="7958" y="10633"/>
                </a:cubicBezTo>
                <a:cubicBezTo>
                  <a:pt x="8490" y="10524"/>
                  <a:pt x="8925" y="10138"/>
                  <a:pt x="9094" y="9624"/>
                </a:cubicBezTo>
                <a:cubicBezTo>
                  <a:pt x="9457" y="8482"/>
                  <a:pt x="8430" y="7177"/>
                  <a:pt x="8931" y="6089"/>
                </a:cubicBezTo>
                <a:cubicBezTo>
                  <a:pt x="9378" y="5117"/>
                  <a:pt x="11360" y="3715"/>
                  <a:pt x="9523" y="2748"/>
                </a:cubicBezTo>
                <a:cubicBezTo>
                  <a:pt x="8593" y="2259"/>
                  <a:pt x="7620" y="2821"/>
                  <a:pt x="6671" y="2090"/>
                </a:cubicBezTo>
                <a:cubicBezTo>
                  <a:pt x="5690" y="1330"/>
                  <a:pt x="5029" y="1"/>
                  <a:pt x="3937" y="1"/>
                </a:cubicBezTo>
                <a:close/>
              </a:path>
            </a:pathLst>
          </a:custGeom>
          <a:solidFill>
            <a:srgbClr val="4586F1">
              <a:alpha val="75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54" name="Google Shape;354;p20"/>
          <p:cNvSpPr txBox="1">
            <a:spLocks noGrp="1"/>
          </p:cNvSpPr>
          <p:nvPr>
            <p:ph type="subTitle" idx="1"/>
          </p:nvPr>
        </p:nvSpPr>
        <p:spPr>
          <a:xfrm>
            <a:off x="3750475" y="2051019"/>
            <a:ext cx="3070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 dirty="0"/>
          </a:p>
        </p:txBody>
      </p:sp>
      <p:sp>
        <p:nvSpPr>
          <p:cNvPr id="355" name="Google Shape;355;p20"/>
          <p:cNvSpPr txBox="1">
            <a:spLocks noGrp="1"/>
          </p:cNvSpPr>
          <p:nvPr>
            <p:ph type="subTitle" idx="2"/>
          </p:nvPr>
        </p:nvSpPr>
        <p:spPr>
          <a:xfrm>
            <a:off x="3851925" y="2791460"/>
            <a:ext cx="2357700" cy="5106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3000">
                <a:latin typeface="Barrio"/>
                <a:ea typeface="Barrio"/>
                <a:cs typeface="Barrio"/>
                <a:sym typeface="Barri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56" name="Google Shape;356;p20"/>
          <p:cNvSpPr txBox="1">
            <a:spLocks noGrp="1"/>
          </p:cNvSpPr>
          <p:nvPr>
            <p:ph type="subTitle" idx="3"/>
          </p:nvPr>
        </p:nvSpPr>
        <p:spPr>
          <a:xfrm>
            <a:off x="3750475" y="3382100"/>
            <a:ext cx="43881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 dirty="0"/>
          </a:p>
        </p:txBody>
      </p:sp>
      <p:sp>
        <p:nvSpPr>
          <p:cNvPr id="357" name="Google Shape;357;p20"/>
          <p:cNvSpPr txBox="1">
            <a:spLocks noGrp="1"/>
          </p:cNvSpPr>
          <p:nvPr>
            <p:ph type="title"/>
          </p:nvPr>
        </p:nvSpPr>
        <p:spPr>
          <a:xfrm>
            <a:off x="3750475" y="660675"/>
            <a:ext cx="4388100" cy="116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8" name="Google Shape;358;p20"/>
          <p:cNvSpPr txBox="1">
            <a:spLocks noGrp="1"/>
          </p:cNvSpPr>
          <p:nvPr>
            <p:ph type="subTitle" idx="4"/>
          </p:nvPr>
        </p:nvSpPr>
        <p:spPr>
          <a:xfrm>
            <a:off x="3750475" y="3942425"/>
            <a:ext cx="2381100" cy="34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 dirty="0"/>
          </a:p>
        </p:txBody>
      </p:sp>
      <p:sp>
        <p:nvSpPr>
          <p:cNvPr id="359" name="Google Shape;359;p20"/>
          <p:cNvSpPr/>
          <p:nvPr/>
        </p:nvSpPr>
        <p:spPr>
          <a:xfrm>
            <a:off x="421016" y="3639641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60" name="Google Shape;360;p20"/>
          <p:cNvSpPr/>
          <p:nvPr/>
        </p:nvSpPr>
        <p:spPr>
          <a:xfrm>
            <a:off x="2677724" y="1031371"/>
            <a:ext cx="223975" cy="192005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61" name="Google Shape;361;p20"/>
          <p:cNvSpPr/>
          <p:nvPr/>
        </p:nvSpPr>
        <p:spPr>
          <a:xfrm>
            <a:off x="2045039" y="417618"/>
            <a:ext cx="153835" cy="162316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62" name="Google Shape;362;p20"/>
          <p:cNvSpPr/>
          <p:nvPr/>
        </p:nvSpPr>
        <p:spPr>
          <a:xfrm>
            <a:off x="126823" y="378761"/>
            <a:ext cx="112275" cy="118461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63" name="Google Shape;363;p20"/>
          <p:cNvSpPr/>
          <p:nvPr/>
        </p:nvSpPr>
        <p:spPr>
          <a:xfrm>
            <a:off x="8501327" y="542493"/>
            <a:ext cx="153835" cy="162316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64" name="Google Shape;364;p20"/>
          <p:cNvSpPr/>
          <p:nvPr/>
        </p:nvSpPr>
        <p:spPr>
          <a:xfrm>
            <a:off x="7650124" y="1460934"/>
            <a:ext cx="223975" cy="192005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65" name="Google Shape;365;p20"/>
          <p:cNvSpPr/>
          <p:nvPr/>
        </p:nvSpPr>
        <p:spPr>
          <a:xfrm>
            <a:off x="7813060" y="2432372"/>
            <a:ext cx="99475" cy="104955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66" name="Google Shape;366;p20"/>
          <p:cNvSpPr/>
          <p:nvPr/>
        </p:nvSpPr>
        <p:spPr>
          <a:xfrm>
            <a:off x="197775" y="2299861"/>
            <a:ext cx="99475" cy="85275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67" name="Google Shape;367;p20"/>
          <p:cNvSpPr/>
          <p:nvPr/>
        </p:nvSpPr>
        <p:spPr>
          <a:xfrm>
            <a:off x="7650129" y="326092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68" name="Google Shape;368;p20"/>
          <p:cNvSpPr/>
          <p:nvPr/>
        </p:nvSpPr>
        <p:spPr>
          <a:xfrm>
            <a:off x="8752829" y="1908017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23068840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21"/>
          <p:cNvSpPr txBox="1">
            <a:spLocks noGrp="1"/>
          </p:cNvSpPr>
          <p:nvPr>
            <p:ph type="subTitle" idx="1"/>
          </p:nvPr>
        </p:nvSpPr>
        <p:spPr>
          <a:xfrm>
            <a:off x="1379100" y="2192375"/>
            <a:ext cx="30708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 dirty="0"/>
          </a:p>
        </p:txBody>
      </p:sp>
      <p:sp>
        <p:nvSpPr>
          <p:cNvPr id="371" name="Google Shape;371;p21"/>
          <p:cNvSpPr txBox="1">
            <a:spLocks noGrp="1"/>
          </p:cNvSpPr>
          <p:nvPr>
            <p:ph type="subTitle" idx="2"/>
          </p:nvPr>
        </p:nvSpPr>
        <p:spPr>
          <a:xfrm>
            <a:off x="1212450" y="2937450"/>
            <a:ext cx="3404100" cy="5106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3000">
                <a:latin typeface="Barrio"/>
                <a:ea typeface="Barrio"/>
                <a:cs typeface="Barrio"/>
                <a:sym typeface="Barri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72" name="Google Shape;372;p21"/>
          <p:cNvSpPr txBox="1">
            <a:spLocks noGrp="1"/>
          </p:cNvSpPr>
          <p:nvPr>
            <p:ph type="subTitle" idx="3"/>
          </p:nvPr>
        </p:nvSpPr>
        <p:spPr>
          <a:xfrm>
            <a:off x="720450" y="3568675"/>
            <a:ext cx="4388100" cy="36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 dirty="0"/>
          </a:p>
        </p:txBody>
      </p:sp>
      <p:sp>
        <p:nvSpPr>
          <p:cNvPr id="373" name="Google Shape;373;p21"/>
          <p:cNvSpPr txBox="1">
            <a:spLocks noGrp="1"/>
          </p:cNvSpPr>
          <p:nvPr>
            <p:ph type="title"/>
          </p:nvPr>
        </p:nvSpPr>
        <p:spPr>
          <a:xfrm>
            <a:off x="1070375" y="658575"/>
            <a:ext cx="3688200" cy="116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4" name="Google Shape;374;p21"/>
          <p:cNvSpPr txBox="1">
            <a:spLocks noGrp="1"/>
          </p:cNvSpPr>
          <p:nvPr>
            <p:ph type="subTitle" idx="4"/>
          </p:nvPr>
        </p:nvSpPr>
        <p:spPr>
          <a:xfrm>
            <a:off x="1113229" y="4263025"/>
            <a:ext cx="1447500" cy="34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 dirty="0"/>
          </a:p>
        </p:txBody>
      </p:sp>
      <p:sp>
        <p:nvSpPr>
          <p:cNvPr id="375" name="Google Shape;375;p21"/>
          <p:cNvSpPr/>
          <p:nvPr/>
        </p:nvSpPr>
        <p:spPr>
          <a:xfrm rot="5400000">
            <a:off x="-557005" y="-710377"/>
            <a:ext cx="4057194" cy="4003572"/>
          </a:xfrm>
          <a:custGeom>
            <a:avLst/>
            <a:gdLst/>
            <a:ahLst/>
            <a:cxnLst/>
            <a:rect l="l" t="t" r="r" b="b"/>
            <a:pathLst>
              <a:path w="7850" h="4255" extrusionOk="0">
                <a:moveTo>
                  <a:pt x="1" y="0"/>
                </a:moveTo>
                <a:lnTo>
                  <a:pt x="1" y="3499"/>
                </a:lnTo>
                <a:cubicBezTo>
                  <a:pt x="7" y="3916"/>
                  <a:pt x="345" y="4254"/>
                  <a:pt x="762" y="4254"/>
                </a:cubicBezTo>
                <a:lnTo>
                  <a:pt x="7850" y="4254"/>
                </a:lnTo>
                <a:cubicBezTo>
                  <a:pt x="7246" y="3142"/>
                  <a:pt x="6049" y="2351"/>
                  <a:pt x="4774" y="2303"/>
                </a:cubicBezTo>
                <a:cubicBezTo>
                  <a:pt x="4715" y="2300"/>
                  <a:pt x="4656" y="2299"/>
                  <a:pt x="4597" y="2299"/>
                </a:cubicBezTo>
                <a:cubicBezTo>
                  <a:pt x="4324" y="2299"/>
                  <a:pt x="4048" y="2321"/>
                  <a:pt x="3775" y="2321"/>
                </a:cubicBezTo>
                <a:cubicBezTo>
                  <a:pt x="3528" y="2321"/>
                  <a:pt x="3283" y="2303"/>
                  <a:pt x="3046" y="2236"/>
                </a:cubicBezTo>
                <a:cubicBezTo>
                  <a:pt x="2424" y="2055"/>
                  <a:pt x="1947" y="1547"/>
                  <a:pt x="1499" y="1076"/>
                </a:cubicBezTo>
                <a:cubicBezTo>
                  <a:pt x="1070" y="629"/>
                  <a:pt x="599" y="164"/>
                  <a:pt x="1" y="0"/>
                </a:cubicBezTo>
                <a:close/>
              </a:path>
            </a:pathLst>
          </a:custGeom>
          <a:solidFill>
            <a:srgbClr val="4586F1">
              <a:alpha val="75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76" name="Google Shape;376;p21"/>
          <p:cNvSpPr/>
          <p:nvPr/>
        </p:nvSpPr>
        <p:spPr>
          <a:xfrm>
            <a:off x="7018092" y="431886"/>
            <a:ext cx="216466" cy="221221"/>
          </a:xfrm>
          <a:custGeom>
            <a:avLst/>
            <a:gdLst/>
            <a:ahLst/>
            <a:cxnLst/>
            <a:rect l="l" t="t" r="r" b="b"/>
            <a:pathLst>
              <a:path w="865" h="884" extrusionOk="0">
                <a:moveTo>
                  <a:pt x="375" y="1"/>
                </a:moveTo>
                <a:lnTo>
                  <a:pt x="326" y="315"/>
                </a:lnTo>
                <a:lnTo>
                  <a:pt x="0" y="436"/>
                </a:lnTo>
                <a:lnTo>
                  <a:pt x="326" y="539"/>
                </a:lnTo>
                <a:lnTo>
                  <a:pt x="363" y="883"/>
                </a:lnTo>
                <a:lnTo>
                  <a:pt x="556" y="635"/>
                </a:lnTo>
                <a:lnTo>
                  <a:pt x="816" y="780"/>
                </a:lnTo>
                <a:lnTo>
                  <a:pt x="683" y="448"/>
                </a:lnTo>
                <a:lnTo>
                  <a:pt x="864" y="212"/>
                </a:lnTo>
                <a:lnTo>
                  <a:pt x="526" y="243"/>
                </a:lnTo>
                <a:lnTo>
                  <a:pt x="37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77" name="Google Shape;377;p21"/>
          <p:cNvSpPr/>
          <p:nvPr/>
        </p:nvSpPr>
        <p:spPr>
          <a:xfrm>
            <a:off x="8546126" y="882544"/>
            <a:ext cx="89339" cy="71071"/>
          </a:xfrm>
          <a:custGeom>
            <a:avLst/>
            <a:gdLst/>
            <a:ahLst/>
            <a:cxnLst/>
            <a:rect l="l" t="t" r="r" b="b"/>
            <a:pathLst>
              <a:path w="357" h="284" extrusionOk="0">
                <a:moveTo>
                  <a:pt x="175" y="0"/>
                </a:moveTo>
                <a:cubicBezTo>
                  <a:pt x="127" y="0"/>
                  <a:pt x="79" y="26"/>
                  <a:pt x="54" y="71"/>
                </a:cubicBezTo>
                <a:cubicBezTo>
                  <a:pt x="1" y="172"/>
                  <a:pt x="74" y="283"/>
                  <a:pt x="175" y="283"/>
                </a:cubicBezTo>
                <a:cubicBezTo>
                  <a:pt x="189" y="283"/>
                  <a:pt x="203" y="281"/>
                  <a:pt x="217" y="277"/>
                </a:cubicBezTo>
                <a:cubicBezTo>
                  <a:pt x="338" y="241"/>
                  <a:pt x="356" y="71"/>
                  <a:pt x="241" y="17"/>
                </a:cubicBezTo>
                <a:cubicBezTo>
                  <a:pt x="221" y="6"/>
                  <a:pt x="198" y="0"/>
                  <a:pt x="17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78" name="Google Shape;378;p21"/>
          <p:cNvSpPr/>
          <p:nvPr/>
        </p:nvSpPr>
        <p:spPr>
          <a:xfrm>
            <a:off x="7951160" y="280716"/>
            <a:ext cx="69820" cy="69820"/>
          </a:xfrm>
          <a:custGeom>
            <a:avLst/>
            <a:gdLst/>
            <a:ahLst/>
            <a:cxnLst/>
            <a:rect l="l" t="t" r="r" b="b"/>
            <a:pathLst>
              <a:path w="279" h="279" extrusionOk="0">
                <a:moveTo>
                  <a:pt x="139" y="0"/>
                </a:moveTo>
                <a:cubicBezTo>
                  <a:pt x="61" y="0"/>
                  <a:pt x="0" y="61"/>
                  <a:pt x="0" y="139"/>
                </a:cubicBezTo>
                <a:cubicBezTo>
                  <a:pt x="0" y="218"/>
                  <a:pt x="61" y="278"/>
                  <a:pt x="139" y="278"/>
                </a:cubicBezTo>
                <a:cubicBezTo>
                  <a:pt x="218" y="278"/>
                  <a:pt x="278" y="218"/>
                  <a:pt x="278" y="139"/>
                </a:cubicBezTo>
                <a:cubicBezTo>
                  <a:pt x="278" y="61"/>
                  <a:pt x="218" y="0"/>
                  <a:pt x="13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79" name="Google Shape;379;p21"/>
          <p:cNvSpPr/>
          <p:nvPr/>
        </p:nvSpPr>
        <p:spPr>
          <a:xfrm rot="10800000" flipH="1">
            <a:off x="5768724" y="350519"/>
            <a:ext cx="223975" cy="192005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80" name="Google Shape;380;p21"/>
          <p:cNvSpPr/>
          <p:nvPr/>
        </p:nvSpPr>
        <p:spPr>
          <a:xfrm rot="10800000" flipH="1">
            <a:off x="307999" y="614032"/>
            <a:ext cx="223975" cy="192005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81" name="Google Shape;381;p21"/>
          <p:cNvSpPr/>
          <p:nvPr/>
        </p:nvSpPr>
        <p:spPr>
          <a:xfrm>
            <a:off x="307998" y="1859379"/>
            <a:ext cx="69820" cy="69820"/>
          </a:xfrm>
          <a:custGeom>
            <a:avLst/>
            <a:gdLst/>
            <a:ahLst/>
            <a:cxnLst/>
            <a:rect l="l" t="t" r="r" b="b"/>
            <a:pathLst>
              <a:path w="279" h="279" extrusionOk="0">
                <a:moveTo>
                  <a:pt x="139" y="0"/>
                </a:moveTo>
                <a:cubicBezTo>
                  <a:pt x="61" y="0"/>
                  <a:pt x="0" y="61"/>
                  <a:pt x="0" y="139"/>
                </a:cubicBezTo>
                <a:cubicBezTo>
                  <a:pt x="0" y="218"/>
                  <a:pt x="61" y="278"/>
                  <a:pt x="139" y="278"/>
                </a:cubicBezTo>
                <a:cubicBezTo>
                  <a:pt x="218" y="278"/>
                  <a:pt x="278" y="218"/>
                  <a:pt x="278" y="139"/>
                </a:cubicBezTo>
                <a:cubicBezTo>
                  <a:pt x="278" y="61"/>
                  <a:pt x="218" y="0"/>
                  <a:pt x="13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82" name="Google Shape;382;p21"/>
          <p:cNvSpPr/>
          <p:nvPr/>
        </p:nvSpPr>
        <p:spPr>
          <a:xfrm>
            <a:off x="806547" y="1310754"/>
            <a:ext cx="69820" cy="69820"/>
          </a:xfrm>
          <a:custGeom>
            <a:avLst/>
            <a:gdLst/>
            <a:ahLst/>
            <a:cxnLst/>
            <a:rect l="l" t="t" r="r" b="b"/>
            <a:pathLst>
              <a:path w="279" h="279" extrusionOk="0">
                <a:moveTo>
                  <a:pt x="139" y="0"/>
                </a:moveTo>
                <a:cubicBezTo>
                  <a:pt x="61" y="0"/>
                  <a:pt x="0" y="61"/>
                  <a:pt x="0" y="139"/>
                </a:cubicBezTo>
                <a:cubicBezTo>
                  <a:pt x="0" y="218"/>
                  <a:pt x="61" y="278"/>
                  <a:pt x="139" y="278"/>
                </a:cubicBezTo>
                <a:cubicBezTo>
                  <a:pt x="218" y="278"/>
                  <a:pt x="278" y="218"/>
                  <a:pt x="278" y="139"/>
                </a:cubicBezTo>
                <a:cubicBezTo>
                  <a:pt x="278" y="61"/>
                  <a:pt x="218" y="0"/>
                  <a:pt x="13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83" name="Google Shape;383;p21"/>
          <p:cNvSpPr/>
          <p:nvPr/>
        </p:nvSpPr>
        <p:spPr>
          <a:xfrm>
            <a:off x="7346060" y="1072017"/>
            <a:ext cx="69820" cy="69820"/>
          </a:xfrm>
          <a:custGeom>
            <a:avLst/>
            <a:gdLst/>
            <a:ahLst/>
            <a:cxnLst/>
            <a:rect l="l" t="t" r="r" b="b"/>
            <a:pathLst>
              <a:path w="279" h="279" extrusionOk="0">
                <a:moveTo>
                  <a:pt x="139" y="0"/>
                </a:moveTo>
                <a:cubicBezTo>
                  <a:pt x="61" y="0"/>
                  <a:pt x="0" y="61"/>
                  <a:pt x="0" y="139"/>
                </a:cubicBezTo>
                <a:cubicBezTo>
                  <a:pt x="0" y="218"/>
                  <a:pt x="61" y="278"/>
                  <a:pt x="139" y="278"/>
                </a:cubicBezTo>
                <a:cubicBezTo>
                  <a:pt x="218" y="278"/>
                  <a:pt x="278" y="218"/>
                  <a:pt x="278" y="139"/>
                </a:cubicBezTo>
                <a:cubicBezTo>
                  <a:pt x="278" y="61"/>
                  <a:pt x="218" y="0"/>
                  <a:pt x="13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84" name="Google Shape;384;p21"/>
          <p:cNvSpPr/>
          <p:nvPr/>
        </p:nvSpPr>
        <p:spPr>
          <a:xfrm rot="10800000" flipH="1">
            <a:off x="937685" y="263143"/>
            <a:ext cx="99475" cy="104955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85" name="Google Shape;385;p21"/>
          <p:cNvSpPr/>
          <p:nvPr/>
        </p:nvSpPr>
        <p:spPr>
          <a:xfrm rot="10800000" flipH="1">
            <a:off x="7936335" y="1550393"/>
            <a:ext cx="99475" cy="104955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86" name="Google Shape;386;p21"/>
          <p:cNvSpPr/>
          <p:nvPr/>
        </p:nvSpPr>
        <p:spPr>
          <a:xfrm rot="10800000" flipH="1">
            <a:off x="4252221" y="1859375"/>
            <a:ext cx="5418646" cy="3530920"/>
          </a:xfrm>
          <a:custGeom>
            <a:avLst/>
            <a:gdLst/>
            <a:ahLst/>
            <a:cxnLst/>
            <a:rect l="l" t="t" r="r" b="b"/>
            <a:pathLst>
              <a:path w="6321" h="4119" extrusionOk="0">
                <a:moveTo>
                  <a:pt x="1" y="0"/>
                </a:moveTo>
                <a:cubicBezTo>
                  <a:pt x="291" y="278"/>
                  <a:pt x="635" y="496"/>
                  <a:pt x="1022" y="628"/>
                </a:cubicBezTo>
                <a:cubicBezTo>
                  <a:pt x="1662" y="864"/>
                  <a:pt x="2363" y="973"/>
                  <a:pt x="2931" y="1354"/>
                </a:cubicBezTo>
                <a:cubicBezTo>
                  <a:pt x="3451" y="1698"/>
                  <a:pt x="3813" y="2230"/>
                  <a:pt x="4182" y="2731"/>
                </a:cubicBezTo>
                <a:cubicBezTo>
                  <a:pt x="4557" y="3233"/>
                  <a:pt x="4967" y="3734"/>
                  <a:pt x="5542" y="3988"/>
                </a:cubicBezTo>
                <a:cubicBezTo>
                  <a:pt x="5747" y="4075"/>
                  <a:pt x="5970" y="4119"/>
                  <a:pt x="6199" y="4119"/>
                </a:cubicBezTo>
                <a:cubicBezTo>
                  <a:pt x="6240" y="4119"/>
                  <a:pt x="6280" y="4118"/>
                  <a:pt x="6321" y="4115"/>
                </a:cubicBezTo>
                <a:lnTo>
                  <a:pt x="6321" y="761"/>
                </a:lnTo>
                <a:cubicBezTo>
                  <a:pt x="6315" y="342"/>
                  <a:pt x="5982" y="6"/>
                  <a:pt x="5571" y="6"/>
                </a:cubicBezTo>
                <a:cubicBezTo>
                  <a:pt x="5567" y="6"/>
                  <a:pt x="5563" y="6"/>
                  <a:pt x="5560" y="6"/>
                </a:cubicBezTo>
                <a:lnTo>
                  <a:pt x="1" y="0"/>
                </a:lnTo>
                <a:close/>
              </a:path>
            </a:pathLst>
          </a:custGeom>
          <a:solidFill>
            <a:srgbClr val="4586F1">
              <a:alpha val="75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87" name="Google Shape;387;p21"/>
          <p:cNvSpPr txBox="1">
            <a:spLocks noGrp="1"/>
          </p:cNvSpPr>
          <p:nvPr>
            <p:ph type="subTitle" idx="5"/>
          </p:nvPr>
        </p:nvSpPr>
        <p:spPr>
          <a:xfrm>
            <a:off x="2694900" y="4263025"/>
            <a:ext cx="1921500" cy="34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508409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22"/>
          <p:cNvSpPr txBox="1">
            <a:spLocks noGrp="1"/>
          </p:cNvSpPr>
          <p:nvPr>
            <p:ph type="title"/>
          </p:nvPr>
        </p:nvSpPr>
        <p:spPr>
          <a:xfrm>
            <a:off x="1710750" y="542500"/>
            <a:ext cx="5722500" cy="8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90" name="Google Shape;390;p22"/>
          <p:cNvSpPr txBox="1">
            <a:spLocks noGrp="1"/>
          </p:cNvSpPr>
          <p:nvPr>
            <p:ph type="subTitle" idx="1"/>
          </p:nvPr>
        </p:nvSpPr>
        <p:spPr>
          <a:xfrm>
            <a:off x="1710825" y="1295650"/>
            <a:ext cx="57225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 dirty="0"/>
          </a:p>
        </p:txBody>
      </p:sp>
      <p:sp>
        <p:nvSpPr>
          <p:cNvPr id="391" name="Google Shape;391;p22"/>
          <p:cNvSpPr txBox="1">
            <a:spLocks noGrp="1"/>
          </p:cNvSpPr>
          <p:nvPr>
            <p:ph type="subTitle" idx="2"/>
          </p:nvPr>
        </p:nvSpPr>
        <p:spPr>
          <a:xfrm>
            <a:off x="3216475" y="3622600"/>
            <a:ext cx="2711100" cy="4572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3000">
                <a:latin typeface="Barrio"/>
                <a:ea typeface="Barrio"/>
                <a:cs typeface="Barrio"/>
                <a:sym typeface="Barri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2" name="Google Shape;392;p22"/>
          <p:cNvSpPr txBox="1">
            <a:spLocks noGrp="1"/>
          </p:cNvSpPr>
          <p:nvPr>
            <p:ph type="subTitle" idx="3"/>
          </p:nvPr>
        </p:nvSpPr>
        <p:spPr>
          <a:xfrm>
            <a:off x="1710750" y="4143800"/>
            <a:ext cx="57225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 dirty="0"/>
          </a:p>
        </p:txBody>
      </p:sp>
      <p:sp>
        <p:nvSpPr>
          <p:cNvPr id="393" name="Google Shape;393;p22"/>
          <p:cNvSpPr/>
          <p:nvPr/>
        </p:nvSpPr>
        <p:spPr>
          <a:xfrm flipH="1">
            <a:off x="-11955" y="4108292"/>
            <a:ext cx="9167892" cy="1373659"/>
          </a:xfrm>
          <a:custGeom>
            <a:avLst/>
            <a:gdLst/>
            <a:ahLst/>
            <a:cxnLst/>
            <a:rect l="l" t="t" r="r" b="b"/>
            <a:pathLst>
              <a:path w="56647" h="12453" extrusionOk="0">
                <a:moveTo>
                  <a:pt x="5727" y="1"/>
                </a:moveTo>
                <a:cubicBezTo>
                  <a:pt x="5549" y="1"/>
                  <a:pt x="5370" y="6"/>
                  <a:pt x="5190" y="18"/>
                </a:cubicBezTo>
                <a:cubicBezTo>
                  <a:pt x="3082" y="157"/>
                  <a:pt x="931" y="1389"/>
                  <a:pt x="0" y="3190"/>
                </a:cubicBezTo>
                <a:lnTo>
                  <a:pt x="0" y="12453"/>
                </a:lnTo>
                <a:cubicBezTo>
                  <a:pt x="9408" y="10657"/>
                  <a:pt x="18943" y="9760"/>
                  <a:pt x="28478" y="9760"/>
                </a:cubicBezTo>
                <a:cubicBezTo>
                  <a:pt x="37908" y="9760"/>
                  <a:pt x="47339" y="10638"/>
                  <a:pt x="56646" y="12392"/>
                </a:cubicBezTo>
                <a:lnTo>
                  <a:pt x="56646" y="3800"/>
                </a:lnTo>
                <a:cubicBezTo>
                  <a:pt x="55405" y="3980"/>
                  <a:pt x="54157" y="4078"/>
                  <a:pt x="52909" y="4078"/>
                </a:cubicBezTo>
                <a:cubicBezTo>
                  <a:pt x="51848" y="4078"/>
                  <a:pt x="50789" y="4007"/>
                  <a:pt x="49734" y="3855"/>
                </a:cubicBezTo>
                <a:cubicBezTo>
                  <a:pt x="45112" y="3184"/>
                  <a:pt x="40619" y="975"/>
                  <a:pt x="36038" y="975"/>
                </a:cubicBezTo>
                <a:cubicBezTo>
                  <a:pt x="35379" y="975"/>
                  <a:pt x="34718" y="1021"/>
                  <a:pt x="34054" y="1123"/>
                </a:cubicBezTo>
                <a:cubicBezTo>
                  <a:pt x="29612" y="1806"/>
                  <a:pt x="25689" y="4993"/>
                  <a:pt x="21213" y="4993"/>
                </a:cubicBezTo>
                <a:cubicBezTo>
                  <a:pt x="21135" y="4993"/>
                  <a:pt x="21057" y="4992"/>
                  <a:pt x="20979" y="4990"/>
                </a:cubicBezTo>
                <a:cubicBezTo>
                  <a:pt x="18193" y="4918"/>
                  <a:pt x="15613" y="3577"/>
                  <a:pt x="13124" y="2326"/>
                </a:cubicBezTo>
                <a:cubicBezTo>
                  <a:pt x="10795" y="1150"/>
                  <a:pt x="8313" y="1"/>
                  <a:pt x="5727" y="1"/>
                </a:cubicBezTo>
                <a:close/>
              </a:path>
            </a:pathLst>
          </a:custGeom>
          <a:solidFill>
            <a:srgbClr val="4586F1">
              <a:alpha val="75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94" name="Google Shape;394;p22"/>
          <p:cNvSpPr/>
          <p:nvPr/>
        </p:nvSpPr>
        <p:spPr>
          <a:xfrm>
            <a:off x="269214" y="597318"/>
            <a:ext cx="153835" cy="162316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95" name="Google Shape;395;p22"/>
          <p:cNvSpPr/>
          <p:nvPr/>
        </p:nvSpPr>
        <p:spPr>
          <a:xfrm>
            <a:off x="1144041" y="1007816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96" name="Google Shape;396;p22"/>
          <p:cNvSpPr/>
          <p:nvPr/>
        </p:nvSpPr>
        <p:spPr>
          <a:xfrm>
            <a:off x="655699" y="157571"/>
            <a:ext cx="223975" cy="192005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97" name="Google Shape;397;p22"/>
          <p:cNvSpPr/>
          <p:nvPr/>
        </p:nvSpPr>
        <p:spPr>
          <a:xfrm>
            <a:off x="166087" y="1774599"/>
            <a:ext cx="153823" cy="131864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98" name="Google Shape;398;p22"/>
          <p:cNvSpPr/>
          <p:nvPr/>
        </p:nvSpPr>
        <p:spPr>
          <a:xfrm>
            <a:off x="1093352" y="1759368"/>
            <a:ext cx="153835" cy="162316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99" name="Google Shape;399;p22"/>
          <p:cNvSpPr/>
          <p:nvPr/>
        </p:nvSpPr>
        <p:spPr>
          <a:xfrm>
            <a:off x="7783824" y="446496"/>
            <a:ext cx="223975" cy="192005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00" name="Google Shape;400;p22"/>
          <p:cNvSpPr/>
          <p:nvPr/>
        </p:nvSpPr>
        <p:spPr>
          <a:xfrm>
            <a:off x="8346027" y="461343"/>
            <a:ext cx="153835" cy="162316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01" name="Google Shape;401;p22"/>
          <p:cNvSpPr/>
          <p:nvPr/>
        </p:nvSpPr>
        <p:spPr>
          <a:xfrm>
            <a:off x="694815" y="1238066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02" name="Google Shape;402;p22"/>
          <p:cNvSpPr/>
          <p:nvPr/>
        </p:nvSpPr>
        <p:spPr>
          <a:xfrm>
            <a:off x="7015965" y="3225529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03" name="Google Shape;403;p22"/>
          <p:cNvSpPr/>
          <p:nvPr/>
        </p:nvSpPr>
        <p:spPr>
          <a:xfrm>
            <a:off x="8317491" y="1238078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04" name="Google Shape;404;p22"/>
          <p:cNvSpPr/>
          <p:nvPr/>
        </p:nvSpPr>
        <p:spPr>
          <a:xfrm>
            <a:off x="8555715" y="3959404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05" name="Google Shape;405;p22"/>
          <p:cNvSpPr/>
          <p:nvPr/>
        </p:nvSpPr>
        <p:spPr>
          <a:xfrm>
            <a:off x="1144041" y="4266404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06" name="Google Shape;406;p22"/>
          <p:cNvSpPr/>
          <p:nvPr/>
        </p:nvSpPr>
        <p:spPr>
          <a:xfrm>
            <a:off x="8817090" y="1383692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07" name="Google Shape;407;p22"/>
          <p:cNvSpPr/>
          <p:nvPr/>
        </p:nvSpPr>
        <p:spPr>
          <a:xfrm>
            <a:off x="6963515" y="250504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08" name="Google Shape;408;p22"/>
          <p:cNvSpPr/>
          <p:nvPr/>
        </p:nvSpPr>
        <p:spPr>
          <a:xfrm>
            <a:off x="319904" y="3824867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4848531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23"/>
          <p:cNvSpPr/>
          <p:nvPr/>
        </p:nvSpPr>
        <p:spPr>
          <a:xfrm>
            <a:off x="-35050" y="4449240"/>
            <a:ext cx="9179080" cy="254796"/>
          </a:xfrm>
          <a:custGeom>
            <a:avLst/>
            <a:gdLst/>
            <a:ahLst/>
            <a:cxnLst/>
            <a:rect l="l" t="t" r="r" b="b"/>
            <a:pathLst>
              <a:path w="56647" h="1772" extrusionOk="0">
                <a:moveTo>
                  <a:pt x="0" y="1"/>
                </a:moveTo>
                <a:lnTo>
                  <a:pt x="0" y="1771"/>
                </a:lnTo>
                <a:lnTo>
                  <a:pt x="56646" y="1771"/>
                </a:lnTo>
                <a:lnTo>
                  <a:pt x="5664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11" name="Google Shape;411;p23"/>
          <p:cNvSpPr/>
          <p:nvPr/>
        </p:nvSpPr>
        <p:spPr>
          <a:xfrm>
            <a:off x="-35050" y="4541248"/>
            <a:ext cx="9179080" cy="636127"/>
          </a:xfrm>
          <a:custGeom>
            <a:avLst/>
            <a:gdLst/>
            <a:ahLst/>
            <a:cxnLst/>
            <a:rect l="l" t="t" r="r" b="b"/>
            <a:pathLst>
              <a:path w="56647" h="4424" extrusionOk="0">
                <a:moveTo>
                  <a:pt x="0" y="1"/>
                </a:moveTo>
                <a:lnTo>
                  <a:pt x="0" y="4423"/>
                </a:lnTo>
                <a:lnTo>
                  <a:pt x="56646" y="4423"/>
                </a:lnTo>
                <a:lnTo>
                  <a:pt x="5664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12" name="Google Shape;412;p23"/>
          <p:cNvSpPr/>
          <p:nvPr/>
        </p:nvSpPr>
        <p:spPr>
          <a:xfrm rot="10800000" flipH="1">
            <a:off x="-377199" y="-59720"/>
            <a:ext cx="3363293" cy="2116820"/>
          </a:xfrm>
          <a:custGeom>
            <a:avLst/>
            <a:gdLst/>
            <a:ahLst/>
            <a:cxnLst/>
            <a:rect l="l" t="t" r="r" b="b"/>
            <a:pathLst>
              <a:path w="7850" h="4255" extrusionOk="0">
                <a:moveTo>
                  <a:pt x="1" y="0"/>
                </a:moveTo>
                <a:lnTo>
                  <a:pt x="1" y="3499"/>
                </a:lnTo>
                <a:cubicBezTo>
                  <a:pt x="7" y="3916"/>
                  <a:pt x="345" y="4254"/>
                  <a:pt x="762" y="4254"/>
                </a:cubicBezTo>
                <a:lnTo>
                  <a:pt x="7850" y="4254"/>
                </a:lnTo>
                <a:cubicBezTo>
                  <a:pt x="7246" y="3142"/>
                  <a:pt x="6049" y="2351"/>
                  <a:pt x="4774" y="2303"/>
                </a:cubicBezTo>
                <a:cubicBezTo>
                  <a:pt x="4715" y="2300"/>
                  <a:pt x="4656" y="2299"/>
                  <a:pt x="4597" y="2299"/>
                </a:cubicBezTo>
                <a:cubicBezTo>
                  <a:pt x="4324" y="2299"/>
                  <a:pt x="4048" y="2321"/>
                  <a:pt x="3775" y="2321"/>
                </a:cubicBezTo>
                <a:cubicBezTo>
                  <a:pt x="3528" y="2321"/>
                  <a:pt x="3283" y="2303"/>
                  <a:pt x="3046" y="2236"/>
                </a:cubicBezTo>
                <a:cubicBezTo>
                  <a:pt x="2424" y="2055"/>
                  <a:pt x="1947" y="1547"/>
                  <a:pt x="1499" y="1076"/>
                </a:cubicBezTo>
                <a:cubicBezTo>
                  <a:pt x="1070" y="629"/>
                  <a:pt x="599" y="164"/>
                  <a:pt x="1" y="0"/>
                </a:cubicBezTo>
                <a:close/>
              </a:path>
            </a:pathLst>
          </a:custGeom>
          <a:solidFill>
            <a:srgbClr val="4586F1">
              <a:alpha val="75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13" name="Google Shape;413;p23"/>
          <p:cNvSpPr txBox="1">
            <a:spLocks noGrp="1"/>
          </p:cNvSpPr>
          <p:nvPr>
            <p:ph type="title"/>
          </p:nvPr>
        </p:nvSpPr>
        <p:spPr>
          <a:xfrm>
            <a:off x="1012550" y="542500"/>
            <a:ext cx="4989900" cy="8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14" name="Google Shape;414;p23"/>
          <p:cNvSpPr txBox="1">
            <a:spLocks noGrp="1"/>
          </p:cNvSpPr>
          <p:nvPr>
            <p:ph type="subTitle" idx="1"/>
          </p:nvPr>
        </p:nvSpPr>
        <p:spPr>
          <a:xfrm>
            <a:off x="1012615" y="1403944"/>
            <a:ext cx="49899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 dirty="0"/>
          </a:p>
        </p:txBody>
      </p:sp>
      <p:sp>
        <p:nvSpPr>
          <p:cNvPr id="415" name="Google Shape;415;p23"/>
          <p:cNvSpPr txBox="1">
            <a:spLocks noGrp="1"/>
          </p:cNvSpPr>
          <p:nvPr>
            <p:ph type="subTitle" idx="2"/>
          </p:nvPr>
        </p:nvSpPr>
        <p:spPr>
          <a:xfrm>
            <a:off x="1869200" y="2006371"/>
            <a:ext cx="3276600" cy="5106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3000">
                <a:latin typeface="Barrio"/>
                <a:ea typeface="Barrio"/>
                <a:cs typeface="Barrio"/>
                <a:sym typeface="Barri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16" name="Google Shape;416;p23"/>
          <p:cNvSpPr txBox="1">
            <a:spLocks noGrp="1"/>
          </p:cNvSpPr>
          <p:nvPr>
            <p:ph type="subTitle" idx="3"/>
          </p:nvPr>
        </p:nvSpPr>
        <p:spPr>
          <a:xfrm>
            <a:off x="1012550" y="2641475"/>
            <a:ext cx="49899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 dirty="0"/>
          </a:p>
        </p:txBody>
      </p:sp>
      <p:sp>
        <p:nvSpPr>
          <p:cNvPr id="417" name="Google Shape;417;p23"/>
          <p:cNvSpPr txBox="1">
            <a:spLocks noGrp="1"/>
          </p:cNvSpPr>
          <p:nvPr>
            <p:ph type="subTitle" idx="4"/>
          </p:nvPr>
        </p:nvSpPr>
        <p:spPr>
          <a:xfrm>
            <a:off x="2316938" y="3759888"/>
            <a:ext cx="2381100" cy="34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 dirty="0"/>
          </a:p>
        </p:txBody>
      </p:sp>
      <p:sp>
        <p:nvSpPr>
          <p:cNvPr id="418" name="Google Shape;418;p23"/>
          <p:cNvSpPr/>
          <p:nvPr/>
        </p:nvSpPr>
        <p:spPr>
          <a:xfrm rot="10800000" flipH="1">
            <a:off x="1165304" y="293260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19" name="Google Shape;419;p23"/>
          <p:cNvSpPr/>
          <p:nvPr/>
        </p:nvSpPr>
        <p:spPr>
          <a:xfrm rot="10800000" flipH="1">
            <a:off x="941324" y="1894797"/>
            <a:ext cx="223975" cy="192005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0" name="Google Shape;420;p23"/>
          <p:cNvSpPr/>
          <p:nvPr/>
        </p:nvSpPr>
        <p:spPr>
          <a:xfrm rot="10800000" flipH="1">
            <a:off x="344037" y="897172"/>
            <a:ext cx="153823" cy="131864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1" name="Google Shape;421;p23"/>
          <p:cNvSpPr/>
          <p:nvPr/>
        </p:nvSpPr>
        <p:spPr>
          <a:xfrm rot="10800000" flipH="1">
            <a:off x="1112829" y="1275772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2" name="Google Shape;422;p23"/>
          <p:cNvSpPr/>
          <p:nvPr/>
        </p:nvSpPr>
        <p:spPr>
          <a:xfrm rot="10800000" flipH="1">
            <a:off x="394704" y="345935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3" name="Google Shape;423;p23"/>
          <p:cNvSpPr/>
          <p:nvPr/>
        </p:nvSpPr>
        <p:spPr>
          <a:xfrm rot="10800000" flipH="1">
            <a:off x="344027" y="1617114"/>
            <a:ext cx="153835" cy="162316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4" name="Google Shape;424;p23"/>
          <p:cNvSpPr/>
          <p:nvPr/>
        </p:nvSpPr>
        <p:spPr>
          <a:xfrm rot="-4500011" flipH="1">
            <a:off x="8729533" y="4305132"/>
            <a:ext cx="153836" cy="162316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5" name="Google Shape;425;p23"/>
          <p:cNvSpPr/>
          <p:nvPr/>
        </p:nvSpPr>
        <p:spPr>
          <a:xfrm rot="-4500011" flipH="1">
            <a:off x="8147958" y="2843740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6" name="Google Shape;426;p23"/>
          <p:cNvSpPr/>
          <p:nvPr/>
        </p:nvSpPr>
        <p:spPr>
          <a:xfrm rot="-4500011">
            <a:off x="8396720" y="4039100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7" name="Google Shape;427;p23"/>
          <p:cNvSpPr/>
          <p:nvPr/>
        </p:nvSpPr>
        <p:spPr>
          <a:xfrm rot="10800000">
            <a:off x="8638049" y="3141263"/>
            <a:ext cx="112275" cy="118461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8" name="Google Shape;428;p23"/>
          <p:cNvSpPr/>
          <p:nvPr/>
        </p:nvSpPr>
        <p:spPr>
          <a:xfrm rot="-4500011">
            <a:off x="7616543" y="4241948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9" name="Google Shape;429;p23"/>
          <p:cNvSpPr/>
          <p:nvPr/>
        </p:nvSpPr>
        <p:spPr>
          <a:xfrm rot="-4500011">
            <a:off x="8846292" y="2545424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0" name="Google Shape;430;p23"/>
          <p:cNvSpPr/>
          <p:nvPr/>
        </p:nvSpPr>
        <p:spPr>
          <a:xfrm rot="-4500014" flipH="1">
            <a:off x="8179480" y="3577087"/>
            <a:ext cx="153824" cy="131865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1" name="Google Shape;431;p23"/>
          <p:cNvSpPr/>
          <p:nvPr/>
        </p:nvSpPr>
        <p:spPr>
          <a:xfrm>
            <a:off x="5452648" y="3360235"/>
            <a:ext cx="394052" cy="372985"/>
          </a:xfrm>
          <a:custGeom>
            <a:avLst/>
            <a:gdLst/>
            <a:ahLst/>
            <a:cxnLst/>
            <a:rect l="l" t="t" r="r" b="b"/>
            <a:pathLst>
              <a:path w="1964" h="1859" extrusionOk="0">
                <a:moveTo>
                  <a:pt x="1085" y="80"/>
                </a:moveTo>
                <a:cubicBezTo>
                  <a:pt x="1344" y="80"/>
                  <a:pt x="1529" y="354"/>
                  <a:pt x="1408" y="602"/>
                </a:cubicBezTo>
                <a:lnTo>
                  <a:pt x="1372" y="686"/>
                </a:lnTo>
                <a:lnTo>
                  <a:pt x="1456" y="656"/>
                </a:lnTo>
                <a:cubicBezTo>
                  <a:pt x="1516" y="637"/>
                  <a:pt x="1560" y="625"/>
                  <a:pt x="1603" y="625"/>
                </a:cubicBezTo>
                <a:cubicBezTo>
                  <a:pt x="1643" y="625"/>
                  <a:pt x="1681" y="636"/>
                  <a:pt x="1728" y="662"/>
                </a:cubicBezTo>
                <a:cubicBezTo>
                  <a:pt x="1831" y="716"/>
                  <a:pt x="1885" y="831"/>
                  <a:pt x="1861" y="940"/>
                </a:cubicBezTo>
                <a:cubicBezTo>
                  <a:pt x="1849" y="994"/>
                  <a:pt x="1813" y="1043"/>
                  <a:pt x="1758" y="1067"/>
                </a:cubicBezTo>
                <a:cubicBezTo>
                  <a:pt x="1734" y="1081"/>
                  <a:pt x="1707" y="1087"/>
                  <a:pt x="1680" y="1087"/>
                </a:cubicBezTo>
                <a:cubicBezTo>
                  <a:pt x="1661" y="1087"/>
                  <a:pt x="1643" y="1084"/>
                  <a:pt x="1625" y="1079"/>
                </a:cubicBezTo>
                <a:lnTo>
                  <a:pt x="1595" y="1145"/>
                </a:lnTo>
                <a:cubicBezTo>
                  <a:pt x="1704" y="1200"/>
                  <a:pt x="1734" y="1327"/>
                  <a:pt x="1686" y="1526"/>
                </a:cubicBezTo>
                <a:cubicBezTo>
                  <a:pt x="1645" y="1673"/>
                  <a:pt x="1506" y="1780"/>
                  <a:pt x="1348" y="1780"/>
                </a:cubicBezTo>
                <a:cubicBezTo>
                  <a:pt x="1344" y="1780"/>
                  <a:pt x="1340" y="1780"/>
                  <a:pt x="1335" y="1780"/>
                </a:cubicBezTo>
                <a:cubicBezTo>
                  <a:pt x="1142" y="1774"/>
                  <a:pt x="1033" y="1701"/>
                  <a:pt x="1015" y="1574"/>
                </a:cubicBezTo>
                <a:lnTo>
                  <a:pt x="1003" y="1484"/>
                </a:lnTo>
                <a:lnTo>
                  <a:pt x="949" y="1556"/>
                </a:lnTo>
                <a:cubicBezTo>
                  <a:pt x="881" y="1635"/>
                  <a:pt x="784" y="1677"/>
                  <a:pt x="685" y="1677"/>
                </a:cubicBezTo>
                <a:cubicBezTo>
                  <a:pt x="624" y="1677"/>
                  <a:pt x="563" y="1661"/>
                  <a:pt x="508" y="1629"/>
                </a:cubicBezTo>
                <a:cubicBezTo>
                  <a:pt x="369" y="1538"/>
                  <a:pt x="393" y="1363"/>
                  <a:pt x="459" y="1230"/>
                </a:cubicBezTo>
                <a:lnTo>
                  <a:pt x="502" y="1158"/>
                </a:lnTo>
                <a:lnTo>
                  <a:pt x="502" y="1158"/>
                </a:lnTo>
                <a:lnTo>
                  <a:pt x="417" y="1182"/>
                </a:lnTo>
                <a:cubicBezTo>
                  <a:pt x="400" y="1185"/>
                  <a:pt x="383" y="1186"/>
                  <a:pt x="366" y="1186"/>
                </a:cubicBezTo>
                <a:cubicBezTo>
                  <a:pt x="315" y="1186"/>
                  <a:pt x="264" y="1173"/>
                  <a:pt x="224" y="1145"/>
                </a:cubicBezTo>
                <a:cubicBezTo>
                  <a:pt x="157" y="1103"/>
                  <a:pt x="115" y="1037"/>
                  <a:pt x="97" y="964"/>
                </a:cubicBezTo>
                <a:cubicBezTo>
                  <a:pt x="79" y="813"/>
                  <a:pt x="163" y="668"/>
                  <a:pt x="308" y="614"/>
                </a:cubicBezTo>
                <a:cubicBezTo>
                  <a:pt x="329" y="606"/>
                  <a:pt x="352" y="602"/>
                  <a:pt x="377" y="602"/>
                </a:cubicBezTo>
                <a:cubicBezTo>
                  <a:pt x="500" y="602"/>
                  <a:pt x="670" y="692"/>
                  <a:pt x="786" y="777"/>
                </a:cubicBezTo>
                <a:cubicBezTo>
                  <a:pt x="798" y="783"/>
                  <a:pt x="810" y="795"/>
                  <a:pt x="822" y="807"/>
                </a:cubicBezTo>
                <a:lnTo>
                  <a:pt x="870" y="747"/>
                </a:lnTo>
                <a:cubicBezTo>
                  <a:pt x="858" y="735"/>
                  <a:pt x="846" y="729"/>
                  <a:pt x="834" y="716"/>
                </a:cubicBezTo>
                <a:cubicBezTo>
                  <a:pt x="610" y="517"/>
                  <a:pt x="713" y="142"/>
                  <a:pt x="1009" y="88"/>
                </a:cubicBezTo>
                <a:cubicBezTo>
                  <a:pt x="1035" y="83"/>
                  <a:pt x="1060" y="80"/>
                  <a:pt x="1085" y="80"/>
                </a:cubicBezTo>
                <a:close/>
                <a:moveTo>
                  <a:pt x="1070" y="0"/>
                </a:moveTo>
                <a:cubicBezTo>
                  <a:pt x="934" y="0"/>
                  <a:pt x="797" y="63"/>
                  <a:pt x="707" y="209"/>
                </a:cubicBezTo>
                <a:cubicBezTo>
                  <a:pt x="628" y="336"/>
                  <a:pt x="622" y="487"/>
                  <a:pt x="677" y="614"/>
                </a:cubicBezTo>
                <a:cubicBezTo>
                  <a:pt x="583" y="565"/>
                  <a:pt x="476" y="525"/>
                  <a:pt x="380" y="525"/>
                </a:cubicBezTo>
                <a:cubicBezTo>
                  <a:pt x="346" y="525"/>
                  <a:pt x="314" y="530"/>
                  <a:pt x="284" y="541"/>
                </a:cubicBezTo>
                <a:cubicBezTo>
                  <a:pt x="103" y="608"/>
                  <a:pt x="0" y="789"/>
                  <a:pt x="24" y="976"/>
                </a:cubicBezTo>
                <a:cubicBezTo>
                  <a:pt x="42" y="1073"/>
                  <a:pt x="103" y="1158"/>
                  <a:pt x="181" y="1206"/>
                </a:cubicBezTo>
                <a:cubicBezTo>
                  <a:pt x="236" y="1242"/>
                  <a:pt x="302" y="1260"/>
                  <a:pt x="363" y="1260"/>
                </a:cubicBezTo>
                <a:cubicBezTo>
                  <a:pt x="296" y="1442"/>
                  <a:pt x="332" y="1605"/>
                  <a:pt x="471" y="1695"/>
                </a:cubicBezTo>
                <a:cubicBezTo>
                  <a:pt x="536" y="1734"/>
                  <a:pt x="609" y="1753"/>
                  <a:pt x="683" y="1753"/>
                </a:cubicBezTo>
                <a:cubicBezTo>
                  <a:pt x="782" y="1753"/>
                  <a:pt x="881" y="1719"/>
                  <a:pt x="961" y="1653"/>
                </a:cubicBezTo>
                <a:cubicBezTo>
                  <a:pt x="997" y="1750"/>
                  <a:pt x="1094" y="1846"/>
                  <a:pt x="1329" y="1858"/>
                </a:cubicBezTo>
                <a:lnTo>
                  <a:pt x="1354" y="1858"/>
                </a:lnTo>
                <a:cubicBezTo>
                  <a:pt x="1541" y="1852"/>
                  <a:pt x="1704" y="1726"/>
                  <a:pt x="1758" y="1544"/>
                </a:cubicBezTo>
                <a:cubicBezTo>
                  <a:pt x="1801" y="1375"/>
                  <a:pt x="1795" y="1242"/>
                  <a:pt x="1728" y="1158"/>
                </a:cubicBezTo>
                <a:cubicBezTo>
                  <a:pt x="1752" y="1152"/>
                  <a:pt x="1770" y="1145"/>
                  <a:pt x="1795" y="1133"/>
                </a:cubicBezTo>
                <a:cubicBezTo>
                  <a:pt x="1867" y="1097"/>
                  <a:pt x="1915" y="1037"/>
                  <a:pt x="1940" y="958"/>
                </a:cubicBezTo>
                <a:cubicBezTo>
                  <a:pt x="1964" y="813"/>
                  <a:pt x="1897" y="668"/>
                  <a:pt x="1770" y="596"/>
                </a:cubicBezTo>
                <a:cubicBezTo>
                  <a:pt x="1718" y="563"/>
                  <a:pt x="1658" y="547"/>
                  <a:pt x="1596" y="547"/>
                </a:cubicBezTo>
                <a:cubicBezTo>
                  <a:pt x="1566" y="547"/>
                  <a:pt x="1535" y="551"/>
                  <a:pt x="1505" y="559"/>
                </a:cubicBezTo>
                <a:cubicBezTo>
                  <a:pt x="1592" y="236"/>
                  <a:pt x="1333" y="0"/>
                  <a:pt x="107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2" name="Google Shape;432;p23"/>
          <p:cNvSpPr/>
          <p:nvPr/>
        </p:nvSpPr>
        <p:spPr>
          <a:xfrm>
            <a:off x="7388975" y="1428879"/>
            <a:ext cx="441561" cy="407326"/>
          </a:xfrm>
          <a:custGeom>
            <a:avLst/>
            <a:gdLst/>
            <a:ahLst/>
            <a:cxnLst/>
            <a:rect l="l" t="t" r="r" b="b"/>
            <a:pathLst>
              <a:path w="1444" h="1332" extrusionOk="0">
                <a:moveTo>
                  <a:pt x="979" y="1"/>
                </a:moveTo>
                <a:cubicBezTo>
                  <a:pt x="911" y="1"/>
                  <a:pt x="841" y="18"/>
                  <a:pt x="774" y="57"/>
                </a:cubicBezTo>
                <a:cubicBezTo>
                  <a:pt x="719" y="87"/>
                  <a:pt x="671" y="130"/>
                  <a:pt x="641" y="184"/>
                </a:cubicBezTo>
                <a:cubicBezTo>
                  <a:pt x="623" y="148"/>
                  <a:pt x="592" y="117"/>
                  <a:pt x="562" y="93"/>
                </a:cubicBezTo>
                <a:cubicBezTo>
                  <a:pt x="508" y="43"/>
                  <a:pt x="436" y="19"/>
                  <a:pt x="365" y="19"/>
                </a:cubicBezTo>
                <a:cubicBezTo>
                  <a:pt x="333" y="19"/>
                  <a:pt x="302" y="24"/>
                  <a:pt x="272" y="33"/>
                </a:cubicBezTo>
                <a:cubicBezTo>
                  <a:pt x="85" y="93"/>
                  <a:pt x="0" y="305"/>
                  <a:pt x="12" y="474"/>
                </a:cubicBezTo>
                <a:cubicBezTo>
                  <a:pt x="37" y="649"/>
                  <a:pt x="109" y="818"/>
                  <a:pt x="230" y="945"/>
                </a:cubicBezTo>
                <a:cubicBezTo>
                  <a:pt x="272" y="988"/>
                  <a:pt x="308" y="1036"/>
                  <a:pt x="345" y="1078"/>
                </a:cubicBezTo>
                <a:cubicBezTo>
                  <a:pt x="423" y="1157"/>
                  <a:pt x="490" y="1241"/>
                  <a:pt x="550" y="1332"/>
                </a:cubicBezTo>
                <a:lnTo>
                  <a:pt x="617" y="1290"/>
                </a:lnTo>
                <a:cubicBezTo>
                  <a:pt x="550" y="1199"/>
                  <a:pt x="478" y="1108"/>
                  <a:pt x="405" y="1030"/>
                </a:cubicBezTo>
                <a:cubicBezTo>
                  <a:pt x="369" y="981"/>
                  <a:pt x="327" y="939"/>
                  <a:pt x="290" y="897"/>
                </a:cubicBezTo>
                <a:cubicBezTo>
                  <a:pt x="182" y="782"/>
                  <a:pt x="109" y="631"/>
                  <a:pt x="85" y="468"/>
                </a:cubicBezTo>
                <a:cubicBezTo>
                  <a:pt x="73" y="329"/>
                  <a:pt x="145" y="154"/>
                  <a:pt x="296" y="99"/>
                </a:cubicBezTo>
                <a:cubicBezTo>
                  <a:pt x="314" y="93"/>
                  <a:pt x="333" y="93"/>
                  <a:pt x="357" y="93"/>
                </a:cubicBezTo>
                <a:cubicBezTo>
                  <a:pt x="417" y="93"/>
                  <a:pt x="472" y="111"/>
                  <a:pt x="520" y="154"/>
                </a:cubicBezTo>
                <a:cubicBezTo>
                  <a:pt x="568" y="190"/>
                  <a:pt x="592" y="250"/>
                  <a:pt x="586" y="311"/>
                </a:cubicBezTo>
                <a:lnTo>
                  <a:pt x="665" y="323"/>
                </a:lnTo>
                <a:cubicBezTo>
                  <a:pt x="683" y="238"/>
                  <a:pt x="737" y="166"/>
                  <a:pt x="816" y="117"/>
                </a:cubicBezTo>
                <a:cubicBezTo>
                  <a:pt x="872" y="82"/>
                  <a:pt x="931" y="66"/>
                  <a:pt x="988" y="66"/>
                </a:cubicBezTo>
                <a:cubicBezTo>
                  <a:pt x="1191" y="66"/>
                  <a:pt x="1370" y="266"/>
                  <a:pt x="1299" y="492"/>
                </a:cubicBezTo>
                <a:cubicBezTo>
                  <a:pt x="1257" y="643"/>
                  <a:pt x="1112" y="746"/>
                  <a:pt x="973" y="849"/>
                </a:cubicBezTo>
                <a:cubicBezTo>
                  <a:pt x="804" y="963"/>
                  <a:pt x="635" y="1090"/>
                  <a:pt x="617" y="1290"/>
                </a:cubicBezTo>
                <a:lnTo>
                  <a:pt x="689" y="1302"/>
                </a:lnTo>
                <a:cubicBezTo>
                  <a:pt x="707" y="1126"/>
                  <a:pt x="864" y="1018"/>
                  <a:pt x="1015" y="909"/>
                </a:cubicBezTo>
                <a:cubicBezTo>
                  <a:pt x="1166" y="800"/>
                  <a:pt x="1324" y="685"/>
                  <a:pt x="1372" y="510"/>
                </a:cubicBezTo>
                <a:cubicBezTo>
                  <a:pt x="1443" y="235"/>
                  <a:pt x="1227" y="1"/>
                  <a:pt x="97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3" name="Google Shape;433;p23"/>
          <p:cNvSpPr/>
          <p:nvPr/>
        </p:nvSpPr>
        <p:spPr>
          <a:xfrm>
            <a:off x="6854844" y="-124798"/>
            <a:ext cx="2422602" cy="1578627"/>
          </a:xfrm>
          <a:custGeom>
            <a:avLst/>
            <a:gdLst/>
            <a:ahLst/>
            <a:cxnLst/>
            <a:rect l="l" t="t" r="r" b="b"/>
            <a:pathLst>
              <a:path w="6321" h="4119" extrusionOk="0">
                <a:moveTo>
                  <a:pt x="1" y="0"/>
                </a:moveTo>
                <a:cubicBezTo>
                  <a:pt x="291" y="278"/>
                  <a:pt x="635" y="496"/>
                  <a:pt x="1022" y="628"/>
                </a:cubicBezTo>
                <a:cubicBezTo>
                  <a:pt x="1662" y="864"/>
                  <a:pt x="2363" y="973"/>
                  <a:pt x="2931" y="1354"/>
                </a:cubicBezTo>
                <a:cubicBezTo>
                  <a:pt x="3451" y="1698"/>
                  <a:pt x="3813" y="2230"/>
                  <a:pt x="4182" y="2731"/>
                </a:cubicBezTo>
                <a:cubicBezTo>
                  <a:pt x="4557" y="3233"/>
                  <a:pt x="4967" y="3734"/>
                  <a:pt x="5542" y="3988"/>
                </a:cubicBezTo>
                <a:cubicBezTo>
                  <a:pt x="5747" y="4075"/>
                  <a:pt x="5970" y="4119"/>
                  <a:pt x="6199" y="4119"/>
                </a:cubicBezTo>
                <a:cubicBezTo>
                  <a:pt x="6240" y="4119"/>
                  <a:pt x="6280" y="4118"/>
                  <a:pt x="6321" y="4115"/>
                </a:cubicBezTo>
                <a:lnTo>
                  <a:pt x="6321" y="761"/>
                </a:lnTo>
                <a:cubicBezTo>
                  <a:pt x="6315" y="342"/>
                  <a:pt x="5982" y="6"/>
                  <a:pt x="5571" y="6"/>
                </a:cubicBezTo>
                <a:cubicBezTo>
                  <a:pt x="5567" y="6"/>
                  <a:pt x="5563" y="6"/>
                  <a:pt x="5560" y="6"/>
                </a:cubicBezTo>
                <a:lnTo>
                  <a:pt x="1" y="0"/>
                </a:lnTo>
                <a:close/>
              </a:path>
            </a:pathLst>
          </a:custGeom>
          <a:solidFill>
            <a:srgbClr val="4586F1">
              <a:alpha val="75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4" name="Google Shape;434;p23"/>
          <p:cNvSpPr/>
          <p:nvPr/>
        </p:nvSpPr>
        <p:spPr>
          <a:xfrm>
            <a:off x="326790" y="2834464"/>
            <a:ext cx="394253" cy="372985"/>
          </a:xfrm>
          <a:custGeom>
            <a:avLst/>
            <a:gdLst/>
            <a:ahLst/>
            <a:cxnLst/>
            <a:rect l="l" t="t" r="r" b="b"/>
            <a:pathLst>
              <a:path w="1965" h="1859" extrusionOk="0">
                <a:moveTo>
                  <a:pt x="1078" y="81"/>
                </a:moveTo>
                <a:cubicBezTo>
                  <a:pt x="1337" y="81"/>
                  <a:pt x="1524" y="360"/>
                  <a:pt x="1402" y="608"/>
                </a:cubicBezTo>
                <a:lnTo>
                  <a:pt x="1366" y="687"/>
                </a:lnTo>
                <a:lnTo>
                  <a:pt x="1451" y="656"/>
                </a:lnTo>
                <a:cubicBezTo>
                  <a:pt x="1510" y="638"/>
                  <a:pt x="1555" y="625"/>
                  <a:pt x="1598" y="625"/>
                </a:cubicBezTo>
                <a:cubicBezTo>
                  <a:pt x="1639" y="625"/>
                  <a:pt x="1679" y="636"/>
                  <a:pt x="1729" y="663"/>
                </a:cubicBezTo>
                <a:cubicBezTo>
                  <a:pt x="1825" y="723"/>
                  <a:pt x="1880" y="832"/>
                  <a:pt x="1861" y="940"/>
                </a:cubicBezTo>
                <a:cubicBezTo>
                  <a:pt x="1843" y="995"/>
                  <a:pt x="1807" y="1043"/>
                  <a:pt x="1753" y="1067"/>
                </a:cubicBezTo>
                <a:cubicBezTo>
                  <a:pt x="1727" y="1082"/>
                  <a:pt x="1699" y="1090"/>
                  <a:pt x="1672" y="1090"/>
                </a:cubicBezTo>
                <a:cubicBezTo>
                  <a:pt x="1654" y="1090"/>
                  <a:pt x="1636" y="1087"/>
                  <a:pt x="1620" y="1079"/>
                </a:cubicBezTo>
                <a:lnTo>
                  <a:pt x="1590" y="1152"/>
                </a:lnTo>
                <a:cubicBezTo>
                  <a:pt x="1704" y="1200"/>
                  <a:pt x="1735" y="1327"/>
                  <a:pt x="1680" y="1527"/>
                </a:cubicBezTo>
                <a:cubicBezTo>
                  <a:pt x="1638" y="1684"/>
                  <a:pt x="1493" y="1786"/>
                  <a:pt x="1330" y="1786"/>
                </a:cubicBezTo>
                <a:cubicBezTo>
                  <a:pt x="1136" y="1774"/>
                  <a:pt x="1028" y="1702"/>
                  <a:pt x="1010" y="1575"/>
                </a:cubicBezTo>
                <a:lnTo>
                  <a:pt x="997" y="1490"/>
                </a:lnTo>
                <a:lnTo>
                  <a:pt x="943" y="1557"/>
                </a:lnTo>
                <a:cubicBezTo>
                  <a:pt x="874" y="1637"/>
                  <a:pt x="776" y="1681"/>
                  <a:pt x="677" y="1681"/>
                </a:cubicBezTo>
                <a:cubicBezTo>
                  <a:pt x="619" y="1681"/>
                  <a:pt x="561" y="1666"/>
                  <a:pt x="508" y="1635"/>
                </a:cubicBezTo>
                <a:cubicBezTo>
                  <a:pt x="363" y="1545"/>
                  <a:pt x="387" y="1369"/>
                  <a:pt x="454" y="1237"/>
                </a:cubicBezTo>
                <a:lnTo>
                  <a:pt x="496" y="1158"/>
                </a:lnTo>
                <a:lnTo>
                  <a:pt x="411" y="1182"/>
                </a:lnTo>
                <a:cubicBezTo>
                  <a:pt x="391" y="1188"/>
                  <a:pt x="371" y="1190"/>
                  <a:pt x="352" y="1190"/>
                </a:cubicBezTo>
                <a:cubicBezTo>
                  <a:pt x="306" y="1190"/>
                  <a:pt x="260" y="1175"/>
                  <a:pt x="218" y="1146"/>
                </a:cubicBezTo>
                <a:cubicBezTo>
                  <a:pt x="152" y="1110"/>
                  <a:pt x="109" y="1043"/>
                  <a:pt x="91" y="965"/>
                </a:cubicBezTo>
                <a:cubicBezTo>
                  <a:pt x="73" y="814"/>
                  <a:pt x="164" y="669"/>
                  <a:pt x="303" y="614"/>
                </a:cubicBezTo>
                <a:cubicBezTo>
                  <a:pt x="322" y="607"/>
                  <a:pt x="343" y="604"/>
                  <a:pt x="367" y="604"/>
                </a:cubicBezTo>
                <a:cubicBezTo>
                  <a:pt x="492" y="604"/>
                  <a:pt x="668" y="691"/>
                  <a:pt x="780" y="777"/>
                </a:cubicBezTo>
                <a:cubicBezTo>
                  <a:pt x="792" y="789"/>
                  <a:pt x="804" y="801"/>
                  <a:pt x="816" y="808"/>
                </a:cubicBezTo>
                <a:lnTo>
                  <a:pt x="864" y="747"/>
                </a:lnTo>
                <a:lnTo>
                  <a:pt x="828" y="717"/>
                </a:lnTo>
                <a:cubicBezTo>
                  <a:pt x="605" y="518"/>
                  <a:pt x="707" y="149"/>
                  <a:pt x="1003" y="89"/>
                </a:cubicBezTo>
                <a:cubicBezTo>
                  <a:pt x="1029" y="83"/>
                  <a:pt x="1054" y="81"/>
                  <a:pt x="1078" y="81"/>
                </a:cubicBezTo>
                <a:close/>
                <a:moveTo>
                  <a:pt x="1075" y="1"/>
                </a:moveTo>
                <a:cubicBezTo>
                  <a:pt x="783" y="1"/>
                  <a:pt x="536" y="308"/>
                  <a:pt x="677" y="620"/>
                </a:cubicBezTo>
                <a:cubicBezTo>
                  <a:pt x="583" y="566"/>
                  <a:pt x="472" y="526"/>
                  <a:pt x="374" y="526"/>
                </a:cubicBezTo>
                <a:cubicBezTo>
                  <a:pt x="340" y="526"/>
                  <a:pt x="308" y="531"/>
                  <a:pt x="278" y="542"/>
                </a:cubicBezTo>
                <a:cubicBezTo>
                  <a:pt x="103" y="614"/>
                  <a:pt x="0" y="789"/>
                  <a:pt x="25" y="977"/>
                </a:cubicBezTo>
                <a:cubicBezTo>
                  <a:pt x="43" y="1073"/>
                  <a:pt x="97" y="1158"/>
                  <a:pt x="182" y="1212"/>
                </a:cubicBezTo>
                <a:cubicBezTo>
                  <a:pt x="236" y="1243"/>
                  <a:pt x="297" y="1261"/>
                  <a:pt x="363" y="1267"/>
                </a:cubicBezTo>
                <a:cubicBezTo>
                  <a:pt x="290" y="1442"/>
                  <a:pt x="333" y="1611"/>
                  <a:pt x="466" y="1696"/>
                </a:cubicBezTo>
                <a:cubicBezTo>
                  <a:pt x="534" y="1735"/>
                  <a:pt x="609" y="1755"/>
                  <a:pt x="684" y="1755"/>
                </a:cubicBezTo>
                <a:cubicBezTo>
                  <a:pt x="781" y="1755"/>
                  <a:pt x="877" y="1722"/>
                  <a:pt x="955" y="1653"/>
                </a:cubicBezTo>
                <a:cubicBezTo>
                  <a:pt x="991" y="1750"/>
                  <a:pt x="1088" y="1847"/>
                  <a:pt x="1330" y="1859"/>
                </a:cubicBezTo>
                <a:lnTo>
                  <a:pt x="1348" y="1859"/>
                </a:lnTo>
                <a:cubicBezTo>
                  <a:pt x="1541" y="1859"/>
                  <a:pt x="1704" y="1732"/>
                  <a:pt x="1759" y="1545"/>
                </a:cubicBezTo>
                <a:cubicBezTo>
                  <a:pt x="1801" y="1375"/>
                  <a:pt x="1789" y="1249"/>
                  <a:pt x="1729" y="1164"/>
                </a:cubicBezTo>
                <a:cubicBezTo>
                  <a:pt x="1747" y="1158"/>
                  <a:pt x="1771" y="1146"/>
                  <a:pt x="1795" y="1140"/>
                </a:cubicBezTo>
                <a:cubicBezTo>
                  <a:pt x="1861" y="1104"/>
                  <a:pt x="1916" y="1037"/>
                  <a:pt x="1934" y="959"/>
                </a:cubicBezTo>
                <a:cubicBezTo>
                  <a:pt x="1964" y="820"/>
                  <a:pt x="1898" y="669"/>
                  <a:pt x="1765" y="602"/>
                </a:cubicBezTo>
                <a:cubicBezTo>
                  <a:pt x="1714" y="567"/>
                  <a:pt x="1656" y="550"/>
                  <a:pt x="1599" y="550"/>
                </a:cubicBezTo>
                <a:cubicBezTo>
                  <a:pt x="1567" y="550"/>
                  <a:pt x="1535" y="555"/>
                  <a:pt x="1505" y="566"/>
                </a:cubicBezTo>
                <a:cubicBezTo>
                  <a:pt x="1547" y="366"/>
                  <a:pt x="1463" y="167"/>
                  <a:pt x="1287" y="58"/>
                </a:cubicBezTo>
                <a:cubicBezTo>
                  <a:pt x="1217" y="18"/>
                  <a:pt x="1145" y="1"/>
                  <a:pt x="107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2753873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3"/>
          <p:cNvSpPr/>
          <p:nvPr/>
        </p:nvSpPr>
        <p:spPr>
          <a:xfrm>
            <a:off x="5486225" y="3117573"/>
            <a:ext cx="4455977" cy="2289150"/>
          </a:xfrm>
          <a:custGeom>
            <a:avLst/>
            <a:gdLst/>
            <a:ahLst/>
            <a:cxnLst/>
            <a:rect l="l" t="t" r="r" b="b"/>
            <a:pathLst>
              <a:path w="59997" h="30822" extrusionOk="0">
                <a:moveTo>
                  <a:pt x="58704" y="1"/>
                </a:moveTo>
                <a:cubicBezTo>
                  <a:pt x="54925" y="1"/>
                  <a:pt x="50879" y="1067"/>
                  <a:pt x="48317" y="2402"/>
                </a:cubicBezTo>
                <a:cubicBezTo>
                  <a:pt x="43792" y="4771"/>
                  <a:pt x="40054" y="8736"/>
                  <a:pt x="38184" y="13510"/>
                </a:cubicBezTo>
                <a:cubicBezTo>
                  <a:pt x="37029" y="16415"/>
                  <a:pt x="36291" y="19880"/>
                  <a:pt x="33553" y="21368"/>
                </a:cubicBezTo>
                <a:cubicBezTo>
                  <a:pt x="32326" y="22023"/>
                  <a:pt x="30886" y="22154"/>
                  <a:pt x="29505" y="22249"/>
                </a:cubicBezTo>
                <a:cubicBezTo>
                  <a:pt x="21825" y="22726"/>
                  <a:pt x="13788" y="22261"/>
                  <a:pt x="6764" y="25405"/>
                </a:cubicBezTo>
                <a:cubicBezTo>
                  <a:pt x="4335" y="26488"/>
                  <a:pt x="2061" y="28024"/>
                  <a:pt x="465" y="30143"/>
                </a:cubicBezTo>
                <a:cubicBezTo>
                  <a:pt x="299" y="30358"/>
                  <a:pt x="156" y="30584"/>
                  <a:pt x="1" y="30822"/>
                </a:cubicBezTo>
                <a:lnTo>
                  <a:pt x="59997" y="30822"/>
                </a:lnTo>
                <a:lnTo>
                  <a:pt x="59997" y="44"/>
                </a:lnTo>
                <a:cubicBezTo>
                  <a:pt x="59571" y="15"/>
                  <a:pt x="59139" y="1"/>
                  <a:pt x="5870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13"/>
          <p:cNvSpPr/>
          <p:nvPr/>
        </p:nvSpPr>
        <p:spPr>
          <a:xfrm flipH="1">
            <a:off x="-638354" y="-113100"/>
            <a:ext cx="3331997" cy="2289170"/>
          </a:xfrm>
          <a:custGeom>
            <a:avLst/>
            <a:gdLst/>
            <a:ahLst/>
            <a:cxnLst/>
            <a:rect l="l" t="t" r="r" b="b"/>
            <a:pathLst>
              <a:path w="56222" h="38626" extrusionOk="0">
                <a:moveTo>
                  <a:pt x="0" y="1"/>
                </a:moveTo>
                <a:cubicBezTo>
                  <a:pt x="691" y="2846"/>
                  <a:pt x="2000" y="5859"/>
                  <a:pt x="3786" y="7883"/>
                </a:cubicBezTo>
                <a:cubicBezTo>
                  <a:pt x="6108" y="10502"/>
                  <a:pt x="9561" y="12097"/>
                  <a:pt x="13073" y="12157"/>
                </a:cubicBezTo>
                <a:cubicBezTo>
                  <a:pt x="13153" y="12158"/>
                  <a:pt x="13234" y="12159"/>
                  <a:pt x="13314" y="12159"/>
                </a:cubicBezTo>
                <a:cubicBezTo>
                  <a:pt x="15825" y="12159"/>
                  <a:pt x="18467" y="11503"/>
                  <a:pt x="20933" y="11503"/>
                </a:cubicBezTo>
                <a:cubicBezTo>
                  <a:pt x="22447" y="11503"/>
                  <a:pt x="23895" y="11750"/>
                  <a:pt x="25206" y="12550"/>
                </a:cubicBezTo>
                <a:cubicBezTo>
                  <a:pt x="26634" y="13419"/>
                  <a:pt x="27623" y="14836"/>
                  <a:pt x="28551" y="16253"/>
                </a:cubicBezTo>
                <a:cubicBezTo>
                  <a:pt x="31218" y="20325"/>
                  <a:pt x="33516" y="24647"/>
                  <a:pt x="36481" y="28516"/>
                </a:cubicBezTo>
                <a:cubicBezTo>
                  <a:pt x="39446" y="32386"/>
                  <a:pt x="43184" y="35838"/>
                  <a:pt x="47768" y="37470"/>
                </a:cubicBezTo>
                <a:cubicBezTo>
                  <a:pt x="50089" y="38291"/>
                  <a:pt x="52552" y="38626"/>
                  <a:pt x="55034" y="38626"/>
                </a:cubicBezTo>
                <a:cubicBezTo>
                  <a:pt x="55429" y="38626"/>
                  <a:pt x="55825" y="38617"/>
                  <a:pt x="56221" y="38601"/>
                </a:cubicBezTo>
                <a:lnTo>
                  <a:pt x="5622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13"/>
          <p:cNvSpPr/>
          <p:nvPr/>
        </p:nvSpPr>
        <p:spPr>
          <a:xfrm rot="6880749">
            <a:off x="49991" y="3061276"/>
            <a:ext cx="1048012" cy="3682743"/>
          </a:xfrm>
          <a:custGeom>
            <a:avLst/>
            <a:gdLst/>
            <a:ahLst/>
            <a:cxnLst/>
            <a:rect l="l" t="t" r="r" b="b"/>
            <a:pathLst>
              <a:path w="10978" h="38577" fill="none" extrusionOk="0">
                <a:moveTo>
                  <a:pt x="10132" y="0"/>
                </a:moveTo>
                <a:cubicBezTo>
                  <a:pt x="7501" y="191"/>
                  <a:pt x="5203" y="2036"/>
                  <a:pt x="3834" y="4286"/>
                </a:cubicBezTo>
                <a:cubicBezTo>
                  <a:pt x="3096" y="5501"/>
                  <a:pt x="2560" y="6965"/>
                  <a:pt x="2858" y="8358"/>
                </a:cubicBezTo>
                <a:cubicBezTo>
                  <a:pt x="3381" y="10847"/>
                  <a:pt x="6322" y="12133"/>
                  <a:pt x="8858" y="11954"/>
                </a:cubicBezTo>
                <a:cubicBezTo>
                  <a:pt x="9513" y="11918"/>
                  <a:pt x="10323" y="11621"/>
                  <a:pt x="10358" y="10966"/>
                </a:cubicBezTo>
                <a:cubicBezTo>
                  <a:pt x="10358" y="10728"/>
                  <a:pt x="10251" y="10490"/>
                  <a:pt x="10108" y="10299"/>
                </a:cubicBezTo>
                <a:cubicBezTo>
                  <a:pt x="9108" y="8835"/>
                  <a:pt x="7013" y="8525"/>
                  <a:pt x="5322" y="9049"/>
                </a:cubicBezTo>
                <a:cubicBezTo>
                  <a:pt x="3751" y="9537"/>
                  <a:pt x="2346" y="10668"/>
                  <a:pt x="1679" y="12180"/>
                </a:cubicBezTo>
                <a:cubicBezTo>
                  <a:pt x="1012" y="13704"/>
                  <a:pt x="1155" y="15574"/>
                  <a:pt x="2155" y="16883"/>
                </a:cubicBezTo>
                <a:cubicBezTo>
                  <a:pt x="3036" y="18050"/>
                  <a:pt x="4453" y="18693"/>
                  <a:pt x="5834" y="19110"/>
                </a:cubicBezTo>
                <a:cubicBezTo>
                  <a:pt x="7346" y="19562"/>
                  <a:pt x="9168" y="19765"/>
                  <a:pt x="10406" y="18764"/>
                </a:cubicBezTo>
                <a:cubicBezTo>
                  <a:pt x="10609" y="18586"/>
                  <a:pt x="10823" y="18360"/>
                  <a:pt x="10859" y="18098"/>
                </a:cubicBezTo>
                <a:cubicBezTo>
                  <a:pt x="10978" y="17383"/>
                  <a:pt x="10108" y="16931"/>
                  <a:pt x="9394" y="16824"/>
                </a:cubicBezTo>
                <a:cubicBezTo>
                  <a:pt x="7822" y="16586"/>
                  <a:pt x="6179" y="16705"/>
                  <a:pt x="4751" y="17359"/>
                </a:cubicBezTo>
                <a:cubicBezTo>
                  <a:pt x="3322" y="18038"/>
                  <a:pt x="2107" y="19288"/>
                  <a:pt x="1691" y="20800"/>
                </a:cubicBezTo>
                <a:cubicBezTo>
                  <a:pt x="1191" y="22682"/>
                  <a:pt x="2012" y="24837"/>
                  <a:pt x="3620" y="25908"/>
                </a:cubicBezTo>
                <a:cubicBezTo>
                  <a:pt x="5239" y="26980"/>
                  <a:pt x="7549" y="26908"/>
                  <a:pt x="9073" y="25694"/>
                </a:cubicBezTo>
                <a:cubicBezTo>
                  <a:pt x="9251" y="25551"/>
                  <a:pt x="9454" y="25384"/>
                  <a:pt x="9525" y="25158"/>
                </a:cubicBezTo>
                <a:cubicBezTo>
                  <a:pt x="9823" y="24360"/>
                  <a:pt x="8715" y="23777"/>
                  <a:pt x="7858" y="23753"/>
                </a:cubicBezTo>
                <a:cubicBezTo>
                  <a:pt x="5120" y="23670"/>
                  <a:pt x="2405" y="25313"/>
                  <a:pt x="1203" y="27777"/>
                </a:cubicBezTo>
                <a:cubicBezTo>
                  <a:pt x="0" y="30242"/>
                  <a:pt x="381" y="33397"/>
                  <a:pt x="2131" y="35505"/>
                </a:cubicBezTo>
                <a:cubicBezTo>
                  <a:pt x="3870" y="37624"/>
                  <a:pt x="6894" y="38576"/>
                  <a:pt x="9537" y="37862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13"/>
          <p:cNvSpPr/>
          <p:nvPr/>
        </p:nvSpPr>
        <p:spPr>
          <a:xfrm rot="10136049">
            <a:off x="7406904" y="-291164"/>
            <a:ext cx="1846898" cy="2032882"/>
          </a:xfrm>
          <a:custGeom>
            <a:avLst/>
            <a:gdLst/>
            <a:ahLst/>
            <a:cxnLst/>
            <a:rect l="l" t="t" r="r" b="b"/>
            <a:pathLst>
              <a:path w="29553" h="32529" fill="none" extrusionOk="0">
                <a:moveTo>
                  <a:pt x="1" y="2120"/>
                </a:moveTo>
                <a:cubicBezTo>
                  <a:pt x="1394" y="382"/>
                  <a:pt x="4073" y="1"/>
                  <a:pt x="6097" y="941"/>
                </a:cubicBezTo>
                <a:cubicBezTo>
                  <a:pt x="8121" y="1882"/>
                  <a:pt x="9490" y="3894"/>
                  <a:pt x="10121" y="6014"/>
                </a:cubicBezTo>
                <a:cubicBezTo>
                  <a:pt x="11074" y="9216"/>
                  <a:pt x="10466" y="12848"/>
                  <a:pt x="8538" y="15574"/>
                </a:cubicBezTo>
                <a:cubicBezTo>
                  <a:pt x="8180" y="16074"/>
                  <a:pt x="7502" y="16598"/>
                  <a:pt x="7002" y="16241"/>
                </a:cubicBezTo>
                <a:cubicBezTo>
                  <a:pt x="6728" y="16050"/>
                  <a:pt x="6644" y="15681"/>
                  <a:pt x="6668" y="15348"/>
                </a:cubicBezTo>
                <a:cubicBezTo>
                  <a:pt x="6823" y="13693"/>
                  <a:pt x="9049" y="13002"/>
                  <a:pt x="10585" y="13657"/>
                </a:cubicBezTo>
                <a:cubicBezTo>
                  <a:pt x="13002" y="14669"/>
                  <a:pt x="14026" y="17563"/>
                  <a:pt x="14193" y="20170"/>
                </a:cubicBezTo>
                <a:cubicBezTo>
                  <a:pt x="14324" y="22301"/>
                  <a:pt x="13919" y="24706"/>
                  <a:pt x="12181" y="25956"/>
                </a:cubicBezTo>
                <a:cubicBezTo>
                  <a:pt x="11883" y="26171"/>
                  <a:pt x="11538" y="26349"/>
                  <a:pt x="11181" y="26314"/>
                </a:cubicBezTo>
                <a:cubicBezTo>
                  <a:pt x="10526" y="26254"/>
                  <a:pt x="10097" y="25540"/>
                  <a:pt x="10157" y="24885"/>
                </a:cubicBezTo>
                <a:cubicBezTo>
                  <a:pt x="10216" y="24230"/>
                  <a:pt x="10633" y="23682"/>
                  <a:pt x="11074" y="23206"/>
                </a:cubicBezTo>
                <a:cubicBezTo>
                  <a:pt x="14050" y="20122"/>
                  <a:pt x="19253" y="19849"/>
                  <a:pt x="22956" y="21992"/>
                </a:cubicBezTo>
                <a:cubicBezTo>
                  <a:pt x="26659" y="24135"/>
                  <a:pt x="28921" y="28278"/>
                  <a:pt x="29552" y="32529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7" name="Google Shape;137;p13"/>
          <p:cNvGrpSpPr/>
          <p:nvPr/>
        </p:nvGrpSpPr>
        <p:grpSpPr>
          <a:xfrm rot="-778282">
            <a:off x="8566291" y="2749845"/>
            <a:ext cx="501252" cy="446925"/>
            <a:chOff x="2811050" y="2544800"/>
            <a:chExt cx="156900" cy="139900"/>
          </a:xfrm>
        </p:grpSpPr>
        <p:sp>
          <p:nvSpPr>
            <p:cNvPr id="138" name="Google Shape;138;p13"/>
            <p:cNvSpPr/>
            <p:nvPr/>
          </p:nvSpPr>
          <p:spPr>
            <a:xfrm>
              <a:off x="2811050" y="2544800"/>
              <a:ext cx="156900" cy="139900"/>
            </a:xfrm>
            <a:custGeom>
              <a:avLst/>
              <a:gdLst/>
              <a:ahLst/>
              <a:cxnLst/>
              <a:rect l="l" t="t" r="r" b="b"/>
              <a:pathLst>
                <a:path w="6276" h="5596" extrusionOk="0">
                  <a:moveTo>
                    <a:pt x="3239" y="286"/>
                  </a:moveTo>
                  <a:cubicBezTo>
                    <a:pt x="3406" y="476"/>
                    <a:pt x="3501" y="1143"/>
                    <a:pt x="3525" y="1619"/>
                  </a:cubicBezTo>
                  <a:cubicBezTo>
                    <a:pt x="2430" y="2738"/>
                    <a:pt x="1179" y="4001"/>
                    <a:pt x="501" y="4763"/>
                  </a:cubicBezTo>
                  <a:cubicBezTo>
                    <a:pt x="1179" y="3381"/>
                    <a:pt x="2941" y="524"/>
                    <a:pt x="3239" y="286"/>
                  </a:cubicBezTo>
                  <a:close/>
                  <a:moveTo>
                    <a:pt x="4120" y="2917"/>
                  </a:moveTo>
                  <a:cubicBezTo>
                    <a:pt x="4882" y="3286"/>
                    <a:pt x="5728" y="3762"/>
                    <a:pt x="5894" y="3977"/>
                  </a:cubicBezTo>
                  <a:cubicBezTo>
                    <a:pt x="5382" y="4239"/>
                    <a:pt x="2049" y="5096"/>
                    <a:pt x="703" y="5298"/>
                  </a:cubicBezTo>
                  <a:cubicBezTo>
                    <a:pt x="1537" y="4774"/>
                    <a:pt x="3084" y="3679"/>
                    <a:pt x="4120" y="2917"/>
                  </a:cubicBezTo>
                  <a:close/>
                  <a:moveTo>
                    <a:pt x="3263" y="0"/>
                  </a:moveTo>
                  <a:cubicBezTo>
                    <a:pt x="3156" y="0"/>
                    <a:pt x="3049" y="95"/>
                    <a:pt x="2882" y="286"/>
                  </a:cubicBezTo>
                  <a:cubicBezTo>
                    <a:pt x="2203" y="1119"/>
                    <a:pt x="72" y="4810"/>
                    <a:pt x="1" y="5405"/>
                  </a:cubicBezTo>
                  <a:lnTo>
                    <a:pt x="1" y="5417"/>
                  </a:lnTo>
                  <a:lnTo>
                    <a:pt x="1" y="5453"/>
                  </a:lnTo>
                  <a:lnTo>
                    <a:pt x="1" y="5465"/>
                  </a:lnTo>
                  <a:cubicBezTo>
                    <a:pt x="1" y="5465"/>
                    <a:pt x="13" y="5477"/>
                    <a:pt x="13" y="5489"/>
                  </a:cubicBezTo>
                  <a:cubicBezTo>
                    <a:pt x="13" y="5513"/>
                    <a:pt x="24" y="5513"/>
                    <a:pt x="24" y="5525"/>
                  </a:cubicBezTo>
                  <a:cubicBezTo>
                    <a:pt x="72" y="5584"/>
                    <a:pt x="167" y="5596"/>
                    <a:pt x="239" y="5596"/>
                  </a:cubicBezTo>
                  <a:cubicBezTo>
                    <a:pt x="596" y="5596"/>
                    <a:pt x="6037" y="4477"/>
                    <a:pt x="6180" y="4024"/>
                  </a:cubicBezTo>
                  <a:cubicBezTo>
                    <a:pt x="6204" y="3929"/>
                    <a:pt x="6275" y="3643"/>
                    <a:pt x="4168" y="2619"/>
                  </a:cubicBezTo>
                  <a:cubicBezTo>
                    <a:pt x="4148" y="2614"/>
                    <a:pt x="4128" y="2612"/>
                    <a:pt x="4109" y="2612"/>
                  </a:cubicBezTo>
                  <a:cubicBezTo>
                    <a:pt x="4083" y="2612"/>
                    <a:pt x="4058" y="2617"/>
                    <a:pt x="4037" y="2631"/>
                  </a:cubicBezTo>
                  <a:cubicBezTo>
                    <a:pt x="2977" y="3393"/>
                    <a:pt x="1370" y="4524"/>
                    <a:pt x="596" y="5036"/>
                  </a:cubicBezTo>
                  <a:cubicBezTo>
                    <a:pt x="1251" y="4286"/>
                    <a:pt x="2739" y="2750"/>
                    <a:pt x="3751" y="1738"/>
                  </a:cubicBezTo>
                  <a:cubicBezTo>
                    <a:pt x="3775" y="1726"/>
                    <a:pt x="3799" y="1679"/>
                    <a:pt x="3799" y="1655"/>
                  </a:cubicBezTo>
                  <a:cubicBezTo>
                    <a:pt x="3775" y="1429"/>
                    <a:pt x="3703" y="286"/>
                    <a:pt x="3358" y="36"/>
                  </a:cubicBezTo>
                  <a:cubicBezTo>
                    <a:pt x="3334" y="12"/>
                    <a:pt x="3287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13"/>
            <p:cNvSpPr/>
            <p:nvPr/>
          </p:nvSpPr>
          <p:spPr>
            <a:xfrm>
              <a:off x="2900050" y="2583725"/>
              <a:ext cx="53900" cy="42350"/>
            </a:xfrm>
            <a:custGeom>
              <a:avLst/>
              <a:gdLst/>
              <a:ahLst/>
              <a:cxnLst/>
              <a:rect l="l" t="t" r="r" b="b"/>
              <a:pathLst>
                <a:path w="2156" h="1694" extrusionOk="0">
                  <a:moveTo>
                    <a:pt x="148" y="0"/>
                  </a:moveTo>
                  <a:cubicBezTo>
                    <a:pt x="79" y="0"/>
                    <a:pt x="23" y="36"/>
                    <a:pt x="13" y="98"/>
                  </a:cubicBezTo>
                  <a:cubicBezTo>
                    <a:pt x="1" y="169"/>
                    <a:pt x="24" y="241"/>
                    <a:pt x="96" y="265"/>
                  </a:cubicBezTo>
                  <a:cubicBezTo>
                    <a:pt x="858" y="515"/>
                    <a:pt x="1727" y="836"/>
                    <a:pt x="1882" y="955"/>
                  </a:cubicBezTo>
                  <a:cubicBezTo>
                    <a:pt x="1810" y="1062"/>
                    <a:pt x="1501" y="1277"/>
                    <a:pt x="1156" y="1431"/>
                  </a:cubicBezTo>
                  <a:cubicBezTo>
                    <a:pt x="1096" y="1467"/>
                    <a:pt x="1072" y="1551"/>
                    <a:pt x="1096" y="1610"/>
                  </a:cubicBezTo>
                  <a:cubicBezTo>
                    <a:pt x="1132" y="1658"/>
                    <a:pt x="1167" y="1693"/>
                    <a:pt x="1215" y="1693"/>
                  </a:cubicBezTo>
                  <a:cubicBezTo>
                    <a:pt x="1227" y="1693"/>
                    <a:pt x="1263" y="1693"/>
                    <a:pt x="1263" y="1646"/>
                  </a:cubicBezTo>
                  <a:cubicBezTo>
                    <a:pt x="1453" y="1551"/>
                    <a:pt x="2048" y="1241"/>
                    <a:pt x="2144" y="1003"/>
                  </a:cubicBezTo>
                  <a:cubicBezTo>
                    <a:pt x="2156" y="931"/>
                    <a:pt x="2144" y="872"/>
                    <a:pt x="2120" y="836"/>
                  </a:cubicBezTo>
                  <a:cubicBezTo>
                    <a:pt x="2037" y="646"/>
                    <a:pt x="1013" y="277"/>
                    <a:pt x="179" y="3"/>
                  </a:cubicBezTo>
                  <a:cubicBezTo>
                    <a:pt x="169" y="1"/>
                    <a:pt x="158" y="0"/>
                    <a:pt x="1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0" name="Google Shape;140;p13"/>
          <p:cNvSpPr txBox="1">
            <a:spLocks noGrp="1"/>
          </p:cNvSpPr>
          <p:nvPr>
            <p:ph type="title"/>
          </p:nvPr>
        </p:nvSpPr>
        <p:spPr>
          <a:xfrm>
            <a:off x="2045350" y="3072575"/>
            <a:ext cx="2388900" cy="40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41" name="Google Shape;141;p13"/>
          <p:cNvSpPr txBox="1">
            <a:spLocks noGrp="1"/>
          </p:cNvSpPr>
          <p:nvPr>
            <p:ph type="title" idx="2" hasCustomPrompt="1"/>
          </p:nvPr>
        </p:nvSpPr>
        <p:spPr>
          <a:xfrm>
            <a:off x="1026850" y="3149250"/>
            <a:ext cx="897600" cy="68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6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2" name="Google Shape;142;p13"/>
          <p:cNvSpPr txBox="1">
            <a:spLocks noGrp="1"/>
          </p:cNvSpPr>
          <p:nvPr>
            <p:ph type="subTitle" idx="1"/>
          </p:nvPr>
        </p:nvSpPr>
        <p:spPr>
          <a:xfrm>
            <a:off x="2045340" y="3346738"/>
            <a:ext cx="2388900" cy="63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5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43" name="Google Shape;143;p13"/>
          <p:cNvSpPr txBox="1">
            <a:spLocks noGrp="1"/>
          </p:cNvSpPr>
          <p:nvPr>
            <p:ph type="title" idx="3"/>
          </p:nvPr>
        </p:nvSpPr>
        <p:spPr>
          <a:xfrm>
            <a:off x="2045350" y="1659225"/>
            <a:ext cx="2388900" cy="40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44" name="Google Shape;144;p13"/>
          <p:cNvSpPr txBox="1">
            <a:spLocks noGrp="1"/>
          </p:cNvSpPr>
          <p:nvPr>
            <p:ph type="title" idx="4" hasCustomPrompt="1"/>
          </p:nvPr>
        </p:nvSpPr>
        <p:spPr>
          <a:xfrm>
            <a:off x="1026850" y="1743375"/>
            <a:ext cx="897600" cy="68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6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5" name="Google Shape;145;p13"/>
          <p:cNvSpPr txBox="1">
            <a:spLocks noGrp="1"/>
          </p:cNvSpPr>
          <p:nvPr>
            <p:ph type="subTitle" idx="5"/>
          </p:nvPr>
        </p:nvSpPr>
        <p:spPr>
          <a:xfrm>
            <a:off x="2045340" y="1928359"/>
            <a:ext cx="2388900" cy="63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5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46" name="Google Shape;146;p13"/>
          <p:cNvSpPr txBox="1">
            <a:spLocks noGrp="1"/>
          </p:cNvSpPr>
          <p:nvPr>
            <p:ph type="title" idx="6"/>
          </p:nvPr>
        </p:nvSpPr>
        <p:spPr>
          <a:xfrm>
            <a:off x="5839700" y="1659225"/>
            <a:ext cx="2388900" cy="40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47" name="Google Shape;147;p13"/>
          <p:cNvSpPr txBox="1">
            <a:spLocks noGrp="1"/>
          </p:cNvSpPr>
          <p:nvPr>
            <p:ph type="title" idx="7" hasCustomPrompt="1"/>
          </p:nvPr>
        </p:nvSpPr>
        <p:spPr>
          <a:xfrm>
            <a:off x="4836975" y="1743375"/>
            <a:ext cx="897600" cy="68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6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8" name="Google Shape;148;p13"/>
          <p:cNvSpPr txBox="1">
            <a:spLocks noGrp="1"/>
          </p:cNvSpPr>
          <p:nvPr>
            <p:ph type="subTitle" idx="8"/>
          </p:nvPr>
        </p:nvSpPr>
        <p:spPr>
          <a:xfrm>
            <a:off x="5839700" y="1928325"/>
            <a:ext cx="2388900" cy="63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5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49" name="Google Shape;149;p13"/>
          <p:cNvSpPr txBox="1">
            <a:spLocks noGrp="1"/>
          </p:cNvSpPr>
          <p:nvPr>
            <p:ph type="title" idx="9"/>
          </p:nvPr>
        </p:nvSpPr>
        <p:spPr>
          <a:xfrm>
            <a:off x="5839700" y="3072575"/>
            <a:ext cx="2388900" cy="40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50" name="Google Shape;150;p13"/>
          <p:cNvSpPr txBox="1">
            <a:spLocks noGrp="1"/>
          </p:cNvSpPr>
          <p:nvPr>
            <p:ph type="title" idx="13" hasCustomPrompt="1"/>
          </p:nvPr>
        </p:nvSpPr>
        <p:spPr>
          <a:xfrm>
            <a:off x="4836975" y="3149250"/>
            <a:ext cx="897600" cy="68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6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0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51" name="Google Shape;151;p13"/>
          <p:cNvSpPr txBox="1">
            <a:spLocks noGrp="1"/>
          </p:cNvSpPr>
          <p:nvPr>
            <p:ph type="subTitle" idx="14"/>
          </p:nvPr>
        </p:nvSpPr>
        <p:spPr>
          <a:xfrm>
            <a:off x="5839700" y="3345550"/>
            <a:ext cx="2388900" cy="63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5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52" name="Google Shape;152;p13"/>
          <p:cNvSpPr txBox="1">
            <a:spLocks noGrp="1"/>
          </p:cNvSpPr>
          <p:nvPr>
            <p:ph type="title" idx="15"/>
          </p:nvPr>
        </p:nvSpPr>
        <p:spPr>
          <a:xfrm>
            <a:off x="720025" y="445025"/>
            <a:ext cx="7704000" cy="63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pic>
        <p:nvPicPr>
          <p:cNvPr id="2" name="Picture 1" descr="A picture containing qr code&#10;&#10;Description automatically generated">
            <a:extLst>
              <a:ext uri="{FF2B5EF4-FFF2-40B4-BE49-F238E27FC236}">
                <a16:creationId xmlns:a16="http://schemas.microsoft.com/office/drawing/2014/main" id="{B180215F-004F-14C3-0ACC-07853627415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681776" y="-19753"/>
            <a:ext cx="462224" cy="46222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Title and text 6"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24"/>
          <p:cNvSpPr/>
          <p:nvPr/>
        </p:nvSpPr>
        <p:spPr>
          <a:xfrm flipH="1">
            <a:off x="-139825" y="-59735"/>
            <a:ext cx="2422602" cy="1578627"/>
          </a:xfrm>
          <a:custGeom>
            <a:avLst/>
            <a:gdLst/>
            <a:ahLst/>
            <a:cxnLst/>
            <a:rect l="l" t="t" r="r" b="b"/>
            <a:pathLst>
              <a:path w="6321" h="4119" extrusionOk="0">
                <a:moveTo>
                  <a:pt x="1" y="0"/>
                </a:moveTo>
                <a:cubicBezTo>
                  <a:pt x="291" y="278"/>
                  <a:pt x="635" y="496"/>
                  <a:pt x="1022" y="628"/>
                </a:cubicBezTo>
                <a:cubicBezTo>
                  <a:pt x="1662" y="864"/>
                  <a:pt x="2363" y="973"/>
                  <a:pt x="2931" y="1354"/>
                </a:cubicBezTo>
                <a:cubicBezTo>
                  <a:pt x="3451" y="1698"/>
                  <a:pt x="3813" y="2230"/>
                  <a:pt x="4182" y="2731"/>
                </a:cubicBezTo>
                <a:cubicBezTo>
                  <a:pt x="4557" y="3233"/>
                  <a:pt x="4967" y="3734"/>
                  <a:pt x="5542" y="3988"/>
                </a:cubicBezTo>
                <a:cubicBezTo>
                  <a:pt x="5747" y="4075"/>
                  <a:pt x="5970" y="4119"/>
                  <a:pt x="6199" y="4119"/>
                </a:cubicBezTo>
                <a:cubicBezTo>
                  <a:pt x="6240" y="4119"/>
                  <a:pt x="6280" y="4118"/>
                  <a:pt x="6321" y="4115"/>
                </a:cubicBezTo>
                <a:lnTo>
                  <a:pt x="6321" y="761"/>
                </a:lnTo>
                <a:cubicBezTo>
                  <a:pt x="6315" y="342"/>
                  <a:pt x="5982" y="6"/>
                  <a:pt x="5571" y="6"/>
                </a:cubicBezTo>
                <a:cubicBezTo>
                  <a:pt x="5567" y="6"/>
                  <a:pt x="5563" y="6"/>
                  <a:pt x="5560" y="6"/>
                </a:cubicBezTo>
                <a:lnTo>
                  <a:pt x="1" y="0"/>
                </a:lnTo>
                <a:close/>
              </a:path>
            </a:pathLst>
          </a:custGeom>
          <a:solidFill>
            <a:srgbClr val="4586F1">
              <a:alpha val="75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7" name="Google Shape;437;p24"/>
          <p:cNvSpPr/>
          <p:nvPr/>
        </p:nvSpPr>
        <p:spPr>
          <a:xfrm rot="10800000">
            <a:off x="6290154" y="-59720"/>
            <a:ext cx="3363293" cy="2116820"/>
          </a:xfrm>
          <a:custGeom>
            <a:avLst/>
            <a:gdLst/>
            <a:ahLst/>
            <a:cxnLst/>
            <a:rect l="l" t="t" r="r" b="b"/>
            <a:pathLst>
              <a:path w="7850" h="4255" extrusionOk="0">
                <a:moveTo>
                  <a:pt x="1" y="0"/>
                </a:moveTo>
                <a:lnTo>
                  <a:pt x="1" y="3499"/>
                </a:lnTo>
                <a:cubicBezTo>
                  <a:pt x="7" y="3916"/>
                  <a:pt x="345" y="4254"/>
                  <a:pt x="762" y="4254"/>
                </a:cubicBezTo>
                <a:lnTo>
                  <a:pt x="7850" y="4254"/>
                </a:lnTo>
                <a:cubicBezTo>
                  <a:pt x="7246" y="3142"/>
                  <a:pt x="6049" y="2351"/>
                  <a:pt x="4774" y="2303"/>
                </a:cubicBezTo>
                <a:cubicBezTo>
                  <a:pt x="4715" y="2300"/>
                  <a:pt x="4656" y="2299"/>
                  <a:pt x="4597" y="2299"/>
                </a:cubicBezTo>
                <a:cubicBezTo>
                  <a:pt x="4324" y="2299"/>
                  <a:pt x="4048" y="2321"/>
                  <a:pt x="3775" y="2321"/>
                </a:cubicBezTo>
                <a:cubicBezTo>
                  <a:pt x="3528" y="2321"/>
                  <a:pt x="3283" y="2303"/>
                  <a:pt x="3046" y="2236"/>
                </a:cubicBezTo>
                <a:cubicBezTo>
                  <a:pt x="2424" y="2055"/>
                  <a:pt x="1947" y="1547"/>
                  <a:pt x="1499" y="1076"/>
                </a:cubicBezTo>
                <a:cubicBezTo>
                  <a:pt x="1070" y="629"/>
                  <a:pt x="599" y="164"/>
                  <a:pt x="1" y="0"/>
                </a:cubicBezTo>
                <a:close/>
              </a:path>
            </a:pathLst>
          </a:custGeom>
          <a:solidFill>
            <a:srgbClr val="4586F1">
              <a:alpha val="75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8" name="Google Shape;438;p24"/>
          <p:cNvSpPr txBox="1">
            <a:spLocks noGrp="1"/>
          </p:cNvSpPr>
          <p:nvPr>
            <p:ph type="title"/>
          </p:nvPr>
        </p:nvSpPr>
        <p:spPr>
          <a:xfrm>
            <a:off x="1710700" y="542500"/>
            <a:ext cx="5722500" cy="8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39" name="Google Shape;439;p24"/>
          <p:cNvSpPr txBox="1">
            <a:spLocks noGrp="1"/>
          </p:cNvSpPr>
          <p:nvPr>
            <p:ph type="subTitle" idx="1"/>
          </p:nvPr>
        </p:nvSpPr>
        <p:spPr>
          <a:xfrm>
            <a:off x="1710825" y="1469563"/>
            <a:ext cx="57225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 dirty="0"/>
          </a:p>
        </p:txBody>
      </p:sp>
      <p:sp>
        <p:nvSpPr>
          <p:cNvPr id="440" name="Google Shape;440;p24"/>
          <p:cNvSpPr txBox="1">
            <a:spLocks noGrp="1"/>
          </p:cNvSpPr>
          <p:nvPr>
            <p:ph type="subTitle" idx="2"/>
          </p:nvPr>
        </p:nvSpPr>
        <p:spPr>
          <a:xfrm>
            <a:off x="1710750" y="2748438"/>
            <a:ext cx="57225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 dirty="0"/>
          </a:p>
        </p:txBody>
      </p:sp>
      <p:sp>
        <p:nvSpPr>
          <p:cNvPr id="441" name="Google Shape;441;p24"/>
          <p:cNvSpPr txBox="1">
            <a:spLocks noGrp="1"/>
          </p:cNvSpPr>
          <p:nvPr>
            <p:ph type="subTitle" idx="3"/>
          </p:nvPr>
        </p:nvSpPr>
        <p:spPr>
          <a:xfrm>
            <a:off x="6041850" y="4259600"/>
            <a:ext cx="2381100" cy="34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 dirty="0"/>
          </a:p>
        </p:txBody>
      </p:sp>
      <p:sp>
        <p:nvSpPr>
          <p:cNvPr id="442" name="Google Shape;442;p24"/>
          <p:cNvSpPr txBox="1">
            <a:spLocks noGrp="1"/>
          </p:cNvSpPr>
          <p:nvPr>
            <p:ph type="subTitle" idx="4"/>
          </p:nvPr>
        </p:nvSpPr>
        <p:spPr>
          <a:xfrm>
            <a:off x="720900" y="4259600"/>
            <a:ext cx="2381100" cy="34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 dirty="0"/>
          </a:p>
        </p:txBody>
      </p:sp>
      <p:sp>
        <p:nvSpPr>
          <p:cNvPr id="443" name="Google Shape;443;p24"/>
          <p:cNvSpPr txBox="1">
            <a:spLocks noGrp="1"/>
          </p:cNvSpPr>
          <p:nvPr>
            <p:ph type="subTitle" idx="5"/>
          </p:nvPr>
        </p:nvSpPr>
        <p:spPr>
          <a:xfrm>
            <a:off x="2933700" y="2076763"/>
            <a:ext cx="3276600" cy="5106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3000">
                <a:latin typeface="Barrio"/>
                <a:ea typeface="Barrio"/>
                <a:cs typeface="Barrio"/>
                <a:sym typeface="Barri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grpSp>
        <p:nvGrpSpPr>
          <p:cNvPr id="444" name="Google Shape;444;p24"/>
          <p:cNvGrpSpPr/>
          <p:nvPr/>
        </p:nvGrpSpPr>
        <p:grpSpPr>
          <a:xfrm>
            <a:off x="479660" y="2664363"/>
            <a:ext cx="1445799" cy="1144962"/>
            <a:chOff x="-1565143" y="2704993"/>
            <a:chExt cx="1242949" cy="984321"/>
          </a:xfrm>
        </p:grpSpPr>
        <p:sp>
          <p:nvSpPr>
            <p:cNvPr id="445" name="Google Shape;445;p24"/>
            <p:cNvSpPr/>
            <p:nvPr/>
          </p:nvSpPr>
          <p:spPr>
            <a:xfrm>
              <a:off x="-1565143" y="2778225"/>
              <a:ext cx="1242949" cy="895245"/>
            </a:xfrm>
            <a:custGeom>
              <a:avLst/>
              <a:gdLst/>
              <a:ahLst/>
              <a:cxnLst/>
              <a:rect l="l" t="t" r="r" b="b"/>
              <a:pathLst>
                <a:path w="6195" h="4462" extrusionOk="0">
                  <a:moveTo>
                    <a:pt x="5306" y="0"/>
                  </a:moveTo>
                  <a:cubicBezTo>
                    <a:pt x="5271" y="0"/>
                    <a:pt x="5235" y="1"/>
                    <a:pt x="5197" y="2"/>
                  </a:cubicBezTo>
                  <a:cubicBezTo>
                    <a:pt x="4617" y="15"/>
                    <a:pt x="4073" y="238"/>
                    <a:pt x="3481" y="709"/>
                  </a:cubicBezTo>
                  <a:cubicBezTo>
                    <a:pt x="3288" y="867"/>
                    <a:pt x="3161" y="1108"/>
                    <a:pt x="3040" y="1344"/>
                  </a:cubicBezTo>
                  <a:cubicBezTo>
                    <a:pt x="2998" y="1422"/>
                    <a:pt x="2956" y="1501"/>
                    <a:pt x="2913" y="1573"/>
                  </a:cubicBezTo>
                  <a:lnTo>
                    <a:pt x="2297" y="2613"/>
                  </a:lnTo>
                  <a:cubicBezTo>
                    <a:pt x="2086" y="2969"/>
                    <a:pt x="1850" y="3374"/>
                    <a:pt x="1493" y="3628"/>
                  </a:cubicBezTo>
                  <a:cubicBezTo>
                    <a:pt x="1219" y="3827"/>
                    <a:pt x="892" y="3929"/>
                    <a:pt x="561" y="3929"/>
                  </a:cubicBezTo>
                  <a:cubicBezTo>
                    <a:pt x="390" y="3929"/>
                    <a:pt x="217" y="3901"/>
                    <a:pt x="49" y="3845"/>
                  </a:cubicBezTo>
                  <a:cubicBezTo>
                    <a:pt x="46" y="3844"/>
                    <a:pt x="42" y="3843"/>
                    <a:pt x="39" y="3843"/>
                  </a:cubicBezTo>
                  <a:cubicBezTo>
                    <a:pt x="28" y="3843"/>
                    <a:pt x="16" y="3849"/>
                    <a:pt x="7" y="3857"/>
                  </a:cubicBezTo>
                  <a:cubicBezTo>
                    <a:pt x="1" y="3869"/>
                    <a:pt x="1" y="3888"/>
                    <a:pt x="7" y="3900"/>
                  </a:cubicBezTo>
                  <a:cubicBezTo>
                    <a:pt x="237" y="4238"/>
                    <a:pt x="611" y="4450"/>
                    <a:pt x="1022" y="4462"/>
                  </a:cubicBezTo>
                  <a:cubicBezTo>
                    <a:pt x="1040" y="4462"/>
                    <a:pt x="1058" y="4444"/>
                    <a:pt x="1058" y="4425"/>
                  </a:cubicBezTo>
                  <a:cubicBezTo>
                    <a:pt x="1058" y="4401"/>
                    <a:pt x="1046" y="4383"/>
                    <a:pt x="1022" y="4383"/>
                  </a:cubicBezTo>
                  <a:cubicBezTo>
                    <a:pt x="678" y="4377"/>
                    <a:pt x="357" y="4214"/>
                    <a:pt x="140" y="3948"/>
                  </a:cubicBezTo>
                  <a:lnTo>
                    <a:pt x="140" y="3948"/>
                  </a:lnTo>
                  <a:cubicBezTo>
                    <a:pt x="280" y="3985"/>
                    <a:pt x="423" y="4003"/>
                    <a:pt x="566" y="4003"/>
                  </a:cubicBezTo>
                  <a:cubicBezTo>
                    <a:pt x="913" y="4003"/>
                    <a:pt x="1255" y="3896"/>
                    <a:pt x="1542" y="3694"/>
                  </a:cubicBezTo>
                  <a:cubicBezTo>
                    <a:pt x="1910" y="3422"/>
                    <a:pt x="2152" y="3011"/>
                    <a:pt x="2370" y="2649"/>
                  </a:cubicBezTo>
                  <a:lnTo>
                    <a:pt x="2986" y="1604"/>
                  </a:lnTo>
                  <a:cubicBezTo>
                    <a:pt x="3028" y="1531"/>
                    <a:pt x="3070" y="1453"/>
                    <a:pt x="3113" y="1374"/>
                  </a:cubicBezTo>
                  <a:cubicBezTo>
                    <a:pt x="3234" y="1138"/>
                    <a:pt x="3354" y="909"/>
                    <a:pt x="3536" y="764"/>
                  </a:cubicBezTo>
                  <a:cubicBezTo>
                    <a:pt x="4116" y="299"/>
                    <a:pt x="4641" y="81"/>
                    <a:pt x="5203" y="69"/>
                  </a:cubicBezTo>
                  <a:cubicBezTo>
                    <a:pt x="5236" y="68"/>
                    <a:pt x="5267" y="68"/>
                    <a:pt x="5295" y="68"/>
                  </a:cubicBezTo>
                  <a:cubicBezTo>
                    <a:pt x="5478" y="68"/>
                    <a:pt x="5585" y="92"/>
                    <a:pt x="5705" y="238"/>
                  </a:cubicBezTo>
                  <a:cubicBezTo>
                    <a:pt x="5850" y="413"/>
                    <a:pt x="5934" y="637"/>
                    <a:pt x="5934" y="867"/>
                  </a:cubicBezTo>
                  <a:cubicBezTo>
                    <a:pt x="5934" y="915"/>
                    <a:pt x="5928" y="945"/>
                    <a:pt x="5910" y="957"/>
                  </a:cubicBezTo>
                  <a:cubicBezTo>
                    <a:pt x="5907" y="958"/>
                    <a:pt x="5904" y="959"/>
                    <a:pt x="5900" y="959"/>
                  </a:cubicBezTo>
                  <a:cubicBezTo>
                    <a:pt x="5882" y="959"/>
                    <a:pt x="5859" y="947"/>
                    <a:pt x="5844" y="927"/>
                  </a:cubicBezTo>
                  <a:cubicBezTo>
                    <a:pt x="5826" y="897"/>
                    <a:pt x="5814" y="860"/>
                    <a:pt x="5814" y="824"/>
                  </a:cubicBezTo>
                  <a:cubicBezTo>
                    <a:pt x="5808" y="806"/>
                    <a:pt x="5802" y="794"/>
                    <a:pt x="5783" y="794"/>
                  </a:cubicBezTo>
                  <a:cubicBezTo>
                    <a:pt x="5780" y="792"/>
                    <a:pt x="5776" y="792"/>
                    <a:pt x="5773" y="792"/>
                  </a:cubicBezTo>
                  <a:cubicBezTo>
                    <a:pt x="5762" y="792"/>
                    <a:pt x="5752" y="797"/>
                    <a:pt x="5747" y="806"/>
                  </a:cubicBezTo>
                  <a:lnTo>
                    <a:pt x="5584" y="1036"/>
                  </a:lnTo>
                  <a:lnTo>
                    <a:pt x="5439" y="782"/>
                  </a:lnTo>
                  <a:cubicBezTo>
                    <a:pt x="5433" y="770"/>
                    <a:pt x="5415" y="764"/>
                    <a:pt x="5397" y="764"/>
                  </a:cubicBezTo>
                  <a:cubicBezTo>
                    <a:pt x="5385" y="770"/>
                    <a:pt x="5373" y="782"/>
                    <a:pt x="5366" y="800"/>
                  </a:cubicBezTo>
                  <a:cubicBezTo>
                    <a:pt x="5366" y="836"/>
                    <a:pt x="5354" y="879"/>
                    <a:pt x="5342" y="915"/>
                  </a:cubicBezTo>
                  <a:cubicBezTo>
                    <a:pt x="5324" y="945"/>
                    <a:pt x="5300" y="963"/>
                    <a:pt x="5264" y="969"/>
                  </a:cubicBezTo>
                  <a:cubicBezTo>
                    <a:pt x="5234" y="963"/>
                    <a:pt x="5209" y="945"/>
                    <a:pt x="5197" y="921"/>
                  </a:cubicBezTo>
                  <a:cubicBezTo>
                    <a:pt x="5185" y="909"/>
                    <a:pt x="5179" y="897"/>
                    <a:pt x="5173" y="885"/>
                  </a:cubicBezTo>
                  <a:cubicBezTo>
                    <a:pt x="5161" y="873"/>
                    <a:pt x="5149" y="854"/>
                    <a:pt x="5149" y="836"/>
                  </a:cubicBezTo>
                  <a:cubicBezTo>
                    <a:pt x="5143" y="818"/>
                    <a:pt x="5131" y="806"/>
                    <a:pt x="5113" y="806"/>
                  </a:cubicBezTo>
                  <a:cubicBezTo>
                    <a:pt x="5095" y="806"/>
                    <a:pt x="5076" y="818"/>
                    <a:pt x="5076" y="836"/>
                  </a:cubicBezTo>
                  <a:lnTo>
                    <a:pt x="4998" y="1072"/>
                  </a:lnTo>
                  <a:cubicBezTo>
                    <a:pt x="4992" y="1066"/>
                    <a:pt x="4992" y="1054"/>
                    <a:pt x="4986" y="1042"/>
                  </a:cubicBezTo>
                  <a:lnTo>
                    <a:pt x="4980" y="1024"/>
                  </a:lnTo>
                  <a:cubicBezTo>
                    <a:pt x="4956" y="939"/>
                    <a:pt x="4877" y="885"/>
                    <a:pt x="4792" y="885"/>
                  </a:cubicBezTo>
                  <a:cubicBezTo>
                    <a:pt x="4714" y="897"/>
                    <a:pt x="4660" y="963"/>
                    <a:pt x="4660" y="1042"/>
                  </a:cubicBezTo>
                  <a:cubicBezTo>
                    <a:pt x="4635" y="1187"/>
                    <a:pt x="4702" y="1332"/>
                    <a:pt x="4823" y="1416"/>
                  </a:cubicBezTo>
                  <a:cubicBezTo>
                    <a:pt x="4862" y="1438"/>
                    <a:pt x="4899" y="1447"/>
                    <a:pt x="4934" y="1447"/>
                  </a:cubicBezTo>
                  <a:cubicBezTo>
                    <a:pt x="5037" y="1447"/>
                    <a:pt x="5119" y="1368"/>
                    <a:pt x="5191" y="1296"/>
                  </a:cubicBezTo>
                  <a:lnTo>
                    <a:pt x="5221" y="1265"/>
                  </a:lnTo>
                  <a:lnTo>
                    <a:pt x="5282" y="1483"/>
                  </a:lnTo>
                  <a:cubicBezTo>
                    <a:pt x="5282" y="1501"/>
                    <a:pt x="5294" y="1507"/>
                    <a:pt x="5306" y="1513"/>
                  </a:cubicBezTo>
                  <a:cubicBezTo>
                    <a:pt x="5324" y="1513"/>
                    <a:pt x="5336" y="1507"/>
                    <a:pt x="5348" y="1501"/>
                  </a:cubicBezTo>
                  <a:lnTo>
                    <a:pt x="5499" y="1326"/>
                  </a:lnTo>
                  <a:lnTo>
                    <a:pt x="5511" y="1428"/>
                  </a:lnTo>
                  <a:cubicBezTo>
                    <a:pt x="5511" y="1447"/>
                    <a:pt x="5524" y="1459"/>
                    <a:pt x="5536" y="1459"/>
                  </a:cubicBezTo>
                  <a:cubicBezTo>
                    <a:pt x="5539" y="1460"/>
                    <a:pt x="5543" y="1461"/>
                    <a:pt x="5546" y="1461"/>
                  </a:cubicBezTo>
                  <a:cubicBezTo>
                    <a:pt x="5557" y="1461"/>
                    <a:pt x="5569" y="1455"/>
                    <a:pt x="5578" y="1447"/>
                  </a:cubicBezTo>
                  <a:lnTo>
                    <a:pt x="5759" y="1241"/>
                  </a:lnTo>
                  <a:cubicBezTo>
                    <a:pt x="5783" y="1332"/>
                    <a:pt x="5783" y="1428"/>
                    <a:pt x="5759" y="1525"/>
                  </a:cubicBezTo>
                  <a:cubicBezTo>
                    <a:pt x="5741" y="1628"/>
                    <a:pt x="5675" y="1725"/>
                    <a:pt x="5584" y="1773"/>
                  </a:cubicBezTo>
                  <a:cubicBezTo>
                    <a:pt x="5433" y="1863"/>
                    <a:pt x="5270" y="1870"/>
                    <a:pt x="5101" y="1882"/>
                  </a:cubicBezTo>
                  <a:cubicBezTo>
                    <a:pt x="4968" y="1882"/>
                    <a:pt x="4835" y="1906"/>
                    <a:pt x="4708" y="1942"/>
                  </a:cubicBezTo>
                  <a:cubicBezTo>
                    <a:pt x="4563" y="1990"/>
                    <a:pt x="4460" y="2129"/>
                    <a:pt x="4466" y="2286"/>
                  </a:cubicBezTo>
                  <a:cubicBezTo>
                    <a:pt x="4472" y="2401"/>
                    <a:pt x="4557" y="2480"/>
                    <a:pt x="4696" y="2498"/>
                  </a:cubicBezTo>
                  <a:cubicBezTo>
                    <a:pt x="4721" y="2502"/>
                    <a:pt x="4747" y="2505"/>
                    <a:pt x="4773" y="2505"/>
                  </a:cubicBezTo>
                  <a:cubicBezTo>
                    <a:pt x="4849" y="2505"/>
                    <a:pt x="4924" y="2484"/>
                    <a:pt x="4992" y="2444"/>
                  </a:cubicBezTo>
                  <a:cubicBezTo>
                    <a:pt x="5046" y="2419"/>
                    <a:pt x="5101" y="2383"/>
                    <a:pt x="5155" y="2347"/>
                  </a:cubicBezTo>
                  <a:cubicBezTo>
                    <a:pt x="5179" y="2329"/>
                    <a:pt x="5203" y="2317"/>
                    <a:pt x="5234" y="2299"/>
                  </a:cubicBezTo>
                  <a:cubicBezTo>
                    <a:pt x="5427" y="2178"/>
                    <a:pt x="5650" y="2105"/>
                    <a:pt x="5880" y="2081"/>
                  </a:cubicBezTo>
                  <a:cubicBezTo>
                    <a:pt x="5983" y="2081"/>
                    <a:pt x="6073" y="2141"/>
                    <a:pt x="6110" y="2244"/>
                  </a:cubicBezTo>
                  <a:cubicBezTo>
                    <a:pt x="6073" y="2244"/>
                    <a:pt x="6031" y="2244"/>
                    <a:pt x="5995" y="2250"/>
                  </a:cubicBezTo>
                  <a:cubicBezTo>
                    <a:pt x="5953" y="2256"/>
                    <a:pt x="5910" y="2256"/>
                    <a:pt x="5868" y="2256"/>
                  </a:cubicBezTo>
                  <a:lnTo>
                    <a:pt x="5838" y="2256"/>
                  </a:lnTo>
                  <a:cubicBezTo>
                    <a:pt x="5836" y="2256"/>
                    <a:pt x="5834" y="2256"/>
                    <a:pt x="5832" y="2256"/>
                  </a:cubicBezTo>
                  <a:cubicBezTo>
                    <a:pt x="5789" y="2256"/>
                    <a:pt x="5785" y="2323"/>
                    <a:pt x="5832" y="2329"/>
                  </a:cubicBezTo>
                  <a:lnTo>
                    <a:pt x="5862" y="2329"/>
                  </a:lnTo>
                  <a:cubicBezTo>
                    <a:pt x="5922" y="2347"/>
                    <a:pt x="5977" y="2377"/>
                    <a:pt x="6019" y="2419"/>
                  </a:cubicBezTo>
                  <a:cubicBezTo>
                    <a:pt x="5995" y="2413"/>
                    <a:pt x="5971" y="2410"/>
                    <a:pt x="5946" y="2410"/>
                  </a:cubicBezTo>
                  <a:cubicBezTo>
                    <a:pt x="5876" y="2410"/>
                    <a:pt x="5807" y="2434"/>
                    <a:pt x="5753" y="2474"/>
                  </a:cubicBezTo>
                  <a:cubicBezTo>
                    <a:pt x="5669" y="2534"/>
                    <a:pt x="5578" y="2583"/>
                    <a:pt x="5481" y="2619"/>
                  </a:cubicBezTo>
                  <a:cubicBezTo>
                    <a:pt x="5433" y="2637"/>
                    <a:pt x="5385" y="2661"/>
                    <a:pt x="5336" y="2685"/>
                  </a:cubicBezTo>
                  <a:cubicBezTo>
                    <a:pt x="5173" y="2758"/>
                    <a:pt x="5040" y="2885"/>
                    <a:pt x="4950" y="3036"/>
                  </a:cubicBezTo>
                  <a:cubicBezTo>
                    <a:pt x="4913" y="3114"/>
                    <a:pt x="4889" y="3193"/>
                    <a:pt x="4871" y="3277"/>
                  </a:cubicBezTo>
                  <a:cubicBezTo>
                    <a:pt x="4859" y="3314"/>
                    <a:pt x="4847" y="3356"/>
                    <a:pt x="4835" y="3392"/>
                  </a:cubicBezTo>
                  <a:cubicBezTo>
                    <a:pt x="4732" y="3712"/>
                    <a:pt x="4502" y="3978"/>
                    <a:pt x="4194" y="4123"/>
                  </a:cubicBezTo>
                  <a:cubicBezTo>
                    <a:pt x="4176" y="4129"/>
                    <a:pt x="4164" y="4153"/>
                    <a:pt x="4176" y="4172"/>
                  </a:cubicBezTo>
                  <a:cubicBezTo>
                    <a:pt x="4181" y="4185"/>
                    <a:pt x="4194" y="4195"/>
                    <a:pt x="4208" y="4195"/>
                  </a:cubicBezTo>
                  <a:cubicBezTo>
                    <a:pt x="4214" y="4195"/>
                    <a:pt x="4219" y="4193"/>
                    <a:pt x="4224" y="4190"/>
                  </a:cubicBezTo>
                  <a:cubicBezTo>
                    <a:pt x="4551" y="4033"/>
                    <a:pt x="4799" y="3755"/>
                    <a:pt x="4907" y="3410"/>
                  </a:cubicBezTo>
                  <a:cubicBezTo>
                    <a:pt x="4919" y="3374"/>
                    <a:pt x="4931" y="3338"/>
                    <a:pt x="4937" y="3295"/>
                  </a:cubicBezTo>
                  <a:cubicBezTo>
                    <a:pt x="4956" y="3217"/>
                    <a:pt x="4980" y="3144"/>
                    <a:pt x="5016" y="3072"/>
                  </a:cubicBezTo>
                  <a:cubicBezTo>
                    <a:pt x="5095" y="2933"/>
                    <a:pt x="5215" y="2818"/>
                    <a:pt x="5360" y="2752"/>
                  </a:cubicBezTo>
                  <a:cubicBezTo>
                    <a:pt x="5415" y="2728"/>
                    <a:pt x="5457" y="2709"/>
                    <a:pt x="5505" y="2685"/>
                  </a:cubicBezTo>
                  <a:cubicBezTo>
                    <a:pt x="5608" y="2649"/>
                    <a:pt x="5705" y="2601"/>
                    <a:pt x="5789" y="2534"/>
                  </a:cubicBezTo>
                  <a:cubicBezTo>
                    <a:pt x="5838" y="2501"/>
                    <a:pt x="5894" y="2484"/>
                    <a:pt x="5950" y="2484"/>
                  </a:cubicBezTo>
                  <a:cubicBezTo>
                    <a:pt x="6005" y="2484"/>
                    <a:pt x="6061" y="2501"/>
                    <a:pt x="6110" y="2534"/>
                  </a:cubicBezTo>
                  <a:cubicBezTo>
                    <a:pt x="6116" y="2540"/>
                    <a:pt x="6123" y="2543"/>
                    <a:pt x="6131" y="2543"/>
                  </a:cubicBezTo>
                  <a:cubicBezTo>
                    <a:pt x="6138" y="2543"/>
                    <a:pt x="6146" y="2540"/>
                    <a:pt x="6152" y="2534"/>
                  </a:cubicBezTo>
                  <a:cubicBezTo>
                    <a:pt x="6164" y="2528"/>
                    <a:pt x="6170" y="2510"/>
                    <a:pt x="6164" y="2492"/>
                  </a:cubicBezTo>
                  <a:cubicBezTo>
                    <a:pt x="6134" y="2425"/>
                    <a:pt x="6086" y="2365"/>
                    <a:pt x="6019" y="2323"/>
                  </a:cubicBezTo>
                  <a:cubicBezTo>
                    <a:pt x="6040" y="2320"/>
                    <a:pt x="6063" y="2318"/>
                    <a:pt x="6086" y="2318"/>
                  </a:cubicBezTo>
                  <a:cubicBezTo>
                    <a:pt x="6108" y="2318"/>
                    <a:pt x="6131" y="2320"/>
                    <a:pt x="6152" y="2323"/>
                  </a:cubicBezTo>
                  <a:cubicBezTo>
                    <a:pt x="6155" y="2324"/>
                    <a:pt x="6158" y="2325"/>
                    <a:pt x="6162" y="2325"/>
                  </a:cubicBezTo>
                  <a:cubicBezTo>
                    <a:pt x="6170" y="2325"/>
                    <a:pt x="6178" y="2319"/>
                    <a:pt x="6182" y="2311"/>
                  </a:cubicBezTo>
                  <a:cubicBezTo>
                    <a:pt x="6194" y="2305"/>
                    <a:pt x="6194" y="2292"/>
                    <a:pt x="6194" y="2280"/>
                  </a:cubicBezTo>
                  <a:cubicBezTo>
                    <a:pt x="6171" y="2127"/>
                    <a:pt x="6038" y="2008"/>
                    <a:pt x="5880" y="2008"/>
                  </a:cubicBezTo>
                  <a:cubicBezTo>
                    <a:pt x="5876" y="2008"/>
                    <a:pt x="5872" y="2008"/>
                    <a:pt x="5868" y="2008"/>
                  </a:cubicBezTo>
                  <a:cubicBezTo>
                    <a:pt x="5626" y="2033"/>
                    <a:pt x="5397" y="2111"/>
                    <a:pt x="5185" y="2238"/>
                  </a:cubicBezTo>
                  <a:lnTo>
                    <a:pt x="5107" y="2286"/>
                  </a:lnTo>
                  <a:cubicBezTo>
                    <a:pt x="5058" y="2323"/>
                    <a:pt x="5004" y="2353"/>
                    <a:pt x="4950" y="2383"/>
                  </a:cubicBezTo>
                  <a:cubicBezTo>
                    <a:pt x="4892" y="2417"/>
                    <a:pt x="4823" y="2435"/>
                    <a:pt x="4754" y="2435"/>
                  </a:cubicBezTo>
                  <a:cubicBezTo>
                    <a:pt x="4737" y="2435"/>
                    <a:pt x="4719" y="2434"/>
                    <a:pt x="4702" y="2431"/>
                  </a:cubicBezTo>
                  <a:cubicBezTo>
                    <a:pt x="4599" y="2407"/>
                    <a:pt x="4539" y="2353"/>
                    <a:pt x="4533" y="2280"/>
                  </a:cubicBezTo>
                  <a:cubicBezTo>
                    <a:pt x="4533" y="2160"/>
                    <a:pt x="4611" y="2051"/>
                    <a:pt x="4726" y="2015"/>
                  </a:cubicBezTo>
                  <a:cubicBezTo>
                    <a:pt x="4847" y="1978"/>
                    <a:pt x="4974" y="1960"/>
                    <a:pt x="5095" y="1960"/>
                  </a:cubicBezTo>
                  <a:cubicBezTo>
                    <a:pt x="5270" y="1948"/>
                    <a:pt x="5451" y="1936"/>
                    <a:pt x="5614" y="1839"/>
                  </a:cubicBezTo>
                  <a:cubicBezTo>
                    <a:pt x="5723" y="1779"/>
                    <a:pt x="5802" y="1670"/>
                    <a:pt x="5826" y="1543"/>
                  </a:cubicBezTo>
                  <a:cubicBezTo>
                    <a:pt x="5856" y="1416"/>
                    <a:pt x="5850" y="1277"/>
                    <a:pt x="5802" y="1151"/>
                  </a:cubicBezTo>
                  <a:cubicBezTo>
                    <a:pt x="5795" y="1138"/>
                    <a:pt x="5783" y="1126"/>
                    <a:pt x="5771" y="1126"/>
                  </a:cubicBezTo>
                  <a:cubicBezTo>
                    <a:pt x="5759" y="1126"/>
                    <a:pt x="5747" y="1126"/>
                    <a:pt x="5735" y="1138"/>
                  </a:cubicBezTo>
                  <a:lnTo>
                    <a:pt x="5566" y="1338"/>
                  </a:lnTo>
                  <a:lnTo>
                    <a:pt x="5554" y="1229"/>
                  </a:lnTo>
                  <a:cubicBezTo>
                    <a:pt x="5550" y="1210"/>
                    <a:pt x="5534" y="1198"/>
                    <a:pt x="5517" y="1198"/>
                  </a:cubicBezTo>
                  <a:cubicBezTo>
                    <a:pt x="5507" y="1198"/>
                    <a:pt x="5496" y="1202"/>
                    <a:pt x="5487" y="1211"/>
                  </a:cubicBezTo>
                  <a:lnTo>
                    <a:pt x="5330" y="1398"/>
                  </a:lnTo>
                  <a:lnTo>
                    <a:pt x="5276" y="1187"/>
                  </a:lnTo>
                  <a:cubicBezTo>
                    <a:pt x="5270" y="1175"/>
                    <a:pt x="5258" y="1163"/>
                    <a:pt x="5252" y="1163"/>
                  </a:cubicBezTo>
                  <a:cubicBezTo>
                    <a:pt x="5246" y="1161"/>
                    <a:pt x="5242" y="1160"/>
                    <a:pt x="5237" y="1160"/>
                  </a:cubicBezTo>
                  <a:cubicBezTo>
                    <a:pt x="5227" y="1160"/>
                    <a:pt x="5220" y="1164"/>
                    <a:pt x="5215" y="1169"/>
                  </a:cubicBezTo>
                  <a:cubicBezTo>
                    <a:pt x="5185" y="1193"/>
                    <a:pt x="5161" y="1217"/>
                    <a:pt x="5137" y="1241"/>
                  </a:cubicBezTo>
                  <a:cubicBezTo>
                    <a:pt x="5056" y="1317"/>
                    <a:pt x="4999" y="1370"/>
                    <a:pt x="4932" y="1370"/>
                  </a:cubicBezTo>
                  <a:cubicBezTo>
                    <a:pt x="4909" y="1370"/>
                    <a:pt x="4885" y="1364"/>
                    <a:pt x="4859" y="1350"/>
                  </a:cubicBezTo>
                  <a:cubicBezTo>
                    <a:pt x="4762" y="1283"/>
                    <a:pt x="4714" y="1169"/>
                    <a:pt x="4732" y="1054"/>
                  </a:cubicBezTo>
                  <a:cubicBezTo>
                    <a:pt x="4738" y="993"/>
                    <a:pt x="4762" y="963"/>
                    <a:pt x="4792" y="957"/>
                  </a:cubicBezTo>
                  <a:cubicBezTo>
                    <a:pt x="4795" y="957"/>
                    <a:pt x="4799" y="956"/>
                    <a:pt x="4802" y="956"/>
                  </a:cubicBezTo>
                  <a:cubicBezTo>
                    <a:pt x="4837" y="956"/>
                    <a:pt x="4880" y="987"/>
                    <a:pt x="4907" y="1054"/>
                  </a:cubicBezTo>
                  <a:lnTo>
                    <a:pt x="4913" y="1072"/>
                  </a:lnTo>
                  <a:cubicBezTo>
                    <a:pt x="4925" y="1114"/>
                    <a:pt x="4950" y="1157"/>
                    <a:pt x="4980" y="1193"/>
                  </a:cubicBezTo>
                  <a:cubicBezTo>
                    <a:pt x="4986" y="1199"/>
                    <a:pt x="4998" y="1205"/>
                    <a:pt x="5016" y="1205"/>
                  </a:cubicBezTo>
                  <a:cubicBezTo>
                    <a:pt x="5028" y="1199"/>
                    <a:pt x="5040" y="1187"/>
                    <a:pt x="5040" y="1175"/>
                  </a:cubicBezTo>
                  <a:lnTo>
                    <a:pt x="5119" y="939"/>
                  </a:lnTo>
                  <a:cubicBezTo>
                    <a:pt x="5119" y="945"/>
                    <a:pt x="5125" y="951"/>
                    <a:pt x="5131" y="957"/>
                  </a:cubicBezTo>
                  <a:cubicBezTo>
                    <a:pt x="5155" y="1005"/>
                    <a:pt x="5203" y="1042"/>
                    <a:pt x="5264" y="1042"/>
                  </a:cubicBezTo>
                  <a:cubicBezTo>
                    <a:pt x="5324" y="1042"/>
                    <a:pt x="5379" y="1005"/>
                    <a:pt x="5403" y="951"/>
                  </a:cubicBezTo>
                  <a:cubicBezTo>
                    <a:pt x="5409" y="939"/>
                    <a:pt x="5415" y="921"/>
                    <a:pt x="5421" y="909"/>
                  </a:cubicBezTo>
                  <a:lnTo>
                    <a:pt x="5542" y="1126"/>
                  </a:lnTo>
                  <a:cubicBezTo>
                    <a:pt x="5548" y="1132"/>
                    <a:pt x="5560" y="1138"/>
                    <a:pt x="5572" y="1144"/>
                  </a:cubicBezTo>
                  <a:cubicBezTo>
                    <a:pt x="5584" y="1144"/>
                    <a:pt x="5602" y="1138"/>
                    <a:pt x="5608" y="1126"/>
                  </a:cubicBezTo>
                  <a:lnTo>
                    <a:pt x="5753" y="927"/>
                  </a:lnTo>
                  <a:cubicBezTo>
                    <a:pt x="5759" y="945"/>
                    <a:pt x="5765" y="963"/>
                    <a:pt x="5777" y="975"/>
                  </a:cubicBezTo>
                  <a:cubicBezTo>
                    <a:pt x="5803" y="1013"/>
                    <a:pt x="5843" y="1037"/>
                    <a:pt x="5886" y="1037"/>
                  </a:cubicBezTo>
                  <a:cubicBezTo>
                    <a:pt x="5904" y="1037"/>
                    <a:pt x="5923" y="1033"/>
                    <a:pt x="5940" y="1024"/>
                  </a:cubicBezTo>
                  <a:cubicBezTo>
                    <a:pt x="5989" y="987"/>
                    <a:pt x="6013" y="933"/>
                    <a:pt x="6007" y="873"/>
                  </a:cubicBezTo>
                  <a:cubicBezTo>
                    <a:pt x="6007" y="625"/>
                    <a:pt x="5916" y="383"/>
                    <a:pt x="5759" y="196"/>
                  </a:cubicBezTo>
                  <a:cubicBezTo>
                    <a:pt x="5619" y="25"/>
                    <a:pt x="5478" y="0"/>
                    <a:pt x="53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46" name="Google Shape;446;p24"/>
            <p:cNvSpPr/>
            <p:nvPr/>
          </p:nvSpPr>
          <p:spPr>
            <a:xfrm>
              <a:off x="-586642" y="2845438"/>
              <a:ext cx="61997" cy="56580"/>
            </a:xfrm>
            <a:custGeom>
              <a:avLst/>
              <a:gdLst/>
              <a:ahLst/>
              <a:cxnLst/>
              <a:rect l="l" t="t" r="r" b="b"/>
              <a:pathLst>
                <a:path w="309" h="282" extrusionOk="0">
                  <a:moveTo>
                    <a:pt x="140" y="0"/>
                  </a:moveTo>
                  <a:cubicBezTo>
                    <a:pt x="70" y="0"/>
                    <a:pt x="4" y="54"/>
                    <a:pt x="0" y="133"/>
                  </a:cubicBezTo>
                  <a:cubicBezTo>
                    <a:pt x="4" y="222"/>
                    <a:pt x="80" y="281"/>
                    <a:pt x="161" y="281"/>
                  </a:cubicBezTo>
                  <a:cubicBezTo>
                    <a:pt x="195" y="281"/>
                    <a:pt x="229" y="271"/>
                    <a:pt x="260" y="248"/>
                  </a:cubicBezTo>
                  <a:cubicBezTo>
                    <a:pt x="308" y="175"/>
                    <a:pt x="290" y="72"/>
                    <a:pt x="218" y="24"/>
                  </a:cubicBezTo>
                  <a:cubicBezTo>
                    <a:pt x="193" y="8"/>
                    <a:pt x="166" y="0"/>
                    <a:pt x="1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47" name="Google Shape;447;p24"/>
            <p:cNvSpPr/>
            <p:nvPr/>
          </p:nvSpPr>
          <p:spPr>
            <a:xfrm>
              <a:off x="-968653" y="2704993"/>
              <a:ext cx="544731" cy="351517"/>
            </a:xfrm>
            <a:custGeom>
              <a:avLst/>
              <a:gdLst/>
              <a:ahLst/>
              <a:cxnLst/>
              <a:rect l="l" t="t" r="r" b="b"/>
              <a:pathLst>
                <a:path w="2715" h="1752" extrusionOk="0">
                  <a:moveTo>
                    <a:pt x="2557" y="0"/>
                  </a:moveTo>
                  <a:cubicBezTo>
                    <a:pt x="2551" y="0"/>
                    <a:pt x="2545" y="2"/>
                    <a:pt x="2538" y="5"/>
                  </a:cubicBezTo>
                  <a:cubicBezTo>
                    <a:pt x="2466" y="53"/>
                    <a:pt x="2406" y="120"/>
                    <a:pt x="2357" y="192"/>
                  </a:cubicBezTo>
                  <a:cubicBezTo>
                    <a:pt x="2321" y="241"/>
                    <a:pt x="2279" y="289"/>
                    <a:pt x="2242" y="325"/>
                  </a:cubicBezTo>
                  <a:cubicBezTo>
                    <a:pt x="2230" y="259"/>
                    <a:pt x="2200" y="198"/>
                    <a:pt x="2158" y="156"/>
                  </a:cubicBezTo>
                  <a:cubicBezTo>
                    <a:pt x="2097" y="90"/>
                    <a:pt x="2007" y="47"/>
                    <a:pt x="1916" y="47"/>
                  </a:cubicBezTo>
                  <a:cubicBezTo>
                    <a:pt x="1826" y="47"/>
                    <a:pt x="1741" y="90"/>
                    <a:pt x="1680" y="156"/>
                  </a:cubicBezTo>
                  <a:cubicBezTo>
                    <a:pt x="1638" y="198"/>
                    <a:pt x="1614" y="253"/>
                    <a:pt x="1596" y="307"/>
                  </a:cubicBezTo>
                  <a:cubicBezTo>
                    <a:pt x="1524" y="239"/>
                    <a:pt x="1438" y="208"/>
                    <a:pt x="1353" y="208"/>
                  </a:cubicBezTo>
                  <a:cubicBezTo>
                    <a:pt x="1154" y="208"/>
                    <a:pt x="964" y="376"/>
                    <a:pt x="986" y="609"/>
                  </a:cubicBezTo>
                  <a:cubicBezTo>
                    <a:pt x="949" y="579"/>
                    <a:pt x="913" y="549"/>
                    <a:pt x="883" y="519"/>
                  </a:cubicBezTo>
                  <a:cubicBezTo>
                    <a:pt x="822" y="458"/>
                    <a:pt x="756" y="404"/>
                    <a:pt x="690" y="349"/>
                  </a:cubicBezTo>
                  <a:cubicBezTo>
                    <a:pt x="677" y="343"/>
                    <a:pt x="671" y="343"/>
                    <a:pt x="659" y="343"/>
                  </a:cubicBezTo>
                  <a:cubicBezTo>
                    <a:pt x="647" y="343"/>
                    <a:pt x="641" y="349"/>
                    <a:pt x="635" y="361"/>
                  </a:cubicBezTo>
                  <a:cubicBezTo>
                    <a:pt x="496" y="573"/>
                    <a:pt x="448" y="833"/>
                    <a:pt x="490" y="1087"/>
                  </a:cubicBezTo>
                  <a:cubicBezTo>
                    <a:pt x="436" y="1068"/>
                    <a:pt x="363" y="1050"/>
                    <a:pt x="303" y="1026"/>
                  </a:cubicBezTo>
                  <a:cubicBezTo>
                    <a:pt x="212" y="1002"/>
                    <a:pt x="122" y="972"/>
                    <a:pt x="49" y="954"/>
                  </a:cubicBezTo>
                  <a:cubicBezTo>
                    <a:pt x="46" y="952"/>
                    <a:pt x="42" y="951"/>
                    <a:pt x="39" y="951"/>
                  </a:cubicBezTo>
                  <a:cubicBezTo>
                    <a:pt x="30" y="951"/>
                    <a:pt x="23" y="955"/>
                    <a:pt x="19" y="960"/>
                  </a:cubicBezTo>
                  <a:cubicBezTo>
                    <a:pt x="7" y="972"/>
                    <a:pt x="1" y="984"/>
                    <a:pt x="7" y="996"/>
                  </a:cubicBezTo>
                  <a:cubicBezTo>
                    <a:pt x="19" y="1111"/>
                    <a:pt x="25" y="1232"/>
                    <a:pt x="31" y="1352"/>
                  </a:cubicBezTo>
                  <a:cubicBezTo>
                    <a:pt x="31" y="1473"/>
                    <a:pt x="37" y="1594"/>
                    <a:pt x="55" y="1721"/>
                  </a:cubicBezTo>
                  <a:cubicBezTo>
                    <a:pt x="55" y="1739"/>
                    <a:pt x="73" y="1751"/>
                    <a:pt x="91" y="1751"/>
                  </a:cubicBezTo>
                  <a:lnTo>
                    <a:pt x="97" y="1751"/>
                  </a:lnTo>
                  <a:cubicBezTo>
                    <a:pt x="116" y="1745"/>
                    <a:pt x="134" y="1727"/>
                    <a:pt x="128" y="1709"/>
                  </a:cubicBezTo>
                  <a:cubicBezTo>
                    <a:pt x="116" y="1588"/>
                    <a:pt x="103" y="1467"/>
                    <a:pt x="103" y="1346"/>
                  </a:cubicBezTo>
                  <a:cubicBezTo>
                    <a:pt x="103" y="1244"/>
                    <a:pt x="97" y="1141"/>
                    <a:pt x="85" y="1038"/>
                  </a:cubicBezTo>
                  <a:lnTo>
                    <a:pt x="85" y="1038"/>
                  </a:lnTo>
                  <a:cubicBezTo>
                    <a:pt x="146" y="1056"/>
                    <a:pt x="212" y="1074"/>
                    <a:pt x="279" y="1099"/>
                  </a:cubicBezTo>
                  <a:cubicBezTo>
                    <a:pt x="363" y="1129"/>
                    <a:pt x="460" y="1159"/>
                    <a:pt x="526" y="1171"/>
                  </a:cubicBezTo>
                  <a:cubicBezTo>
                    <a:pt x="530" y="1173"/>
                    <a:pt x="533" y="1174"/>
                    <a:pt x="537" y="1174"/>
                  </a:cubicBezTo>
                  <a:cubicBezTo>
                    <a:pt x="546" y="1174"/>
                    <a:pt x="554" y="1169"/>
                    <a:pt x="563" y="1165"/>
                  </a:cubicBezTo>
                  <a:cubicBezTo>
                    <a:pt x="569" y="1159"/>
                    <a:pt x="575" y="1141"/>
                    <a:pt x="575" y="1129"/>
                  </a:cubicBezTo>
                  <a:cubicBezTo>
                    <a:pt x="539" y="887"/>
                    <a:pt x="539" y="670"/>
                    <a:pt x="677" y="434"/>
                  </a:cubicBezTo>
                  <a:cubicBezTo>
                    <a:pt x="726" y="470"/>
                    <a:pt x="774" y="525"/>
                    <a:pt x="829" y="573"/>
                  </a:cubicBezTo>
                  <a:cubicBezTo>
                    <a:pt x="889" y="627"/>
                    <a:pt x="949" y="688"/>
                    <a:pt x="1022" y="736"/>
                  </a:cubicBezTo>
                  <a:cubicBezTo>
                    <a:pt x="1028" y="742"/>
                    <a:pt x="1035" y="745"/>
                    <a:pt x="1043" y="745"/>
                  </a:cubicBezTo>
                  <a:cubicBezTo>
                    <a:pt x="1051" y="745"/>
                    <a:pt x="1058" y="742"/>
                    <a:pt x="1064" y="736"/>
                  </a:cubicBezTo>
                  <a:cubicBezTo>
                    <a:pt x="1076" y="724"/>
                    <a:pt x="1082" y="706"/>
                    <a:pt x="1076" y="694"/>
                  </a:cubicBezTo>
                  <a:cubicBezTo>
                    <a:pt x="986" y="471"/>
                    <a:pt x="1168" y="288"/>
                    <a:pt x="1356" y="288"/>
                  </a:cubicBezTo>
                  <a:cubicBezTo>
                    <a:pt x="1444" y="288"/>
                    <a:pt x="1533" y="328"/>
                    <a:pt x="1596" y="422"/>
                  </a:cubicBezTo>
                  <a:cubicBezTo>
                    <a:pt x="1600" y="435"/>
                    <a:pt x="1612" y="442"/>
                    <a:pt x="1625" y="442"/>
                  </a:cubicBezTo>
                  <a:cubicBezTo>
                    <a:pt x="1629" y="442"/>
                    <a:pt x="1634" y="442"/>
                    <a:pt x="1638" y="440"/>
                  </a:cubicBezTo>
                  <a:cubicBezTo>
                    <a:pt x="1656" y="434"/>
                    <a:pt x="1662" y="416"/>
                    <a:pt x="1662" y="398"/>
                  </a:cubicBezTo>
                  <a:cubicBezTo>
                    <a:pt x="1656" y="331"/>
                    <a:pt x="1687" y="259"/>
                    <a:pt x="1735" y="210"/>
                  </a:cubicBezTo>
                  <a:cubicBezTo>
                    <a:pt x="1777" y="156"/>
                    <a:pt x="1844" y="126"/>
                    <a:pt x="1916" y="120"/>
                  </a:cubicBezTo>
                  <a:cubicBezTo>
                    <a:pt x="1989" y="126"/>
                    <a:pt x="2055" y="156"/>
                    <a:pt x="2097" y="210"/>
                  </a:cubicBezTo>
                  <a:cubicBezTo>
                    <a:pt x="2146" y="259"/>
                    <a:pt x="2176" y="325"/>
                    <a:pt x="2170" y="398"/>
                  </a:cubicBezTo>
                  <a:cubicBezTo>
                    <a:pt x="2170" y="421"/>
                    <a:pt x="2189" y="438"/>
                    <a:pt x="2208" y="438"/>
                  </a:cubicBezTo>
                  <a:cubicBezTo>
                    <a:pt x="2214" y="438"/>
                    <a:pt x="2219" y="437"/>
                    <a:pt x="2224" y="434"/>
                  </a:cubicBezTo>
                  <a:cubicBezTo>
                    <a:pt x="2297" y="380"/>
                    <a:pt x="2357" y="313"/>
                    <a:pt x="2412" y="241"/>
                  </a:cubicBezTo>
                  <a:cubicBezTo>
                    <a:pt x="2448" y="192"/>
                    <a:pt x="2490" y="144"/>
                    <a:pt x="2532" y="102"/>
                  </a:cubicBezTo>
                  <a:cubicBezTo>
                    <a:pt x="2545" y="138"/>
                    <a:pt x="2563" y="186"/>
                    <a:pt x="2575" y="241"/>
                  </a:cubicBezTo>
                  <a:cubicBezTo>
                    <a:pt x="2599" y="313"/>
                    <a:pt x="2623" y="392"/>
                    <a:pt x="2635" y="422"/>
                  </a:cubicBezTo>
                  <a:cubicBezTo>
                    <a:pt x="2638" y="445"/>
                    <a:pt x="2654" y="455"/>
                    <a:pt x="2670" y="455"/>
                  </a:cubicBezTo>
                  <a:cubicBezTo>
                    <a:pt x="2692" y="455"/>
                    <a:pt x="2715" y="437"/>
                    <a:pt x="2708" y="410"/>
                  </a:cubicBezTo>
                  <a:cubicBezTo>
                    <a:pt x="2702" y="367"/>
                    <a:pt x="2677" y="289"/>
                    <a:pt x="2653" y="216"/>
                  </a:cubicBezTo>
                  <a:cubicBezTo>
                    <a:pt x="2629" y="138"/>
                    <a:pt x="2599" y="65"/>
                    <a:pt x="2593" y="29"/>
                  </a:cubicBezTo>
                  <a:cubicBezTo>
                    <a:pt x="2593" y="17"/>
                    <a:pt x="2581" y="5"/>
                    <a:pt x="2575" y="5"/>
                  </a:cubicBezTo>
                  <a:cubicBezTo>
                    <a:pt x="2569" y="2"/>
                    <a:pt x="2563" y="0"/>
                    <a:pt x="25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48" name="Google Shape;448;p24"/>
            <p:cNvSpPr/>
            <p:nvPr/>
          </p:nvSpPr>
          <p:spPr>
            <a:xfrm>
              <a:off x="-1363905" y="3490281"/>
              <a:ext cx="963461" cy="199032"/>
            </a:xfrm>
            <a:custGeom>
              <a:avLst/>
              <a:gdLst/>
              <a:ahLst/>
              <a:cxnLst/>
              <a:rect l="l" t="t" r="r" b="b"/>
              <a:pathLst>
                <a:path w="4802" h="992" extrusionOk="0">
                  <a:moveTo>
                    <a:pt x="1348" y="0"/>
                  </a:moveTo>
                  <a:cubicBezTo>
                    <a:pt x="750" y="6"/>
                    <a:pt x="218" y="381"/>
                    <a:pt x="13" y="943"/>
                  </a:cubicBezTo>
                  <a:cubicBezTo>
                    <a:pt x="1" y="961"/>
                    <a:pt x="13" y="979"/>
                    <a:pt x="31" y="991"/>
                  </a:cubicBezTo>
                  <a:lnTo>
                    <a:pt x="43" y="991"/>
                  </a:lnTo>
                  <a:cubicBezTo>
                    <a:pt x="61" y="985"/>
                    <a:pt x="73" y="979"/>
                    <a:pt x="80" y="961"/>
                  </a:cubicBezTo>
                  <a:cubicBezTo>
                    <a:pt x="249" y="502"/>
                    <a:pt x="654" y="169"/>
                    <a:pt x="1137" y="97"/>
                  </a:cubicBezTo>
                  <a:lnTo>
                    <a:pt x="1137" y="97"/>
                  </a:lnTo>
                  <a:cubicBezTo>
                    <a:pt x="1089" y="121"/>
                    <a:pt x="1040" y="157"/>
                    <a:pt x="1004" y="200"/>
                  </a:cubicBezTo>
                  <a:cubicBezTo>
                    <a:pt x="913" y="302"/>
                    <a:pt x="877" y="472"/>
                    <a:pt x="974" y="586"/>
                  </a:cubicBezTo>
                  <a:cubicBezTo>
                    <a:pt x="1023" y="642"/>
                    <a:pt x="1090" y="669"/>
                    <a:pt x="1176" y="669"/>
                  </a:cubicBezTo>
                  <a:cubicBezTo>
                    <a:pt x="1259" y="669"/>
                    <a:pt x="1359" y="643"/>
                    <a:pt x="1475" y="592"/>
                  </a:cubicBezTo>
                  <a:lnTo>
                    <a:pt x="2073" y="320"/>
                  </a:lnTo>
                  <a:lnTo>
                    <a:pt x="2073" y="320"/>
                  </a:lnTo>
                  <a:cubicBezTo>
                    <a:pt x="2043" y="351"/>
                    <a:pt x="2019" y="381"/>
                    <a:pt x="2001" y="417"/>
                  </a:cubicBezTo>
                  <a:cubicBezTo>
                    <a:pt x="1953" y="508"/>
                    <a:pt x="1947" y="617"/>
                    <a:pt x="1977" y="719"/>
                  </a:cubicBezTo>
                  <a:cubicBezTo>
                    <a:pt x="2001" y="786"/>
                    <a:pt x="2049" y="846"/>
                    <a:pt x="2122" y="876"/>
                  </a:cubicBezTo>
                  <a:cubicBezTo>
                    <a:pt x="2156" y="891"/>
                    <a:pt x="2189" y="897"/>
                    <a:pt x="2222" y="897"/>
                  </a:cubicBezTo>
                  <a:cubicBezTo>
                    <a:pt x="2367" y="897"/>
                    <a:pt x="2504" y="774"/>
                    <a:pt x="2617" y="671"/>
                  </a:cubicBezTo>
                  <a:lnTo>
                    <a:pt x="2666" y="635"/>
                  </a:lnTo>
                  <a:cubicBezTo>
                    <a:pt x="2841" y="478"/>
                    <a:pt x="3064" y="387"/>
                    <a:pt x="3300" y="363"/>
                  </a:cubicBezTo>
                  <a:lnTo>
                    <a:pt x="3300" y="363"/>
                  </a:lnTo>
                  <a:lnTo>
                    <a:pt x="3282" y="375"/>
                  </a:lnTo>
                  <a:cubicBezTo>
                    <a:pt x="2986" y="472"/>
                    <a:pt x="3046" y="901"/>
                    <a:pt x="3354" y="919"/>
                  </a:cubicBezTo>
                  <a:cubicBezTo>
                    <a:pt x="3389" y="922"/>
                    <a:pt x="3424" y="924"/>
                    <a:pt x="3460" y="924"/>
                  </a:cubicBezTo>
                  <a:cubicBezTo>
                    <a:pt x="3541" y="924"/>
                    <a:pt x="3623" y="914"/>
                    <a:pt x="3699" y="888"/>
                  </a:cubicBezTo>
                  <a:lnTo>
                    <a:pt x="4756" y="647"/>
                  </a:lnTo>
                  <a:cubicBezTo>
                    <a:pt x="4801" y="636"/>
                    <a:pt x="4794" y="567"/>
                    <a:pt x="4749" y="567"/>
                  </a:cubicBezTo>
                  <a:cubicBezTo>
                    <a:pt x="4746" y="567"/>
                    <a:pt x="4742" y="567"/>
                    <a:pt x="4738" y="568"/>
                  </a:cubicBezTo>
                  <a:lnTo>
                    <a:pt x="3681" y="816"/>
                  </a:lnTo>
                  <a:cubicBezTo>
                    <a:pt x="3605" y="838"/>
                    <a:pt x="3525" y="851"/>
                    <a:pt x="3447" y="851"/>
                  </a:cubicBezTo>
                  <a:cubicBezTo>
                    <a:pt x="3420" y="851"/>
                    <a:pt x="3393" y="849"/>
                    <a:pt x="3367" y="846"/>
                  </a:cubicBezTo>
                  <a:cubicBezTo>
                    <a:pt x="3131" y="840"/>
                    <a:pt x="3089" y="508"/>
                    <a:pt x="3312" y="441"/>
                  </a:cubicBezTo>
                  <a:cubicBezTo>
                    <a:pt x="3409" y="399"/>
                    <a:pt x="3518" y="381"/>
                    <a:pt x="3620" y="381"/>
                  </a:cubicBezTo>
                  <a:cubicBezTo>
                    <a:pt x="3638" y="381"/>
                    <a:pt x="3657" y="369"/>
                    <a:pt x="3657" y="351"/>
                  </a:cubicBezTo>
                  <a:cubicBezTo>
                    <a:pt x="3663" y="327"/>
                    <a:pt x="3644" y="314"/>
                    <a:pt x="3626" y="308"/>
                  </a:cubicBezTo>
                  <a:cubicBezTo>
                    <a:pt x="3547" y="293"/>
                    <a:pt x="3468" y="285"/>
                    <a:pt x="3389" y="285"/>
                  </a:cubicBezTo>
                  <a:cubicBezTo>
                    <a:pt x="3105" y="285"/>
                    <a:pt x="2829" y="385"/>
                    <a:pt x="2611" y="574"/>
                  </a:cubicBezTo>
                  <a:lnTo>
                    <a:pt x="2563" y="617"/>
                  </a:lnTo>
                  <a:cubicBezTo>
                    <a:pt x="2458" y="712"/>
                    <a:pt x="2336" y="819"/>
                    <a:pt x="2219" y="819"/>
                  </a:cubicBezTo>
                  <a:cubicBezTo>
                    <a:pt x="2194" y="819"/>
                    <a:pt x="2170" y="814"/>
                    <a:pt x="2146" y="804"/>
                  </a:cubicBezTo>
                  <a:cubicBezTo>
                    <a:pt x="2098" y="786"/>
                    <a:pt x="2061" y="743"/>
                    <a:pt x="2043" y="689"/>
                  </a:cubicBezTo>
                  <a:cubicBezTo>
                    <a:pt x="2019" y="611"/>
                    <a:pt x="2025" y="526"/>
                    <a:pt x="2067" y="447"/>
                  </a:cubicBezTo>
                  <a:cubicBezTo>
                    <a:pt x="2140" y="314"/>
                    <a:pt x="2291" y="230"/>
                    <a:pt x="2412" y="163"/>
                  </a:cubicBezTo>
                  <a:cubicBezTo>
                    <a:pt x="2424" y="151"/>
                    <a:pt x="2430" y="133"/>
                    <a:pt x="2424" y="115"/>
                  </a:cubicBezTo>
                  <a:cubicBezTo>
                    <a:pt x="2415" y="101"/>
                    <a:pt x="2402" y="95"/>
                    <a:pt x="2389" y="95"/>
                  </a:cubicBezTo>
                  <a:cubicBezTo>
                    <a:pt x="2385" y="95"/>
                    <a:pt x="2380" y="95"/>
                    <a:pt x="2376" y="97"/>
                  </a:cubicBezTo>
                  <a:lnTo>
                    <a:pt x="1439" y="520"/>
                  </a:lnTo>
                  <a:cubicBezTo>
                    <a:pt x="1336" y="567"/>
                    <a:pt x="1249" y="589"/>
                    <a:pt x="1179" y="589"/>
                  </a:cubicBezTo>
                  <a:cubicBezTo>
                    <a:pt x="1114" y="589"/>
                    <a:pt x="1063" y="570"/>
                    <a:pt x="1028" y="532"/>
                  </a:cubicBezTo>
                  <a:cubicBezTo>
                    <a:pt x="962" y="453"/>
                    <a:pt x="992" y="320"/>
                    <a:pt x="1058" y="248"/>
                  </a:cubicBezTo>
                  <a:cubicBezTo>
                    <a:pt x="1143" y="163"/>
                    <a:pt x="1246" y="109"/>
                    <a:pt x="1360" y="79"/>
                  </a:cubicBezTo>
                  <a:cubicBezTo>
                    <a:pt x="1379" y="67"/>
                    <a:pt x="1391" y="55"/>
                    <a:pt x="1385" y="37"/>
                  </a:cubicBezTo>
                  <a:cubicBezTo>
                    <a:pt x="1385" y="18"/>
                    <a:pt x="1367" y="0"/>
                    <a:pt x="13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449" name="Google Shape;449;p24"/>
          <p:cNvSpPr/>
          <p:nvPr/>
        </p:nvSpPr>
        <p:spPr>
          <a:xfrm>
            <a:off x="721040" y="1841114"/>
            <a:ext cx="394253" cy="372985"/>
          </a:xfrm>
          <a:custGeom>
            <a:avLst/>
            <a:gdLst/>
            <a:ahLst/>
            <a:cxnLst/>
            <a:rect l="l" t="t" r="r" b="b"/>
            <a:pathLst>
              <a:path w="1965" h="1859" extrusionOk="0">
                <a:moveTo>
                  <a:pt x="1078" y="81"/>
                </a:moveTo>
                <a:cubicBezTo>
                  <a:pt x="1337" y="81"/>
                  <a:pt x="1524" y="360"/>
                  <a:pt x="1402" y="608"/>
                </a:cubicBezTo>
                <a:lnTo>
                  <a:pt x="1366" y="687"/>
                </a:lnTo>
                <a:lnTo>
                  <a:pt x="1451" y="656"/>
                </a:lnTo>
                <a:cubicBezTo>
                  <a:pt x="1510" y="638"/>
                  <a:pt x="1555" y="625"/>
                  <a:pt x="1598" y="625"/>
                </a:cubicBezTo>
                <a:cubicBezTo>
                  <a:pt x="1639" y="625"/>
                  <a:pt x="1679" y="636"/>
                  <a:pt x="1729" y="663"/>
                </a:cubicBezTo>
                <a:cubicBezTo>
                  <a:pt x="1825" y="723"/>
                  <a:pt x="1880" y="832"/>
                  <a:pt x="1861" y="940"/>
                </a:cubicBezTo>
                <a:cubicBezTo>
                  <a:pt x="1843" y="995"/>
                  <a:pt x="1807" y="1043"/>
                  <a:pt x="1753" y="1067"/>
                </a:cubicBezTo>
                <a:cubicBezTo>
                  <a:pt x="1727" y="1082"/>
                  <a:pt x="1699" y="1090"/>
                  <a:pt x="1672" y="1090"/>
                </a:cubicBezTo>
                <a:cubicBezTo>
                  <a:pt x="1654" y="1090"/>
                  <a:pt x="1636" y="1087"/>
                  <a:pt x="1620" y="1079"/>
                </a:cubicBezTo>
                <a:lnTo>
                  <a:pt x="1590" y="1152"/>
                </a:lnTo>
                <a:cubicBezTo>
                  <a:pt x="1704" y="1200"/>
                  <a:pt x="1735" y="1327"/>
                  <a:pt x="1680" y="1527"/>
                </a:cubicBezTo>
                <a:cubicBezTo>
                  <a:pt x="1638" y="1684"/>
                  <a:pt x="1493" y="1786"/>
                  <a:pt x="1330" y="1786"/>
                </a:cubicBezTo>
                <a:cubicBezTo>
                  <a:pt x="1136" y="1774"/>
                  <a:pt x="1028" y="1702"/>
                  <a:pt x="1010" y="1575"/>
                </a:cubicBezTo>
                <a:lnTo>
                  <a:pt x="997" y="1490"/>
                </a:lnTo>
                <a:lnTo>
                  <a:pt x="943" y="1557"/>
                </a:lnTo>
                <a:cubicBezTo>
                  <a:pt x="874" y="1637"/>
                  <a:pt x="776" y="1681"/>
                  <a:pt x="677" y="1681"/>
                </a:cubicBezTo>
                <a:cubicBezTo>
                  <a:pt x="619" y="1681"/>
                  <a:pt x="561" y="1666"/>
                  <a:pt x="508" y="1635"/>
                </a:cubicBezTo>
                <a:cubicBezTo>
                  <a:pt x="363" y="1545"/>
                  <a:pt x="387" y="1369"/>
                  <a:pt x="454" y="1237"/>
                </a:cubicBezTo>
                <a:lnTo>
                  <a:pt x="496" y="1158"/>
                </a:lnTo>
                <a:lnTo>
                  <a:pt x="411" y="1182"/>
                </a:lnTo>
                <a:cubicBezTo>
                  <a:pt x="391" y="1188"/>
                  <a:pt x="371" y="1190"/>
                  <a:pt x="352" y="1190"/>
                </a:cubicBezTo>
                <a:cubicBezTo>
                  <a:pt x="306" y="1190"/>
                  <a:pt x="260" y="1175"/>
                  <a:pt x="218" y="1146"/>
                </a:cubicBezTo>
                <a:cubicBezTo>
                  <a:pt x="152" y="1110"/>
                  <a:pt x="109" y="1043"/>
                  <a:pt x="91" y="965"/>
                </a:cubicBezTo>
                <a:cubicBezTo>
                  <a:pt x="73" y="814"/>
                  <a:pt x="164" y="669"/>
                  <a:pt x="303" y="614"/>
                </a:cubicBezTo>
                <a:cubicBezTo>
                  <a:pt x="322" y="607"/>
                  <a:pt x="343" y="604"/>
                  <a:pt x="367" y="604"/>
                </a:cubicBezTo>
                <a:cubicBezTo>
                  <a:pt x="492" y="604"/>
                  <a:pt x="668" y="691"/>
                  <a:pt x="780" y="777"/>
                </a:cubicBezTo>
                <a:cubicBezTo>
                  <a:pt x="792" y="789"/>
                  <a:pt x="804" y="801"/>
                  <a:pt x="816" y="808"/>
                </a:cubicBezTo>
                <a:lnTo>
                  <a:pt x="864" y="747"/>
                </a:lnTo>
                <a:lnTo>
                  <a:pt x="828" y="717"/>
                </a:lnTo>
                <a:cubicBezTo>
                  <a:pt x="605" y="518"/>
                  <a:pt x="707" y="149"/>
                  <a:pt x="1003" y="89"/>
                </a:cubicBezTo>
                <a:cubicBezTo>
                  <a:pt x="1029" y="83"/>
                  <a:pt x="1054" y="81"/>
                  <a:pt x="1078" y="81"/>
                </a:cubicBezTo>
                <a:close/>
                <a:moveTo>
                  <a:pt x="1075" y="1"/>
                </a:moveTo>
                <a:cubicBezTo>
                  <a:pt x="783" y="1"/>
                  <a:pt x="536" y="308"/>
                  <a:pt x="677" y="620"/>
                </a:cubicBezTo>
                <a:cubicBezTo>
                  <a:pt x="583" y="566"/>
                  <a:pt x="472" y="526"/>
                  <a:pt x="374" y="526"/>
                </a:cubicBezTo>
                <a:cubicBezTo>
                  <a:pt x="340" y="526"/>
                  <a:pt x="308" y="531"/>
                  <a:pt x="278" y="542"/>
                </a:cubicBezTo>
                <a:cubicBezTo>
                  <a:pt x="103" y="614"/>
                  <a:pt x="0" y="789"/>
                  <a:pt x="25" y="977"/>
                </a:cubicBezTo>
                <a:cubicBezTo>
                  <a:pt x="43" y="1073"/>
                  <a:pt x="97" y="1158"/>
                  <a:pt x="182" y="1212"/>
                </a:cubicBezTo>
                <a:cubicBezTo>
                  <a:pt x="236" y="1243"/>
                  <a:pt x="297" y="1261"/>
                  <a:pt x="363" y="1267"/>
                </a:cubicBezTo>
                <a:cubicBezTo>
                  <a:pt x="290" y="1442"/>
                  <a:pt x="333" y="1611"/>
                  <a:pt x="466" y="1696"/>
                </a:cubicBezTo>
                <a:cubicBezTo>
                  <a:pt x="534" y="1735"/>
                  <a:pt x="609" y="1755"/>
                  <a:pt x="684" y="1755"/>
                </a:cubicBezTo>
                <a:cubicBezTo>
                  <a:pt x="781" y="1755"/>
                  <a:pt x="877" y="1722"/>
                  <a:pt x="955" y="1653"/>
                </a:cubicBezTo>
                <a:cubicBezTo>
                  <a:pt x="991" y="1750"/>
                  <a:pt x="1088" y="1847"/>
                  <a:pt x="1330" y="1859"/>
                </a:cubicBezTo>
                <a:lnTo>
                  <a:pt x="1348" y="1859"/>
                </a:lnTo>
                <a:cubicBezTo>
                  <a:pt x="1541" y="1859"/>
                  <a:pt x="1704" y="1732"/>
                  <a:pt x="1759" y="1545"/>
                </a:cubicBezTo>
                <a:cubicBezTo>
                  <a:pt x="1801" y="1375"/>
                  <a:pt x="1789" y="1249"/>
                  <a:pt x="1729" y="1164"/>
                </a:cubicBezTo>
                <a:cubicBezTo>
                  <a:pt x="1747" y="1158"/>
                  <a:pt x="1771" y="1146"/>
                  <a:pt x="1795" y="1140"/>
                </a:cubicBezTo>
                <a:cubicBezTo>
                  <a:pt x="1861" y="1104"/>
                  <a:pt x="1916" y="1037"/>
                  <a:pt x="1934" y="959"/>
                </a:cubicBezTo>
                <a:cubicBezTo>
                  <a:pt x="1964" y="820"/>
                  <a:pt x="1898" y="669"/>
                  <a:pt x="1765" y="602"/>
                </a:cubicBezTo>
                <a:cubicBezTo>
                  <a:pt x="1714" y="567"/>
                  <a:pt x="1656" y="550"/>
                  <a:pt x="1599" y="550"/>
                </a:cubicBezTo>
                <a:cubicBezTo>
                  <a:pt x="1567" y="550"/>
                  <a:pt x="1535" y="555"/>
                  <a:pt x="1505" y="566"/>
                </a:cubicBezTo>
                <a:cubicBezTo>
                  <a:pt x="1547" y="366"/>
                  <a:pt x="1463" y="167"/>
                  <a:pt x="1287" y="58"/>
                </a:cubicBezTo>
                <a:cubicBezTo>
                  <a:pt x="1217" y="18"/>
                  <a:pt x="1145" y="1"/>
                  <a:pt x="107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50" name="Google Shape;450;p24"/>
          <p:cNvSpPr/>
          <p:nvPr/>
        </p:nvSpPr>
        <p:spPr>
          <a:xfrm>
            <a:off x="7433248" y="2291397"/>
            <a:ext cx="394052" cy="372985"/>
          </a:xfrm>
          <a:custGeom>
            <a:avLst/>
            <a:gdLst/>
            <a:ahLst/>
            <a:cxnLst/>
            <a:rect l="l" t="t" r="r" b="b"/>
            <a:pathLst>
              <a:path w="1964" h="1859" extrusionOk="0">
                <a:moveTo>
                  <a:pt x="1085" y="80"/>
                </a:moveTo>
                <a:cubicBezTo>
                  <a:pt x="1344" y="80"/>
                  <a:pt x="1529" y="354"/>
                  <a:pt x="1408" y="602"/>
                </a:cubicBezTo>
                <a:lnTo>
                  <a:pt x="1372" y="686"/>
                </a:lnTo>
                <a:lnTo>
                  <a:pt x="1456" y="656"/>
                </a:lnTo>
                <a:cubicBezTo>
                  <a:pt x="1516" y="637"/>
                  <a:pt x="1560" y="625"/>
                  <a:pt x="1603" y="625"/>
                </a:cubicBezTo>
                <a:cubicBezTo>
                  <a:pt x="1643" y="625"/>
                  <a:pt x="1681" y="636"/>
                  <a:pt x="1728" y="662"/>
                </a:cubicBezTo>
                <a:cubicBezTo>
                  <a:pt x="1831" y="716"/>
                  <a:pt x="1885" y="831"/>
                  <a:pt x="1861" y="940"/>
                </a:cubicBezTo>
                <a:cubicBezTo>
                  <a:pt x="1849" y="994"/>
                  <a:pt x="1813" y="1043"/>
                  <a:pt x="1758" y="1067"/>
                </a:cubicBezTo>
                <a:cubicBezTo>
                  <a:pt x="1734" y="1081"/>
                  <a:pt x="1707" y="1087"/>
                  <a:pt x="1680" y="1087"/>
                </a:cubicBezTo>
                <a:cubicBezTo>
                  <a:pt x="1661" y="1087"/>
                  <a:pt x="1643" y="1084"/>
                  <a:pt x="1625" y="1079"/>
                </a:cubicBezTo>
                <a:lnTo>
                  <a:pt x="1595" y="1145"/>
                </a:lnTo>
                <a:cubicBezTo>
                  <a:pt x="1704" y="1200"/>
                  <a:pt x="1734" y="1327"/>
                  <a:pt x="1686" y="1526"/>
                </a:cubicBezTo>
                <a:cubicBezTo>
                  <a:pt x="1645" y="1673"/>
                  <a:pt x="1506" y="1780"/>
                  <a:pt x="1348" y="1780"/>
                </a:cubicBezTo>
                <a:cubicBezTo>
                  <a:pt x="1344" y="1780"/>
                  <a:pt x="1340" y="1780"/>
                  <a:pt x="1335" y="1780"/>
                </a:cubicBezTo>
                <a:cubicBezTo>
                  <a:pt x="1142" y="1774"/>
                  <a:pt x="1033" y="1701"/>
                  <a:pt x="1015" y="1574"/>
                </a:cubicBezTo>
                <a:lnTo>
                  <a:pt x="1003" y="1484"/>
                </a:lnTo>
                <a:lnTo>
                  <a:pt x="949" y="1556"/>
                </a:lnTo>
                <a:cubicBezTo>
                  <a:pt x="881" y="1635"/>
                  <a:pt x="784" y="1677"/>
                  <a:pt x="685" y="1677"/>
                </a:cubicBezTo>
                <a:cubicBezTo>
                  <a:pt x="624" y="1677"/>
                  <a:pt x="563" y="1661"/>
                  <a:pt x="508" y="1629"/>
                </a:cubicBezTo>
                <a:cubicBezTo>
                  <a:pt x="369" y="1538"/>
                  <a:pt x="393" y="1363"/>
                  <a:pt x="459" y="1230"/>
                </a:cubicBezTo>
                <a:lnTo>
                  <a:pt x="502" y="1158"/>
                </a:lnTo>
                <a:lnTo>
                  <a:pt x="502" y="1158"/>
                </a:lnTo>
                <a:lnTo>
                  <a:pt x="417" y="1182"/>
                </a:lnTo>
                <a:cubicBezTo>
                  <a:pt x="400" y="1185"/>
                  <a:pt x="383" y="1186"/>
                  <a:pt x="366" y="1186"/>
                </a:cubicBezTo>
                <a:cubicBezTo>
                  <a:pt x="315" y="1186"/>
                  <a:pt x="264" y="1173"/>
                  <a:pt x="224" y="1145"/>
                </a:cubicBezTo>
                <a:cubicBezTo>
                  <a:pt x="157" y="1103"/>
                  <a:pt x="115" y="1037"/>
                  <a:pt x="97" y="964"/>
                </a:cubicBezTo>
                <a:cubicBezTo>
                  <a:pt x="79" y="813"/>
                  <a:pt x="163" y="668"/>
                  <a:pt x="308" y="614"/>
                </a:cubicBezTo>
                <a:cubicBezTo>
                  <a:pt x="329" y="606"/>
                  <a:pt x="352" y="602"/>
                  <a:pt x="377" y="602"/>
                </a:cubicBezTo>
                <a:cubicBezTo>
                  <a:pt x="500" y="602"/>
                  <a:pt x="670" y="692"/>
                  <a:pt x="786" y="777"/>
                </a:cubicBezTo>
                <a:cubicBezTo>
                  <a:pt x="798" y="783"/>
                  <a:pt x="810" y="795"/>
                  <a:pt x="822" y="807"/>
                </a:cubicBezTo>
                <a:lnTo>
                  <a:pt x="870" y="747"/>
                </a:lnTo>
                <a:cubicBezTo>
                  <a:pt x="858" y="735"/>
                  <a:pt x="846" y="729"/>
                  <a:pt x="834" y="716"/>
                </a:cubicBezTo>
                <a:cubicBezTo>
                  <a:pt x="610" y="517"/>
                  <a:pt x="713" y="142"/>
                  <a:pt x="1009" y="88"/>
                </a:cubicBezTo>
                <a:cubicBezTo>
                  <a:pt x="1035" y="83"/>
                  <a:pt x="1060" y="80"/>
                  <a:pt x="1085" y="80"/>
                </a:cubicBezTo>
                <a:close/>
                <a:moveTo>
                  <a:pt x="1070" y="0"/>
                </a:moveTo>
                <a:cubicBezTo>
                  <a:pt x="934" y="0"/>
                  <a:pt x="797" y="63"/>
                  <a:pt x="707" y="209"/>
                </a:cubicBezTo>
                <a:cubicBezTo>
                  <a:pt x="628" y="336"/>
                  <a:pt x="622" y="487"/>
                  <a:pt x="677" y="614"/>
                </a:cubicBezTo>
                <a:cubicBezTo>
                  <a:pt x="583" y="565"/>
                  <a:pt x="476" y="525"/>
                  <a:pt x="380" y="525"/>
                </a:cubicBezTo>
                <a:cubicBezTo>
                  <a:pt x="346" y="525"/>
                  <a:pt x="314" y="530"/>
                  <a:pt x="284" y="541"/>
                </a:cubicBezTo>
                <a:cubicBezTo>
                  <a:pt x="103" y="608"/>
                  <a:pt x="0" y="789"/>
                  <a:pt x="24" y="976"/>
                </a:cubicBezTo>
                <a:cubicBezTo>
                  <a:pt x="42" y="1073"/>
                  <a:pt x="103" y="1158"/>
                  <a:pt x="181" y="1206"/>
                </a:cubicBezTo>
                <a:cubicBezTo>
                  <a:pt x="236" y="1242"/>
                  <a:pt x="302" y="1260"/>
                  <a:pt x="363" y="1260"/>
                </a:cubicBezTo>
                <a:cubicBezTo>
                  <a:pt x="296" y="1442"/>
                  <a:pt x="332" y="1605"/>
                  <a:pt x="471" y="1695"/>
                </a:cubicBezTo>
                <a:cubicBezTo>
                  <a:pt x="536" y="1734"/>
                  <a:pt x="609" y="1753"/>
                  <a:pt x="683" y="1753"/>
                </a:cubicBezTo>
                <a:cubicBezTo>
                  <a:pt x="782" y="1753"/>
                  <a:pt x="881" y="1719"/>
                  <a:pt x="961" y="1653"/>
                </a:cubicBezTo>
                <a:cubicBezTo>
                  <a:pt x="997" y="1750"/>
                  <a:pt x="1094" y="1846"/>
                  <a:pt x="1329" y="1858"/>
                </a:cubicBezTo>
                <a:lnTo>
                  <a:pt x="1354" y="1858"/>
                </a:lnTo>
                <a:cubicBezTo>
                  <a:pt x="1541" y="1852"/>
                  <a:pt x="1704" y="1726"/>
                  <a:pt x="1758" y="1544"/>
                </a:cubicBezTo>
                <a:cubicBezTo>
                  <a:pt x="1801" y="1375"/>
                  <a:pt x="1795" y="1242"/>
                  <a:pt x="1728" y="1158"/>
                </a:cubicBezTo>
                <a:cubicBezTo>
                  <a:pt x="1752" y="1152"/>
                  <a:pt x="1770" y="1145"/>
                  <a:pt x="1795" y="1133"/>
                </a:cubicBezTo>
                <a:cubicBezTo>
                  <a:pt x="1867" y="1097"/>
                  <a:pt x="1915" y="1037"/>
                  <a:pt x="1940" y="958"/>
                </a:cubicBezTo>
                <a:cubicBezTo>
                  <a:pt x="1964" y="813"/>
                  <a:pt x="1897" y="668"/>
                  <a:pt x="1770" y="596"/>
                </a:cubicBezTo>
                <a:cubicBezTo>
                  <a:pt x="1718" y="563"/>
                  <a:pt x="1658" y="547"/>
                  <a:pt x="1596" y="547"/>
                </a:cubicBezTo>
                <a:cubicBezTo>
                  <a:pt x="1566" y="547"/>
                  <a:pt x="1535" y="551"/>
                  <a:pt x="1505" y="559"/>
                </a:cubicBezTo>
                <a:cubicBezTo>
                  <a:pt x="1592" y="236"/>
                  <a:pt x="1333" y="0"/>
                  <a:pt x="107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51" name="Google Shape;451;p24"/>
          <p:cNvSpPr/>
          <p:nvPr/>
        </p:nvSpPr>
        <p:spPr>
          <a:xfrm>
            <a:off x="8264075" y="3142665"/>
            <a:ext cx="441561" cy="407326"/>
          </a:xfrm>
          <a:custGeom>
            <a:avLst/>
            <a:gdLst/>
            <a:ahLst/>
            <a:cxnLst/>
            <a:rect l="l" t="t" r="r" b="b"/>
            <a:pathLst>
              <a:path w="1444" h="1332" extrusionOk="0">
                <a:moveTo>
                  <a:pt x="979" y="1"/>
                </a:moveTo>
                <a:cubicBezTo>
                  <a:pt x="911" y="1"/>
                  <a:pt x="841" y="18"/>
                  <a:pt x="774" y="57"/>
                </a:cubicBezTo>
                <a:cubicBezTo>
                  <a:pt x="719" y="87"/>
                  <a:pt x="671" y="130"/>
                  <a:pt x="641" y="184"/>
                </a:cubicBezTo>
                <a:cubicBezTo>
                  <a:pt x="623" y="148"/>
                  <a:pt x="592" y="117"/>
                  <a:pt x="562" y="93"/>
                </a:cubicBezTo>
                <a:cubicBezTo>
                  <a:pt x="508" y="43"/>
                  <a:pt x="436" y="19"/>
                  <a:pt x="365" y="19"/>
                </a:cubicBezTo>
                <a:cubicBezTo>
                  <a:pt x="333" y="19"/>
                  <a:pt x="302" y="24"/>
                  <a:pt x="272" y="33"/>
                </a:cubicBezTo>
                <a:cubicBezTo>
                  <a:pt x="85" y="93"/>
                  <a:pt x="0" y="305"/>
                  <a:pt x="12" y="474"/>
                </a:cubicBezTo>
                <a:cubicBezTo>
                  <a:pt x="37" y="649"/>
                  <a:pt x="109" y="818"/>
                  <a:pt x="230" y="945"/>
                </a:cubicBezTo>
                <a:cubicBezTo>
                  <a:pt x="272" y="988"/>
                  <a:pt x="308" y="1036"/>
                  <a:pt x="345" y="1078"/>
                </a:cubicBezTo>
                <a:cubicBezTo>
                  <a:pt x="423" y="1157"/>
                  <a:pt x="490" y="1241"/>
                  <a:pt x="550" y="1332"/>
                </a:cubicBezTo>
                <a:lnTo>
                  <a:pt x="617" y="1290"/>
                </a:lnTo>
                <a:cubicBezTo>
                  <a:pt x="550" y="1199"/>
                  <a:pt x="478" y="1108"/>
                  <a:pt x="405" y="1030"/>
                </a:cubicBezTo>
                <a:cubicBezTo>
                  <a:pt x="369" y="981"/>
                  <a:pt x="327" y="939"/>
                  <a:pt x="290" y="897"/>
                </a:cubicBezTo>
                <a:cubicBezTo>
                  <a:pt x="182" y="782"/>
                  <a:pt x="109" y="631"/>
                  <a:pt x="85" y="468"/>
                </a:cubicBezTo>
                <a:cubicBezTo>
                  <a:pt x="73" y="329"/>
                  <a:pt x="145" y="154"/>
                  <a:pt x="296" y="99"/>
                </a:cubicBezTo>
                <a:cubicBezTo>
                  <a:pt x="314" y="93"/>
                  <a:pt x="333" y="93"/>
                  <a:pt x="357" y="93"/>
                </a:cubicBezTo>
                <a:cubicBezTo>
                  <a:pt x="417" y="93"/>
                  <a:pt x="472" y="111"/>
                  <a:pt x="520" y="154"/>
                </a:cubicBezTo>
                <a:cubicBezTo>
                  <a:pt x="568" y="190"/>
                  <a:pt x="592" y="250"/>
                  <a:pt x="586" y="311"/>
                </a:cubicBezTo>
                <a:lnTo>
                  <a:pt x="665" y="323"/>
                </a:lnTo>
                <a:cubicBezTo>
                  <a:pt x="683" y="238"/>
                  <a:pt x="737" y="166"/>
                  <a:pt x="816" y="117"/>
                </a:cubicBezTo>
                <a:cubicBezTo>
                  <a:pt x="872" y="82"/>
                  <a:pt x="931" y="66"/>
                  <a:pt x="988" y="66"/>
                </a:cubicBezTo>
                <a:cubicBezTo>
                  <a:pt x="1191" y="66"/>
                  <a:pt x="1370" y="266"/>
                  <a:pt x="1299" y="492"/>
                </a:cubicBezTo>
                <a:cubicBezTo>
                  <a:pt x="1257" y="643"/>
                  <a:pt x="1112" y="746"/>
                  <a:pt x="973" y="849"/>
                </a:cubicBezTo>
                <a:cubicBezTo>
                  <a:pt x="804" y="963"/>
                  <a:pt x="635" y="1090"/>
                  <a:pt x="617" y="1290"/>
                </a:cubicBezTo>
                <a:lnTo>
                  <a:pt x="689" y="1302"/>
                </a:lnTo>
                <a:cubicBezTo>
                  <a:pt x="707" y="1126"/>
                  <a:pt x="864" y="1018"/>
                  <a:pt x="1015" y="909"/>
                </a:cubicBezTo>
                <a:cubicBezTo>
                  <a:pt x="1166" y="800"/>
                  <a:pt x="1324" y="685"/>
                  <a:pt x="1372" y="510"/>
                </a:cubicBezTo>
                <a:cubicBezTo>
                  <a:pt x="1443" y="235"/>
                  <a:pt x="1227" y="1"/>
                  <a:pt x="97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452" name="Google Shape;452;p24"/>
          <p:cNvGrpSpPr/>
          <p:nvPr/>
        </p:nvGrpSpPr>
        <p:grpSpPr>
          <a:xfrm>
            <a:off x="8264063" y="1521711"/>
            <a:ext cx="317763" cy="297062"/>
            <a:chOff x="2043976" y="3775410"/>
            <a:chExt cx="317763" cy="297062"/>
          </a:xfrm>
        </p:grpSpPr>
        <p:sp>
          <p:nvSpPr>
            <p:cNvPr id="453" name="Google Shape;453;p24"/>
            <p:cNvSpPr/>
            <p:nvPr/>
          </p:nvSpPr>
          <p:spPr>
            <a:xfrm>
              <a:off x="2118531" y="3898297"/>
              <a:ext cx="24166" cy="26480"/>
            </a:xfrm>
            <a:custGeom>
              <a:avLst/>
              <a:gdLst/>
              <a:ahLst/>
              <a:cxnLst/>
              <a:rect l="l" t="t" r="r" b="b"/>
              <a:pathLst>
                <a:path w="188" h="206" extrusionOk="0">
                  <a:moveTo>
                    <a:pt x="97" y="1"/>
                  </a:moveTo>
                  <a:lnTo>
                    <a:pt x="67" y="7"/>
                  </a:lnTo>
                  <a:cubicBezTo>
                    <a:pt x="55" y="7"/>
                    <a:pt x="37" y="19"/>
                    <a:pt x="31" y="31"/>
                  </a:cubicBezTo>
                  <a:lnTo>
                    <a:pt x="13" y="49"/>
                  </a:lnTo>
                  <a:cubicBezTo>
                    <a:pt x="7" y="61"/>
                    <a:pt x="1" y="79"/>
                    <a:pt x="1" y="97"/>
                  </a:cubicBezTo>
                  <a:lnTo>
                    <a:pt x="1" y="109"/>
                  </a:lnTo>
                  <a:cubicBezTo>
                    <a:pt x="1" y="140"/>
                    <a:pt x="13" y="158"/>
                    <a:pt x="31" y="182"/>
                  </a:cubicBezTo>
                  <a:cubicBezTo>
                    <a:pt x="37" y="188"/>
                    <a:pt x="49" y="194"/>
                    <a:pt x="61" y="200"/>
                  </a:cubicBezTo>
                  <a:cubicBezTo>
                    <a:pt x="67" y="206"/>
                    <a:pt x="79" y="206"/>
                    <a:pt x="97" y="206"/>
                  </a:cubicBezTo>
                  <a:lnTo>
                    <a:pt x="121" y="206"/>
                  </a:lnTo>
                  <a:cubicBezTo>
                    <a:pt x="133" y="200"/>
                    <a:pt x="152" y="194"/>
                    <a:pt x="164" y="182"/>
                  </a:cubicBezTo>
                  <a:lnTo>
                    <a:pt x="176" y="164"/>
                  </a:lnTo>
                  <a:cubicBezTo>
                    <a:pt x="182" y="146"/>
                    <a:pt x="188" y="133"/>
                    <a:pt x="188" y="115"/>
                  </a:cubicBezTo>
                  <a:lnTo>
                    <a:pt x="188" y="97"/>
                  </a:lnTo>
                  <a:cubicBezTo>
                    <a:pt x="188" y="85"/>
                    <a:pt x="188" y="67"/>
                    <a:pt x="182" y="61"/>
                  </a:cubicBezTo>
                  <a:cubicBezTo>
                    <a:pt x="176" y="49"/>
                    <a:pt x="170" y="37"/>
                    <a:pt x="164" y="31"/>
                  </a:cubicBezTo>
                  <a:cubicBezTo>
                    <a:pt x="146" y="13"/>
                    <a:pt x="121" y="1"/>
                    <a:pt x="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54" name="Google Shape;454;p24"/>
            <p:cNvSpPr/>
            <p:nvPr/>
          </p:nvSpPr>
          <p:spPr>
            <a:xfrm>
              <a:off x="2230364" y="3867961"/>
              <a:ext cx="27380" cy="24295"/>
            </a:xfrm>
            <a:custGeom>
              <a:avLst/>
              <a:gdLst/>
              <a:ahLst/>
              <a:cxnLst/>
              <a:rect l="l" t="t" r="r" b="b"/>
              <a:pathLst>
                <a:path w="213" h="189" extrusionOk="0">
                  <a:moveTo>
                    <a:pt x="97" y="1"/>
                  </a:moveTo>
                  <a:cubicBezTo>
                    <a:pt x="85" y="1"/>
                    <a:pt x="73" y="1"/>
                    <a:pt x="61" y="7"/>
                  </a:cubicBezTo>
                  <a:cubicBezTo>
                    <a:pt x="37" y="19"/>
                    <a:pt x="19" y="37"/>
                    <a:pt x="13" y="61"/>
                  </a:cubicBezTo>
                  <a:cubicBezTo>
                    <a:pt x="7" y="67"/>
                    <a:pt x="1" y="85"/>
                    <a:pt x="7" y="98"/>
                  </a:cubicBezTo>
                  <a:lnTo>
                    <a:pt x="7" y="122"/>
                  </a:lnTo>
                  <a:cubicBezTo>
                    <a:pt x="7" y="134"/>
                    <a:pt x="19" y="152"/>
                    <a:pt x="31" y="164"/>
                  </a:cubicBezTo>
                  <a:lnTo>
                    <a:pt x="49" y="176"/>
                  </a:lnTo>
                  <a:cubicBezTo>
                    <a:pt x="61" y="188"/>
                    <a:pt x="79" y="188"/>
                    <a:pt x="97" y="188"/>
                  </a:cubicBezTo>
                  <a:lnTo>
                    <a:pt x="115" y="188"/>
                  </a:lnTo>
                  <a:cubicBezTo>
                    <a:pt x="128" y="188"/>
                    <a:pt x="140" y="188"/>
                    <a:pt x="152" y="182"/>
                  </a:cubicBezTo>
                  <a:cubicBezTo>
                    <a:pt x="176" y="170"/>
                    <a:pt x="194" y="152"/>
                    <a:pt x="200" y="134"/>
                  </a:cubicBezTo>
                  <a:cubicBezTo>
                    <a:pt x="206" y="122"/>
                    <a:pt x="212" y="110"/>
                    <a:pt x="212" y="98"/>
                  </a:cubicBezTo>
                  <a:lnTo>
                    <a:pt x="212" y="67"/>
                  </a:lnTo>
                  <a:cubicBezTo>
                    <a:pt x="206" y="55"/>
                    <a:pt x="200" y="37"/>
                    <a:pt x="188" y="31"/>
                  </a:cubicBezTo>
                  <a:lnTo>
                    <a:pt x="170" y="13"/>
                  </a:lnTo>
                  <a:cubicBezTo>
                    <a:pt x="152" y="7"/>
                    <a:pt x="134" y="1"/>
                    <a:pt x="1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55" name="Google Shape;455;p24"/>
            <p:cNvSpPr/>
            <p:nvPr/>
          </p:nvSpPr>
          <p:spPr>
            <a:xfrm>
              <a:off x="2142700" y="3928250"/>
              <a:ext cx="111824" cy="53350"/>
            </a:xfrm>
            <a:custGeom>
              <a:avLst/>
              <a:gdLst/>
              <a:ahLst/>
              <a:cxnLst/>
              <a:rect l="l" t="t" r="r" b="b"/>
              <a:pathLst>
                <a:path w="907" h="415" extrusionOk="0">
                  <a:moveTo>
                    <a:pt x="804" y="0"/>
                  </a:moveTo>
                  <a:cubicBezTo>
                    <a:pt x="780" y="0"/>
                    <a:pt x="756" y="9"/>
                    <a:pt x="738" y="27"/>
                  </a:cubicBezTo>
                  <a:cubicBezTo>
                    <a:pt x="665" y="118"/>
                    <a:pt x="569" y="184"/>
                    <a:pt x="460" y="209"/>
                  </a:cubicBezTo>
                  <a:cubicBezTo>
                    <a:pt x="442" y="215"/>
                    <a:pt x="430" y="215"/>
                    <a:pt x="411" y="221"/>
                  </a:cubicBezTo>
                  <a:lnTo>
                    <a:pt x="381" y="221"/>
                  </a:lnTo>
                  <a:cubicBezTo>
                    <a:pt x="366" y="224"/>
                    <a:pt x="353" y="225"/>
                    <a:pt x="339" y="225"/>
                  </a:cubicBezTo>
                  <a:cubicBezTo>
                    <a:pt x="325" y="225"/>
                    <a:pt x="312" y="224"/>
                    <a:pt x="297" y="221"/>
                  </a:cubicBezTo>
                  <a:cubicBezTo>
                    <a:pt x="236" y="221"/>
                    <a:pt x="182" y="209"/>
                    <a:pt x="128" y="184"/>
                  </a:cubicBezTo>
                  <a:cubicBezTo>
                    <a:pt x="120" y="183"/>
                    <a:pt x="113" y="182"/>
                    <a:pt x="106" y="182"/>
                  </a:cubicBezTo>
                  <a:cubicBezTo>
                    <a:pt x="64" y="182"/>
                    <a:pt x="23" y="210"/>
                    <a:pt x="13" y="251"/>
                  </a:cubicBezTo>
                  <a:cubicBezTo>
                    <a:pt x="1" y="299"/>
                    <a:pt x="25" y="354"/>
                    <a:pt x="73" y="366"/>
                  </a:cubicBezTo>
                  <a:lnTo>
                    <a:pt x="79" y="372"/>
                  </a:lnTo>
                  <a:cubicBezTo>
                    <a:pt x="158" y="401"/>
                    <a:pt x="240" y="415"/>
                    <a:pt x="322" y="415"/>
                  </a:cubicBezTo>
                  <a:cubicBezTo>
                    <a:pt x="528" y="415"/>
                    <a:pt x="732" y="325"/>
                    <a:pt x="871" y="160"/>
                  </a:cubicBezTo>
                  <a:cubicBezTo>
                    <a:pt x="907" y="124"/>
                    <a:pt x="907" y="64"/>
                    <a:pt x="871" y="27"/>
                  </a:cubicBezTo>
                  <a:cubicBezTo>
                    <a:pt x="853" y="9"/>
                    <a:pt x="828" y="0"/>
                    <a:pt x="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56" name="Google Shape;456;p24"/>
            <p:cNvSpPr/>
            <p:nvPr/>
          </p:nvSpPr>
          <p:spPr>
            <a:xfrm>
              <a:off x="2043976" y="3775410"/>
              <a:ext cx="317763" cy="297062"/>
            </a:xfrm>
            <a:custGeom>
              <a:avLst/>
              <a:gdLst/>
              <a:ahLst/>
              <a:cxnLst/>
              <a:rect l="l" t="t" r="r" b="b"/>
              <a:pathLst>
                <a:path w="2472" h="2311" extrusionOk="0">
                  <a:moveTo>
                    <a:pt x="886" y="1"/>
                  </a:moveTo>
                  <a:cubicBezTo>
                    <a:pt x="871" y="1"/>
                    <a:pt x="856" y="5"/>
                    <a:pt x="840" y="14"/>
                  </a:cubicBezTo>
                  <a:lnTo>
                    <a:pt x="840" y="20"/>
                  </a:lnTo>
                  <a:cubicBezTo>
                    <a:pt x="442" y="280"/>
                    <a:pt x="97" y="673"/>
                    <a:pt x="49" y="1156"/>
                  </a:cubicBezTo>
                  <a:cubicBezTo>
                    <a:pt x="1" y="1603"/>
                    <a:pt x="224" y="2056"/>
                    <a:pt x="653" y="2225"/>
                  </a:cubicBezTo>
                  <a:cubicBezTo>
                    <a:pt x="794" y="2283"/>
                    <a:pt x="944" y="2310"/>
                    <a:pt x="1095" y="2310"/>
                  </a:cubicBezTo>
                  <a:cubicBezTo>
                    <a:pt x="1416" y="2310"/>
                    <a:pt x="1740" y="2187"/>
                    <a:pt x="1982" y="1978"/>
                  </a:cubicBezTo>
                  <a:cubicBezTo>
                    <a:pt x="2339" y="1670"/>
                    <a:pt x="2472" y="1168"/>
                    <a:pt x="2309" y="721"/>
                  </a:cubicBezTo>
                  <a:cubicBezTo>
                    <a:pt x="2162" y="351"/>
                    <a:pt x="1787" y="100"/>
                    <a:pt x="1402" y="100"/>
                  </a:cubicBezTo>
                  <a:cubicBezTo>
                    <a:pt x="1297" y="100"/>
                    <a:pt x="1191" y="119"/>
                    <a:pt x="1088" y="159"/>
                  </a:cubicBezTo>
                  <a:cubicBezTo>
                    <a:pt x="986" y="196"/>
                    <a:pt x="1013" y="348"/>
                    <a:pt x="1100" y="348"/>
                  </a:cubicBezTo>
                  <a:cubicBezTo>
                    <a:pt x="1111" y="348"/>
                    <a:pt x="1123" y="346"/>
                    <a:pt x="1136" y="340"/>
                  </a:cubicBezTo>
                  <a:cubicBezTo>
                    <a:pt x="1225" y="309"/>
                    <a:pt x="1315" y="294"/>
                    <a:pt x="1404" y="294"/>
                  </a:cubicBezTo>
                  <a:cubicBezTo>
                    <a:pt x="1675" y="294"/>
                    <a:pt x="1934" y="433"/>
                    <a:pt x="2079" y="679"/>
                  </a:cubicBezTo>
                  <a:cubicBezTo>
                    <a:pt x="2266" y="1035"/>
                    <a:pt x="2206" y="1476"/>
                    <a:pt x="1928" y="1766"/>
                  </a:cubicBezTo>
                  <a:cubicBezTo>
                    <a:pt x="1710" y="1994"/>
                    <a:pt x="1409" y="2121"/>
                    <a:pt x="1100" y="2121"/>
                  </a:cubicBezTo>
                  <a:cubicBezTo>
                    <a:pt x="1015" y="2121"/>
                    <a:pt x="930" y="2112"/>
                    <a:pt x="846" y="2092"/>
                  </a:cubicBezTo>
                  <a:cubicBezTo>
                    <a:pt x="454" y="1996"/>
                    <a:pt x="230" y="1657"/>
                    <a:pt x="230" y="1265"/>
                  </a:cubicBezTo>
                  <a:cubicBezTo>
                    <a:pt x="236" y="799"/>
                    <a:pt x="562" y="419"/>
                    <a:pt x="937" y="183"/>
                  </a:cubicBezTo>
                  <a:cubicBezTo>
                    <a:pt x="1024" y="127"/>
                    <a:pt x="968" y="1"/>
                    <a:pt x="8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457" name="Google Shape;457;p24"/>
          <p:cNvGrpSpPr/>
          <p:nvPr/>
        </p:nvGrpSpPr>
        <p:grpSpPr>
          <a:xfrm flipH="1">
            <a:off x="183249" y="120008"/>
            <a:ext cx="8833788" cy="1293504"/>
            <a:chOff x="126822" y="120008"/>
            <a:chExt cx="8833788" cy="1293504"/>
          </a:xfrm>
        </p:grpSpPr>
        <p:sp>
          <p:nvSpPr>
            <p:cNvPr id="458" name="Google Shape;458;p24"/>
            <p:cNvSpPr/>
            <p:nvPr/>
          </p:nvSpPr>
          <p:spPr>
            <a:xfrm>
              <a:off x="126822" y="378761"/>
              <a:ext cx="112275" cy="118461"/>
            </a:xfrm>
            <a:custGeom>
              <a:avLst/>
              <a:gdLst/>
              <a:ahLst/>
              <a:cxnLst/>
              <a:rect l="l" t="t" r="r" b="b"/>
              <a:pathLst>
                <a:path w="780" h="823" extrusionOk="0">
                  <a:moveTo>
                    <a:pt x="212" y="0"/>
                  </a:moveTo>
                  <a:lnTo>
                    <a:pt x="272" y="314"/>
                  </a:lnTo>
                  <a:lnTo>
                    <a:pt x="0" y="496"/>
                  </a:lnTo>
                  <a:lnTo>
                    <a:pt x="296" y="544"/>
                  </a:lnTo>
                  <a:lnTo>
                    <a:pt x="284" y="822"/>
                  </a:lnTo>
                  <a:lnTo>
                    <a:pt x="508" y="568"/>
                  </a:lnTo>
                  <a:lnTo>
                    <a:pt x="780" y="617"/>
                  </a:lnTo>
                  <a:lnTo>
                    <a:pt x="780" y="617"/>
                  </a:lnTo>
                  <a:lnTo>
                    <a:pt x="604" y="351"/>
                  </a:lnTo>
                  <a:lnTo>
                    <a:pt x="737" y="115"/>
                  </a:lnTo>
                  <a:lnTo>
                    <a:pt x="459" y="212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59" name="Google Shape;459;p24"/>
            <p:cNvSpPr/>
            <p:nvPr/>
          </p:nvSpPr>
          <p:spPr>
            <a:xfrm>
              <a:off x="8736635" y="120008"/>
              <a:ext cx="223975" cy="192005"/>
            </a:xfrm>
            <a:custGeom>
              <a:avLst/>
              <a:gdLst/>
              <a:ahLst/>
              <a:cxnLst/>
              <a:rect l="l" t="t" r="r" b="b"/>
              <a:pathLst>
                <a:path w="1850" h="1586" extrusionOk="0">
                  <a:moveTo>
                    <a:pt x="1068" y="81"/>
                  </a:moveTo>
                  <a:cubicBezTo>
                    <a:pt x="1456" y="81"/>
                    <a:pt x="1771" y="405"/>
                    <a:pt x="1771" y="794"/>
                  </a:cubicBezTo>
                  <a:cubicBezTo>
                    <a:pt x="1771" y="1225"/>
                    <a:pt x="1418" y="1510"/>
                    <a:pt x="1049" y="1510"/>
                  </a:cubicBezTo>
                  <a:cubicBezTo>
                    <a:pt x="874" y="1510"/>
                    <a:pt x="696" y="1446"/>
                    <a:pt x="550" y="1302"/>
                  </a:cubicBezTo>
                  <a:cubicBezTo>
                    <a:pt x="103" y="849"/>
                    <a:pt x="417" y="81"/>
                    <a:pt x="1058" y="81"/>
                  </a:cubicBezTo>
                  <a:cubicBezTo>
                    <a:pt x="1061" y="81"/>
                    <a:pt x="1065" y="81"/>
                    <a:pt x="1068" y="81"/>
                  </a:cubicBezTo>
                  <a:close/>
                  <a:moveTo>
                    <a:pt x="1051" y="1"/>
                  </a:moveTo>
                  <a:cubicBezTo>
                    <a:pt x="856" y="1"/>
                    <a:pt x="658" y="72"/>
                    <a:pt x="496" y="232"/>
                  </a:cubicBezTo>
                  <a:cubicBezTo>
                    <a:pt x="0" y="734"/>
                    <a:pt x="351" y="1586"/>
                    <a:pt x="1058" y="1586"/>
                  </a:cubicBezTo>
                  <a:cubicBezTo>
                    <a:pt x="1493" y="1586"/>
                    <a:pt x="1843" y="1229"/>
                    <a:pt x="1849" y="794"/>
                  </a:cubicBezTo>
                  <a:cubicBezTo>
                    <a:pt x="1849" y="316"/>
                    <a:pt x="1459" y="1"/>
                    <a:pt x="105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60" name="Google Shape;460;p24"/>
            <p:cNvSpPr/>
            <p:nvPr/>
          </p:nvSpPr>
          <p:spPr>
            <a:xfrm>
              <a:off x="8199453" y="259366"/>
              <a:ext cx="52462" cy="52659"/>
            </a:xfrm>
            <a:custGeom>
              <a:avLst/>
              <a:gdLst/>
              <a:ahLst/>
              <a:cxnLst/>
              <a:rect l="l" t="t" r="r" b="b"/>
              <a:pathLst>
                <a:path w="266" h="267" extrusionOk="0">
                  <a:moveTo>
                    <a:pt x="133" y="0"/>
                  </a:moveTo>
                  <a:cubicBezTo>
                    <a:pt x="61" y="0"/>
                    <a:pt x="0" y="61"/>
                    <a:pt x="0" y="133"/>
                  </a:cubicBezTo>
                  <a:cubicBezTo>
                    <a:pt x="0" y="206"/>
                    <a:pt x="61" y="266"/>
                    <a:pt x="133" y="266"/>
                  </a:cubicBezTo>
                  <a:cubicBezTo>
                    <a:pt x="206" y="266"/>
                    <a:pt x="266" y="206"/>
                    <a:pt x="266" y="133"/>
                  </a:cubicBezTo>
                  <a:cubicBezTo>
                    <a:pt x="266" y="61"/>
                    <a:pt x="206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61" name="Google Shape;461;p24"/>
            <p:cNvSpPr/>
            <p:nvPr/>
          </p:nvSpPr>
          <p:spPr>
            <a:xfrm>
              <a:off x="8852303" y="1360853"/>
              <a:ext cx="52462" cy="52659"/>
            </a:xfrm>
            <a:custGeom>
              <a:avLst/>
              <a:gdLst/>
              <a:ahLst/>
              <a:cxnLst/>
              <a:rect l="l" t="t" r="r" b="b"/>
              <a:pathLst>
                <a:path w="266" h="267" extrusionOk="0">
                  <a:moveTo>
                    <a:pt x="133" y="0"/>
                  </a:moveTo>
                  <a:cubicBezTo>
                    <a:pt x="61" y="0"/>
                    <a:pt x="0" y="61"/>
                    <a:pt x="0" y="133"/>
                  </a:cubicBezTo>
                  <a:cubicBezTo>
                    <a:pt x="0" y="206"/>
                    <a:pt x="61" y="266"/>
                    <a:pt x="133" y="266"/>
                  </a:cubicBezTo>
                  <a:cubicBezTo>
                    <a:pt x="206" y="266"/>
                    <a:pt x="266" y="206"/>
                    <a:pt x="266" y="133"/>
                  </a:cubicBezTo>
                  <a:cubicBezTo>
                    <a:pt x="266" y="61"/>
                    <a:pt x="206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62" name="Google Shape;462;p24"/>
            <p:cNvSpPr/>
            <p:nvPr/>
          </p:nvSpPr>
          <p:spPr>
            <a:xfrm>
              <a:off x="1408640" y="326103"/>
              <a:ext cx="52462" cy="52659"/>
            </a:xfrm>
            <a:custGeom>
              <a:avLst/>
              <a:gdLst/>
              <a:ahLst/>
              <a:cxnLst/>
              <a:rect l="l" t="t" r="r" b="b"/>
              <a:pathLst>
                <a:path w="266" h="267" extrusionOk="0">
                  <a:moveTo>
                    <a:pt x="133" y="0"/>
                  </a:moveTo>
                  <a:cubicBezTo>
                    <a:pt x="61" y="0"/>
                    <a:pt x="0" y="61"/>
                    <a:pt x="0" y="133"/>
                  </a:cubicBezTo>
                  <a:cubicBezTo>
                    <a:pt x="0" y="206"/>
                    <a:pt x="61" y="266"/>
                    <a:pt x="133" y="266"/>
                  </a:cubicBezTo>
                  <a:cubicBezTo>
                    <a:pt x="206" y="266"/>
                    <a:pt x="266" y="206"/>
                    <a:pt x="266" y="133"/>
                  </a:cubicBezTo>
                  <a:cubicBezTo>
                    <a:pt x="266" y="61"/>
                    <a:pt x="206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63" name="Google Shape;463;p24"/>
            <p:cNvSpPr/>
            <p:nvPr/>
          </p:nvSpPr>
          <p:spPr>
            <a:xfrm flipH="1">
              <a:off x="8551936" y="707523"/>
              <a:ext cx="112275" cy="118461"/>
            </a:xfrm>
            <a:custGeom>
              <a:avLst/>
              <a:gdLst/>
              <a:ahLst/>
              <a:cxnLst/>
              <a:rect l="l" t="t" r="r" b="b"/>
              <a:pathLst>
                <a:path w="780" h="823" extrusionOk="0">
                  <a:moveTo>
                    <a:pt x="212" y="0"/>
                  </a:moveTo>
                  <a:lnTo>
                    <a:pt x="272" y="314"/>
                  </a:lnTo>
                  <a:lnTo>
                    <a:pt x="0" y="496"/>
                  </a:lnTo>
                  <a:lnTo>
                    <a:pt x="296" y="544"/>
                  </a:lnTo>
                  <a:lnTo>
                    <a:pt x="284" y="822"/>
                  </a:lnTo>
                  <a:lnTo>
                    <a:pt x="508" y="568"/>
                  </a:lnTo>
                  <a:lnTo>
                    <a:pt x="780" y="617"/>
                  </a:lnTo>
                  <a:lnTo>
                    <a:pt x="780" y="617"/>
                  </a:lnTo>
                  <a:lnTo>
                    <a:pt x="604" y="351"/>
                  </a:lnTo>
                  <a:lnTo>
                    <a:pt x="737" y="115"/>
                  </a:lnTo>
                  <a:lnTo>
                    <a:pt x="459" y="212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64" name="Google Shape;464;p24"/>
            <p:cNvSpPr/>
            <p:nvPr/>
          </p:nvSpPr>
          <p:spPr>
            <a:xfrm flipH="1">
              <a:off x="8199457" y="1188503"/>
              <a:ext cx="52462" cy="52659"/>
            </a:xfrm>
            <a:custGeom>
              <a:avLst/>
              <a:gdLst/>
              <a:ahLst/>
              <a:cxnLst/>
              <a:rect l="l" t="t" r="r" b="b"/>
              <a:pathLst>
                <a:path w="266" h="267" extrusionOk="0">
                  <a:moveTo>
                    <a:pt x="133" y="0"/>
                  </a:moveTo>
                  <a:cubicBezTo>
                    <a:pt x="61" y="0"/>
                    <a:pt x="0" y="61"/>
                    <a:pt x="0" y="133"/>
                  </a:cubicBezTo>
                  <a:cubicBezTo>
                    <a:pt x="0" y="206"/>
                    <a:pt x="61" y="266"/>
                    <a:pt x="133" y="266"/>
                  </a:cubicBezTo>
                  <a:cubicBezTo>
                    <a:pt x="206" y="266"/>
                    <a:pt x="266" y="206"/>
                    <a:pt x="266" y="133"/>
                  </a:cubicBezTo>
                  <a:cubicBezTo>
                    <a:pt x="266" y="61"/>
                    <a:pt x="206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65" name="Google Shape;465;p24"/>
            <p:cNvSpPr/>
            <p:nvPr/>
          </p:nvSpPr>
          <p:spPr>
            <a:xfrm>
              <a:off x="317399" y="1148898"/>
              <a:ext cx="153823" cy="131864"/>
            </a:xfrm>
            <a:custGeom>
              <a:avLst/>
              <a:gdLst/>
              <a:ahLst/>
              <a:cxnLst/>
              <a:rect l="l" t="t" r="r" b="b"/>
              <a:pathLst>
                <a:path w="1850" h="1586" extrusionOk="0">
                  <a:moveTo>
                    <a:pt x="1068" y="81"/>
                  </a:moveTo>
                  <a:cubicBezTo>
                    <a:pt x="1456" y="81"/>
                    <a:pt x="1771" y="405"/>
                    <a:pt x="1771" y="794"/>
                  </a:cubicBezTo>
                  <a:cubicBezTo>
                    <a:pt x="1771" y="1225"/>
                    <a:pt x="1418" y="1510"/>
                    <a:pt x="1049" y="1510"/>
                  </a:cubicBezTo>
                  <a:cubicBezTo>
                    <a:pt x="874" y="1510"/>
                    <a:pt x="696" y="1446"/>
                    <a:pt x="550" y="1302"/>
                  </a:cubicBezTo>
                  <a:cubicBezTo>
                    <a:pt x="103" y="849"/>
                    <a:pt x="417" y="81"/>
                    <a:pt x="1058" y="81"/>
                  </a:cubicBezTo>
                  <a:cubicBezTo>
                    <a:pt x="1061" y="81"/>
                    <a:pt x="1065" y="81"/>
                    <a:pt x="1068" y="81"/>
                  </a:cubicBezTo>
                  <a:close/>
                  <a:moveTo>
                    <a:pt x="1051" y="1"/>
                  </a:moveTo>
                  <a:cubicBezTo>
                    <a:pt x="856" y="1"/>
                    <a:pt x="658" y="72"/>
                    <a:pt x="496" y="232"/>
                  </a:cubicBezTo>
                  <a:cubicBezTo>
                    <a:pt x="0" y="734"/>
                    <a:pt x="351" y="1586"/>
                    <a:pt x="1058" y="1586"/>
                  </a:cubicBezTo>
                  <a:cubicBezTo>
                    <a:pt x="1493" y="1586"/>
                    <a:pt x="1843" y="1229"/>
                    <a:pt x="1849" y="794"/>
                  </a:cubicBezTo>
                  <a:cubicBezTo>
                    <a:pt x="1849" y="316"/>
                    <a:pt x="1459" y="1"/>
                    <a:pt x="1051" y="1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466" name="Google Shape;466;p24"/>
          <p:cNvSpPr/>
          <p:nvPr/>
        </p:nvSpPr>
        <p:spPr>
          <a:xfrm>
            <a:off x="8329466" y="542504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4407624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7">
  <p:cSld name="Title and text 7"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25"/>
          <p:cNvSpPr txBox="1">
            <a:spLocks noGrp="1"/>
          </p:cNvSpPr>
          <p:nvPr>
            <p:ph type="title"/>
          </p:nvPr>
        </p:nvSpPr>
        <p:spPr>
          <a:xfrm>
            <a:off x="721050" y="542500"/>
            <a:ext cx="7701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69" name="Google Shape;469;p25"/>
          <p:cNvSpPr txBox="1">
            <a:spLocks noGrp="1"/>
          </p:cNvSpPr>
          <p:nvPr>
            <p:ph type="subTitle" idx="1"/>
          </p:nvPr>
        </p:nvSpPr>
        <p:spPr>
          <a:xfrm>
            <a:off x="1710825" y="1597900"/>
            <a:ext cx="57225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 dirty="0"/>
          </a:p>
        </p:txBody>
      </p:sp>
      <p:sp>
        <p:nvSpPr>
          <p:cNvPr id="470" name="Google Shape;470;p25"/>
          <p:cNvSpPr txBox="1">
            <a:spLocks noGrp="1"/>
          </p:cNvSpPr>
          <p:nvPr>
            <p:ph type="subTitle" idx="2"/>
          </p:nvPr>
        </p:nvSpPr>
        <p:spPr>
          <a:xfrm>
            <a:off x="3272375" y="2232250"/>
            <a:ext cx="2599200" cy="5106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3000">
                <a:latin typeface="Barrio"/>
                <a:ea typeface="Barrio"/>
                <a:cs typeface="Barrio"/>
                <a:sym typeface="Barri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71" name="Google Shape;471;p25"/>
          <p:cNvSpPr txBox="1">
            <a:spLocks noGrp="1"/>
          </p:cNvSpPr>
          <p:nvPr>
            <p:ph type="subTitle" idx="3"/>
          </p:nvPr>
        </p:nvSpPr>
        <p:spPr>
          <a:xfrm>
            <a:off x="1710750" y="2885050"/>
            <a:ext cx="57225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 dirty="0"/>
          </a:p>
        </p:txBody>
      </p:sp>
      <p:sp>
        <p:nvSpPr>
          <p:cNvPr id="472" name="Google Shape;472;p25"/>
          <p:cNvSpPr/>
          <p:nvPr/>
        </p:nvSpPr>
        <p:spPr>
          <a:xfrm>
            <a:off x="102" y="4079439"/>
            <a:ext cx="9143957" cy="1081021"/>
          </a:xfrm>
          <a:custGeom>
            <a:avLst/>
            <a:gdLst/>
            <a:ahLst/>
            <a:cxnLst/>
            <a:rect l="l" t="t" r="r" b="b"/>
            <a:pathLst>
              <a:path w="49269" h="8410" extrusionOk="0">
                <a:moveTo>
                  <a:pt x="45689" y="1"/>
                </a:moveTo>
                <a:cubicBezTo>
                  <a:pt x="44557" y="1"/>
                  <a:pt x="43424" y="82"/>
                  <a:pt x="42314" y="228"/>
                </a:cubicBezTo>
                <a:cubicBezTo>
                  <a:pt x="37734" y="839"/>
                  <a:pt x="33360" y="2452"/>
                  <a:pt x="28894" y="3654"/>
                </a:cubicBezTo>
                <a:cubicBezTo>
                  <a:pt x="25918" y="4457"/>
                  <a:pt x="22821" y="5074"/>
                  <a:pt x="19756" y="5074"/>
                </a:cubicBezTo>
                <a:cubicBezTo>
                  <a:pt x="18228" y="5074"/>
                  <a:pt x="16708" y="4920"/>
                  <a:pt x="15215" y="4561"/>
                </a:cubicBezTo>
                <a:cubicBezTo>
                  <a:pt x="12212" y="3842"/>
                  <a:pt x="9468" y="2319"/>
                  <a:pt x="6574" y="1237"/>
                </a:cubicBezTo>
                <a:cubicBezTo>
                  <a:pt x="4737" y="549"/>
                  <a:pt x="2756" y="46"/>
                  <a:pt x="818" y="46"/>
                </a:cubicBezTo>
                <a:cubicBezTo>
                  <a:pt x="544" y="46"/>
                  <a:pt x="272" y="56"/>
                  <a:pt x="0" y="77"/>
                </a:cubicBezTo>
                <a:lnTo>
                  <a:pt x="0" y="8410"/>
                </a:lnTo>
                <a:lnTo>
                  <a:pt x="49269" y="8410"/>
                </a:lnTo>
                <a:lnTo>
                  <a:pt x="49269" y="295"/>
                </a:lnTo>
                <a:cubicBezTo>
                  <a:pt x="48095" y="93"/>
                  <a:pt x="46892" y="1"/>
                  <a:pt x="45689" y="1"/>
                </a:cubicBezTo>
                <a:close/>
              </a:path>
            </a:pathLst>
          </a:custGeom>
          <a:solidFill>
            <a:srgbClr val="4586F1">
              <a:alpha val="75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473" name="Google Shape;473;p25"/>
          <p:cNvGrpSpPr/>
          <p:nvPr/>
        </p:nvGrpSpPr>
        <p:grpSpPr>
          <a:xfrm>
            <a:off x="126823" y="-51154"/>
            <a:ext cx="8890214" cy="2358517"/>
            <a:chOff x="126822" y="-51155"/>
            <a:chExt cx="8890214" cy="2358517"/>
          </a:xfrm>
        </p:grpSpPr>
        <p:sp>
          <p:nvSpPr>
            <p:cNvPr id="474" name="Google Shape;474;p25"/>
            <p:cNvSpPr/>
            <p:nvPr/>
          </p:nvSpPr>
          <p:spPr>
            <a:xfrm>
              <a:off x="126822" y="378761"/>
              <a:ext cx="112275" cy="118461"/>
            </a:xfrm>
            <a:custGeom>
              <a:avLst/>
              <a:gdLst/>
              <a:ahLst/>
              <a:cxnLst/>
              <a:rect l="l" t="t" r="r" b="b"/>
              <a:pathLst>
                <a:path w="780" h="823" extrusionOk="0">
                  <a:moveTo>
                    <a:pt x="212" y="0"/>
                  </a:moveTo>
                  <a:lnTo>
                    <a:pt x="272" y="314"/>
                  </a:lnTo>
                  <a:lnTo>
                    <a:pt x="0" y="496"/>
                  </a:lnTo>
                  <a:lnTo>
                    <a:pt x="296" y="544"/>
                  </a:lnTo>
                  <a:lnTo>
                    <a:pt x="284" y="822"/>
                  </a:lnTo>
                  <a:lnTo>
                    <a:pt x="508" y="568"/>
                  </a:lnTo>
                  <a:lnTo>
                    <a:pt x="780" y="617"/>
                  </a:lnTo>
                  <a:lnTo>
                    <a:pt x="780" y="617"/>
                  </a:lnTo>
                  <a:lnTo>
                    <a:pt x="604" y="351"/>
                  </a:lnTo>
                  <a:lnTo>
                    <a:pt x="737" y="115"/>
                  </a:lnTo>
                  <a:lnTo>
                    <a:pt x="459" y="212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75" name="Google Shape;475;p25"/>
            <p:cNvSpPr/>
            <p:nvPr/>
          </p:nvSpPr>
          <p:spPr>
            <a:xfrm>
              <a:off x="8472673" y="1032758"/>
              <a:ext cx="223975" cy="192005"/>
            </a:xfrm>
            <a:custGeom>
              <a:avLst/>
              <a:gdLst/>
              <a:ahLst/>
              <a:cxnLst/>
              <a:rect l="l" t="t" r="r" b="b"/>
              <a:pathLst>
                <a:path w="1850" h="1586" extrusionOk="0">
                  <a:moveTo>
                    <a:pt x="1068" y="81"/>
                  </a:moveTo>
                  <a:cubicBezTo>
                    <a:pt x="1456" y="81"/>
                    <a:pt x="1771" y="405"/>
                    <a:pt x="1771" y="794"/>
                  </a:cubicBezTo>
                  <a:cubicBezTo>
                    <a:pt x="1771" y="1225"/>
                    <a:pt x="1418" y="1510"/>
                    <a:pt x="1049" y="1510"/>
                  </a:cubicBezTo>
                  <a:cubicBezTo>
                    <a:pt x="874" y="1510"/>
                    <a:pt x="696" y="1446"/>
                    <a:pt x="550" y="1302"/>
                  </a:cubicBezTo>
                  <a:cubicBezTo>
                    <a:pt x="103" y="849"/>
                    <a:pt x="417" y="81"/>
                    <a:pt x="1058" y="81"/>
                  </a:cubicBezTo>
                  <a:cubicBezTo>
                    <a:pt x="1061" y="81"/>
                    <a:pt x="1065" y="81"/>
                    <a:pt x="1068" y="81"/>
                  </a:cubicBezTo>
                  <a:close/>
                  <a:moveTo>
                    <a:pt x="1051" y="1"/>
                  </a:moveTo>
                  <a:cubicBezTo>
                    <a:pt x="856" y="1"/>
                    <a:pt x="658" y="72"/>
                    <a:pt x="496" y="232"/>
                  </a:cubicBezTo>
                  <a:cubicBezTo>
                    <a:pt x="0" y="734"/>
                    <a:pt x="351" y="1586"/>
                    <a:pt x="1058" y="1586"/>
                  </a:cubicBezTo>
                  <a:cubicBezTo>
                    <a:pt x="1493" y="1586"/>
                    <a:pt x="1843" y="1229"/>
                    <a:pt x="1849" y="794"/>
                  </a:cubicBezTo>
                  <a:cubicBezTo>
                    <a:pt x="1849" y="316"/>
                    <a:pt x="1459" y="1"/>
                    <a:pt x="105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76" name="Google Shape;476;p25"/>
            <p:cNvSpPr/>
            <p:nvPr/>
          </p:nvSpPr>
          <p:spPr>
            <a:xfrm>
              <a:off x="7822534" y="1445510"/>
              <a:ext cx="99475" cy="104955"/>
            </a:xfrm>
            <a:custGeom>
              <a:avLst/>
              <a:gdLst/>
              <a:ahLst/>
              <a:cxnLst/>
              <a:rect l="l" t="t" r="r" b="b"/>
              <a:pathLst>
                <a:path w="780" h="823" extrusionOk="0">
                  <a:moveTo>
                    <a:pt x="212" y="0"/>
                  </a:moveTo>
                  <a:lnTo>
                    <a:pt x="272" y="314"/>
                  </a:lnTo>
                  <a:lnTo>
                    <a:pt x="0" y="496"/>
                  </a:lnTo>
                  <a:lnTo>
                    <a:pt x="296" y="544"/>
                  </a:lnTo>
                  <a:lnTo>
                    <a:pt x="284" y="822"/>
                  </a:lnTo>
                  <a:lnTo>
                    <a:pt x="508" y="568"/>
                  </a:lnTo>
                  <a:lnTo>
                    <a:pt x="780" y="617"/>
                  </a:lnTo>
                  <a:lnTo>
                    <a:pt x="780" y="617"/>
                  </a:lnTo>
                  <a:lnTo>
                    <a:pt x="604" y="351"/>
                  </a:lnTo>
                  <a:lnTo>
                    <a:pt x="737" y="115"/>
                  </a:lnTo>
                  <a:lnTo>
                    <a:pt x="459" y="212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77" name="Google Shape;477;p25"/>
            <p:cNvSpPr/>
            <p:nvPr/>
          </p:nvSpPr>
          <p:spPr>
            <a:xfrm>
              <a:off x="8202528" y="88191"/>
              <a:ext cx="52462" cy="52659"/>
            </a:xfrm>
            <a:custGeom>
              <a:avLst/>
              <a:gdLst/>
              <a:ahLst/>
              <a:cxnLst/>
              <a:rect l="l" t="t" r="r" b="b"/>
              <a:pathLst>
                <a:path w="266" h="267" extrusionOk="0">
                  <a:moveTo>
                    <a:pt x="133" y="0"/>
                  </a:moveTo>
                  <a:cubicBezTo>
                    <a:pt x="61" y="0"/>
                    <a:pt x="0" y="61"/>
                    <a:pt x="0" y="133"/>
                  </a:cubicBezTo>
                  <a:cubicBezTo>
                    <a:pt x="0" y="206"/>
                    <a:pt x="61" y="266"/>
                    <a:pt x="133" y="266"/>
                  </a:cubicBezTo>
                  <a:cubicBezTo>
                    <a:pt x="206" y="266"/>
                    <a:pt x="266" y="206"/>
                    <a:pt x="266" y="133"/>
                  </a:cubicBezTo>
                  <a:cubicBezTo>
                    <a:pt x="266" y="61"/>
                    <a:pt x="206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78" name="Google Shape;478;p25"/>
            <p:cNvSpPr/>
            <p:nvPr/>
          </p:nvSpPr>
          <p:spPr>
            <a:xfrm>
              <a:off x="8558428" y="2122391"/>
              <a:ext cx="52462" cy="52659"/>
            </a:xfrm>
            <a:custGeom>
              <a:avLst/>
              <a:gdLst/>
              <a:ahLst/>
              <a:cxnLst/>
              <a:rect l="l" t="t" r="r" b="b"/>
              <a:pathLst>
                <a:path w="266" h="267" extrusionOk="0">
                  <a:moveTo>
                    <a:pt x="133" y="0"/>
                  </a:moveTo>
                  <a:cubicBezTo>
                    <a:pt x="61" y="0"/>
                    <a:pt x="0" y="61"/>
                    <a:pt x="0" y="133"/>
                  </a:cubicBezTo>
                  <a:cubicBezTo>
                    <a:pt x="0" y="206"/>
                    <a:pt x="61" y="266"/>
                    <a:pt x="133" y="266"/>
                  </a:cubicBezTo>
                  <a:cubicBezTo>
                    <a:pt x="206" y="266"/>
                    <a:pt x="266" y="206"/>
                    <a:pt x="266" y="133"/>
                  </a:cubicBezTo>
                  <a:cubicBezTo>
                    <a:pt x="266" y="61"/>
                    <a:pt x="206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79" name="Google Shape;479;p25"/>
            <p:cNvSpPr/>
            <p:nvPr/>
          </p:nvSpPr>
          <p:spPr>
            <a:xfrm>
              <a:off x="1185740" y="1188491"/>
              <a:ext cx="52462" cy="52659"/>
            </a:xfrm>
            <a:custGeom>
              <a:avLst/>
              <a:gdLst/>
              <a:ahLst/>
              <a:cxnLst/>
              <a:rect l="l" t="t" r="r" b="b"/>
              <a:pathLst>
                <a:path w="266" h="267" extrusionOk="0">
                  <a:moveTo>
                    <a:pt x="133" y="0"/>
                  </a:moveTo>
                  <a:cubicBezTo>
                    <a:pt x="61" y="0"/>
                    <a:pt x="0" y="61"/>
                    <a:pt x="0" y="133"/>
                  </a:cubicBezTo>
                  <a:cubicBezTo>
                    <a:pt x="0" y="206"/>
                    <a:pt x="61" y="266"/>
                    <a:pt x="133" y="266"/>
                  </a:cubicBezTo>
                  <a:cubicBezTo>
                    <a:pt x="206" y="266"/>
                    <a:pt x="266" y="206"/>
                    <a:pt x="266" y="133"/>
                  </a:cubicBezTo>
                  <a:cubicBezTo>
                    <a:pt x="266" y="61"/>
                    <a:pt x="206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80" name="Google Shape;480;p25"/>
            <p:cNvSpPr/>
            <p:nvPr/>
          </p:nvSpPr>
          <p:spPr>
            <a:xfrm>
              <a:off x="1408640" y="326103"/>
              <a:ext cx="52462" cy="52659"/>
            </a:xfrm>
            <a:custGeom>
              <a:avLst/>
              <a:gdLst/>
              <a:ahLst/>
              <a:cxnLst/>
              <a:rect l="l" t="t" r="r" b="b"/>
              <a:pathLst>
                <a:path w="266" h="267" extrusionOk="0">
                  <a:moveTo>
                    <a:pt x="133" y="0"/>
                  </a:moveTo>
                  <a:cubicBezTo>
                    <a:pt x="61" y="0"/>
                    <a:pt x="0" y="61"/>
                    <a:pt x="0" y="133"/>
                  </a:cubicBezTo>
                  <a:cubicBezTo>
                    <a:pt x="0" y="206"/>
                    <a:pt x="61" y="266"/>
                    <a:pt x="133" y="266"/>
                  </a:cubicBezTo>
                  <a:cubicBezTo>
                    <a:pt x="206" y="266"/>
                    <a:pt x="266" y="206"/>
                    <a:pt x="266" y="133"/>
                  </a:cubicBezTo>
                  <a:cubicBezTo>
                    <a:pt x="266" y="61"/>
                    <a:pt x="206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81" name="Google Shape;481;p25"/>
            <p:cNvSpPr/>
            <p:nvPr/>
          </p:nvSpPr>
          <p:spPr>
            <a:xfrm>
              <a:off x="609073" y="-51155"/>
              <a:ext cx="223975" cy="192005"/>
            </a:xfrm>
            <a:custGeom>
              <a:avLst/>
              <a:gdLst/>
              <a:ahLst/>
              <a:cxnLst/>
              <a:rect l="l" t="t" r="r" b="b"/>
              <a:pathLst>
                <a:path w="1850" h="1586" extrusionOk="0">
                  <a:moveTo>
                    <a:pt x="1068" y="81"/>
                  </a:moveTo>
                  <a:cubicBezTo>
                    <a:pt x="1456" y="81"/>
                    <a:pt x="1771" y="405"/>
                    <a:pt x="1771" y="794"/>
                  </a:cubicBezTo>
                  <a:cubicBezTo>
                    <a:pt x="1771" y="1225"/>
                    <a:pt x="1418" y="1510"/>
                    <a:pt x="1049" y="1510"/>
                  </a:cubicBezTo>
                  <a:cubicBezTo>
                    <a:pt x="874" y="1510"/>
                    <a:pt x="696" y="1446"/>
                    <a:pt x="550" y="1302"/>
                  </a:cubicBezTo>
                  <a:cubicBezTo>
                    <a:pt x="103" y="849"/>
                    <a:pt x="417" y="81"/>
                    <a:pt x="1058" y="81"/>
                  </a:cubicBezTo>
                  <a:cubicBezTo>
                    <a:pt x="1061" y="81"/>
                    <a:pt x="1065" y="81"/>
                    <a:pt x="1068" y="81"/>
                  </a:cubicBezTo>
                  <a:close/>
                  <a:moveTo>
                    <a:pt x="1051" y="1"/>
                  </a:moveTo>
                  <a:cubicBezTo>
                    <a:pt x="856" y="1"/>
                    <a:pt x="658" y="72"/>
                    <a:pt x="496" y="232"/>
                  </a:cubicBezTo>
                  <a:cubicBezTo>
                    <a:pt x="0" y="734"/>
                    <a:pt x="351" y="1586"/>
                    <a:pt x="1058" y="1586"/>
                  </a:cubicBezTo>
                  <a:cubicBezTo>
                    <a:pt x="1493" y="1586"/>
                    <a:pt x="1843" y="1229"/>
                    <a:pt x="1849" y="794"/>
                  </a:cubicBezTo>
                  <a:cubicBezTo>
                    <a:pt x="1849" y="316"/>
                    <a:pt x="1459" y="1"/>
                    <a:pt x="1051" y="1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82" name="Google Shape;482;p25"/>
            <p:cNvSpPr/>
            <p:nvPr/>
          </p:nvSpPr>
          <p:spPr>
            <a:xfrm>
              <a:off x="2964978" y="195678"/>
              <a:ext cx="52462" cy="52659"/>
            </a:xfrm>
            <a:custGeom>
              <a:avLst/>
              <a:gdLst/>
              <a:ahLst/>
              <a:cxnLst/>
              <a:rect l="l" t="t" r="r" b="b"/>
              <a:pathLst>
                <a:path w="266" h="267" extrusionOk="0">
                  <a:moveTo>
                    <a:pt x="133" y="0"/>
                  </a:moveTo>
                  <a:cubicBezTo>
                    <a:pt x="61" y="0"/>
                    <a:pt x="0" y="61"/>
                    <a:pt x="0" y="133"/>
                  </a:cubicBezTo>
                  <a:cubicBezTo>
                    <a:pt x="0" y="206"/>
                    <a:pt x="61" y="266"/>
                    <a:pt x="133" y="266"/>
                  </a:cubicBezTo>
                  <a:cubicBezTo>
                    <a:pt x="206" y="266"/>
                    <a:pt x="266" y="206"/>
                    <a:pt x="266" y="133"/>
                  </a:cubicBezTo>
                  <a:cubicBezTo>
                    <a:pt x="266" y="61"/>
                    <a:pt x="206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83" name="Google Shape;483;p25"/>
            <p:cNvSpPr/>
            <p:nvPr/>
          </p:nvSpPr>
          <p:spPr>
            <a:xfrm>
              <a:off x="1863301" y="140842"/>
              <a:ext cx="153835" cy="162316"/>
            </a:xfrm>
            <a:custGeom>
              <a:avLst/>
              <a:gdLst/>
              <a:ahLst/>
              <a:cxnLst/>
              <a:rect l="l" t="t" r="r" b="b"/>
              <a:pathLst>
                <a:path w="780" h="823" extrusionOk="0">
                  <a:moveTo>
                    <a:pt x="212" y="0"/>
                  </a:moveTo>
                  <a:lnTo>
                    <a:pt x="272" y="314"/>
                  </a:lnTo>
                  <a:lnTo>
                    <a:pt x="0" y="496"/>
                  </a:lnTo>
                  <a:lnTo>
                    <a:pt x="296" y="544"/>
                  </a:lnTo>
                  <a:lnTo>
                    <a:pt x="284" y="822"/>
                  </a:lnTo>
                  <a:lnTo>
                    <a:pt x="508" y="568"/>
                  </a:lnTo>
                  <a:lnTo>
                    <a:pt x="780" y="617"/>
                  </a:lnTo>
                  <a:lnTo>
                    <a:pt x="780" y="617"/>
                  </a:lnTo>
                  <a:lnTo>
                    <a:pt x="604" y="351"/>
                  </a:lnTo>
                  <a:lnTo>
                    <a:pt x="737" y="115"/>
                  </a:lnTo>
                  <a:lnTo>
                    <a:pt x="459" y="212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84" name="Google Shape;484;p25"/>
            <p:cNvSpPr/>
            <p:nvPr/>
          </p:nvSpPr>
          <p:spPr>
            <a:xfrm flipH="1">
              <a:off x="8904761" y="378761"/>
              <a:ext cx="112275" cy="118461"/>
            </a:xfrm>
            <a:custGeom>
              <a:avLst/>
              <a:gdLst/>
              <a:ahLst/>
              <a:cxnLst/>
              <a:rect l="l" t="t" r="r" b="b"/>
              <a:pathLst>
                <a:path w="780" h="823" extrusionOk="0">
                  <a:moveTo>
                    <a:pt x="212" y="0"/>
                  </a:moveTo>
                  <a:lnTo>
                    <a:pt x="272" y="314"/>
                  </a:lnTo>
                  <a:lnTo>
                    <a:pt x="0" y="496"/>
                  </a:lnTo>
                  <a:lnTo>
                    <a:pt x="296" y="544"/>
                  </a:lnTo>
                  <a:lnTo>
                    <a:pt x="284" y="822"/>
                  </a:lnTo>
                  <a:lnTo>
                    <a:pt x="508" y="568"/>
                  </a:lnTo>
                  <a:lnTo>
                    <a:pt x="780" y="617"/>
                  </a:lnTo>
                  <a:lnTo>
                    <a:pt x="780" y="617"/>
                  </a:lnTo>
                  <a:lnTo>
                    <a:pt x="604" y="351"/>
                  </a:lnTo>
                  <a:lnTo>
                    <a:pt x="737" y="115"/>
                  </a:lnTo>
                  <a:lnTo>
                    <a:pt x="459" y="212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85" name="Google Shape;485;p25"/>
            <p:cNvSpPr/>
            <p:nvPr/>
          </p:nvSpPr>
          <p:spPr>
            <a:xfrm flipH="1">
              <a:off x="7981573" y="542510"/>
              <a:ext cx="99474" cy="85275"/>
            </a:xfrm>
            <a:custGeom>
              <a:avLst/>
              <a:gdLst/>
              <a:ahLst/>
              <a:cxnLst/>
              <a:rect l="l" t="t" r="r" b="b"/>
              <a:pathLst>
                <a:path w="1850" h="1586" extrusionOk="0">
                  <a:moveTo>
                    <a:pt x="1068" y="81"/>
                  </a:moveTo>
                  <a:cubicBezTo>
                    <a:pt x="1456" y="81"/>
                    <a:pt x="1771" y="405"/>
                    <a:pt x="1771" y="794"/>
                  </a:cubicBezTo>
                  <a:cubicBezTo>
                    <a:pt x="1771" y="1225"/>
                    <a:pt x="1418" y="1510"/>
                    <a:pt x="1049" y="1510"/>
                  </a:cubicBezTo>
                  <a:cubicBezTo>
                    <a:pt x="874" y="1510"/>
                    <a:pt x="696" y="1446"/>
                    <a:pt x="550" y="1302"/>
                  </a:cubicBezTo>
                  <a:cubicBezTo>
                    <a:pt x="103" y="849"/>
                    <a:pt x="417" y="81"/>
                    <a:pt x="1058" y="81"/>
                  </a:cubicBezTo>
                  <a:cubicBezTo>
                    <a:pt x="1061" y="81"/>
                    <a:pt x="1065" y="81"/>
                    <a:pt x="1068" y="81"/>
                  </a:cubicBezTo>
                  <a:close/>
                  <a:moveTo>
                    <a:pt x="1051" y="1"/>
                  </a:moveTo>
                  <a:cubicBezTo>
                    <a:pt x="856" y="1"/>
                    <a:pt x="658" y="72"/>
                    <a:pt x="496" y="232"/>
                  </a:cubicBezTo>
                  <a:cubicBezTo>
                    <a:pt x="0" y="734"/>
                    <a:pt x="351" y="1586"/>
                    <a:pt x="1058" y="1586"/>
                  </a:cubicBezTo>
                  <a:cubicBezTo>
                    <a:pt x="1493" y="1586"/>
                    <a:pt x="1843" y="1229"/>
                    <a:pt x="1849" y="794"/>
                  </a:cubicBezTo>
                  <a:cubicBezTo>
                    <a:pt x="1849" y="316"/>
                    <a:pt x="1459" y="1"/>
                    <a:pt x="105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86" name="Google Shape;486;p25"/>
            <p:cNvSpPr/>
            <p:nvPr/>
          </p:nvSpPr>
          <p:spPr>
            <a:xfrm flipH="1">
              <a:off x="8934657" y="1936341"/>
              <a:ext cx="52462" cy="52659"/>
            </a:xfrm>
            <a:custGeom>
              <a:avLst/>
              <a:gdLst/>
              <a:ahLst/>
              <a:cxnLst/>
              <a:rect l="l" t="t" r="r" b="b"/>
              <a:pathLst>
                <a:path w="266" h="267" extrusionOk="0">
                  <a:moveTo>
                    <a:pt x="133" y="0"/>
                  </a:moveTo>
                  <a:cubicBezTo>
                    <a:pt x="61" y="0"/>
                    <a:pt x="0" y="61"/>
                    <a:pt x="0" y="133"/>
                  </a:cubicBezTo>
                  <a:cubicBezTo>
                    <a:pt x="0" y="206"/>
                    <a:pt x="61" y="266"/>
                    <a:pt x="133" y="266"/>
                  </a:cubicBezTo>
                  <a:cubicBezTo>
                    <a:pt x="206" y="266"/>
                    <a:pt x="266" y="206"/>
                    <a:pt x="266" y="133"/>
                  </a:cubicBezTo>
                  <a:cubicBezTo>
                    <a:pt x="266" y="61"/>
                    <a:pt x="206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87" name="Google Shape;487;p25"/>
            <p:cNvSpPr/>
            <p:nvPr/>
          </p:nvSpPr>
          <p:spPr>
            <a:xfrm flipH="1">
              <a:off x="6511669" y="250503"/>
              <a:ext cx="52462" cy="52659"/>
            </a:xfrm>
            <a:custGeom>
              <a:avLst/>
              <a:gdLst/>
              <a:ahLst/>
              <a:cxnLst/>
              <a:rect l="l" t="t" r="r" b="b"/>
              <a:pathLst>
                <a:path w="266" h="267" extrusionOk="0">
                  <a:moveTo>
                    <a:pt x="133" y="0"/>
                  </a:moveTo>
                  <a:cubicBezTo>
                    <a:pt x="61" y="0"/>
                    <a:pt x="0" y="61"/>
                    <a:pt x="0" y="133"/>
                  </a:cubicBezTo>
                  <a:cubicBezTo>
                    <a:pt x="0" y="206"/>
                    <a:pt x="61" y="266"/>
                    <a:pt x="133" y="266"/>
                  </a:cubicBezTo>
                  <a:cubicBezTo>
                    <a:pt x="206" y="266"/>
                    <a:pt x="266" y="206"/>
                    <a:pt x="266" y="133"/>
                  </a:cubicBezTo>
                  <a:cubicBezTo>
                    <a:pt x="266" y="61"/>
                    <a:pt x="206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88" name="Google Shape;488;p25"/>
            <p:cNvSpPr/>
            <p:nvPr/>
          </p:nvSpPr>
          <p:spPr>
            <a:xfrm>
              <a:off x="348103" y="1224791"/>
              <a:ext cx="52462" cy="52659"/>
            </a:xfrm>
            <a:custGeom>
              <a:avLst/>
              <a:gdLst/>
              <a:ahLst/>
              <a:cxnLst/>
              <a:rect l="l" t="t" r="r" b="b"/>
              <a:pathLst>
                <a:path w="266" h="267" extrusionOk="0">
                  <a:moveTo>
                    <a:pt x="133" y="0"/>
                  </a:moveTo>
                  <a:cubicBezTo>
                    <a:pt x="61" y="0"/>
                    <a:pt x="0" y="61"/>
                    <a:pt x="0" y="133"/>
                  </a:cubicBezTo>
                  <a:cubicBezTo>
                    <a:pt x="0" y="206"/>
                    <a:pt x="61" y="266"/>
                    <a:pt x="133" y="266"/>
                  </a:cubicBezTo>
                  <a:cubicBezTo>
                    <a:pt x="206" y="266"/>
                    <a:pt x="266" y="206"/>
                    <a:pt x="266" y="133"/>
                  </a:cubicBezTo>
                  <a:cubicBezTo>
                    <a:pt x="266" y="61"/>
                    <a:pt x="206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89" name="Google Shape;489;p25"/>
            <p:cNvSpPr/>
            <p:nvPr/>
          </p:nvSpPr>
          <p:spPr>
            <a:xfrm flipH="1">
              <a:off x="318211" y="1936361"/>
              <a:ext cx="112275" cy="118461"/>
            </a:xfrm>
            <a:custGeom>
              <a:avLst/>
              <a:gdLst/>
              <a:ahLst/>
              <a:cxnLst/>
              <a:rect l="l" t="t" r="r" b="b"/>
              <a:pathLst>
                <a:path w="780" h="823" extrusionOk="0">
                  <a:moveTo>
                    <a:pt x="212" y="0"/>
                  </a:moveTo>
                  <a:lnTo>
                    <a:pt x="272" y="314"/>
                  </a:lnTo>
                  <a:lnTo>
                    <a:pt x="0" y="496"/>
                  </a:lnTo>
                  <a:lnTo>
                    <a:pt x="296" y="544"/>
                  </a:lnTo>
                  <a:lnTo>
                    <a:pt x="284" y="822"/>
                  </a:lnTo>
                  <a:lnTo>
                    <a:pt x="508" y="568"/>
                  </a:lnTo>
                  <a:lnTo>
                    <a:pt x="780" y="617"/>
                  </a:lnTo>
                  <a:lnTo>
                    <a:pt x="780" y="617"/>
                  </a:lnTo>
                  <a:lnTo>
                    <a:pt x="604" y="351"/>
                  </a:lnTo>
                  <a:lnTo>
                    <a:pt x="737" y="115"/>
                  </a:lnTo>
                  <a:lnTo>
                    <a:pt x="459" y="212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90" name="Google Shape;490;p25"/>
            <p:cNvSpPr/>
            <p:nvPr/>
          </p:nvSpPr>
          <p:spPr>
            <a:xfrm flipH="1">
              <a:off x="550986" y="749923"/>
              <a:ext cx="99474" cy="85275"/>
            </a:xfrm>
            <a:custGeom>
              <a:avLst/>
              <a:gdLst/>
              <a:ahLst/>
              <a:cxnLst/>
              <a:rect l="l" t="t" r="r" b="b"/>
              <a:pathLst>
                <a:path w="1850" h="1586" extrusionOk="0">
                  <a:moveTo>
                    <a:pt x="1068" y="81"/>
                  </a:moveTo>
                  <a:cubicBezTo>
                    <a:pt x="1456" y="81"/>
                    <a:pt x="1771" y="405"/>
                    <a:pt x="1771" y="794"/>
                  </a:cubicBezTo>
                  <a:cubicBezTo>
                    <a:pt x="1771" y="1225"/>
                    <a:pt x="1418" y="1510"/>
                    <a:pt x="1049" y="1510"/>
                  </a:cubicBezTo>
                  <a:cubicBezTo>
                    <a:pt x="874" y="1510"/>
                    <a:pt x="696" y="1446"/>
                    <a:pt x="550" y="1302"/>
                  </a:cubicBezTo>
                  <a:cubicBezTo>
                    <a:pt x="103" y="849"/>
                    <a:pt x="417" y="81"/>
                    <a:pt x="1058" y="81"/>
                  </a:cubicBezTo>
                  <a:cubicBezTo>
                    <a:pt x="1061" y="81"/>
                    <a:pt x="1065" y="81"/>
                    <a:pt x="1068" y="81"/>
                  </a:cubicBezTo>
                  <a:close/>
                  <a:moveTo>
                    <a:pt x="1051" y="1"/>
                  </a:moveTo>
                  <a:cubicBezTo>
                    <a:pt x="856" y="1"/>
                    <a:pt x="658" y="72"/>
                    <a:pt x="496" y="232"/>
                  </a:cubicBezTo>
                  <a:cubicBezTo>
                    <a:pt x="0" y="734"/>
                    <a:pt x="351" y="1586"/>
                    <a:pt x="1058" y="1586"/>
                  </a:cubicBezTo>
                  <a:cubicBezTo>
                    <a:pt x="1493" y="1586"/>
                    <a:pt x="1843" y="1229"/>
                    <a:pt x="1849" y="794"/>
                  </a:cubicBezTo>
                  <a:cubicBezTo>
                    <a:pt x="1849" y="316"/>
                    <a:pt x="1459" y="1"/>
                    <a:pt x="105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91" name="Google Shape;491;p25"/>
            <p:cNvSpPr/>
            <p:nvPr/>
          </p:nvSpPr>
          <p:spPr>
            <a:xfrm flipH="1">
              <a:off x="1273344" y="2254703"/>
              <a:ext cx="52462" cy="52659"/>
            </a:xfrm>
            <a:custGeom>
              <a:avLst/>
              <a:gdLst/>
              <a:ahLst/>
              <a:cxnLst/>
              <a:rect l="l" t="t" r="r" b="b"/>
              <a:pathLst>
                <a:path w="266" h="267" extrusionOk="0">
                  <a:moveTo>
                    <a:pt x="133" y="0"/>
                  </a:moveTo>
                  <a:cubicBezTo>
                    <a:pt x="61" y="0"/>
                    <a:pt x="0" y="61"/>
                    <a:pt x="0" y="133"/>
                  </a:cubicBezTo>
                  <a:cubicBezTo>
                    <a:pt x="0" y="206"/>
                    <a:pt x="61" y="266"/>
                    <a:pt x="133" y="266"/>
                  </a:cubicBezTo>
                  <a:cubicBezTo>
                    <a:pt x="206" y="266"/>
                    <a:pt x="266" y="206"/>
                    <a:pt x="266" y="133"/>
                  </a:cubicBezTo>
                  <a:cubicBezTo>
                    <a:pt x="266" y="61"/>
                    <a:pt x="206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92" name="Google Shape;492;p25"/>
            <p:cNvSpPr/>
            <p:nvPr/>
          </p:nvSpPr>
          <p:spPr>
            <a:xfrm>
              <a:off x="7117213" y="88192"/>
              <a:ext cx="153835" cy="162316"/>
            </a:xfrm>
            <a:custGeom>
              <a:avLst/>
              <a:gdLst/>
              <a:ahLst/>
              <a:cxnLst/>
              <a:rect l="l" t="t" r="r" b="b"/>
              <a:pathLst>
                <a:path w="780" h="823" extrusionOk="0">
                  <a:moveTo>
                    <a:pt x="212" y="0"/>
                  </a:moveTo>
                  <a:lnTo>
                    <a:pt x="272" y="314"/>
                  </a:lnTo>
                  <a:lnTo>
                    <a:pt x="0" y="496"/>
                  </a:lnTo>
                  <a:lnTo>
                    <a:pt x="296" y="544"/>
                  </a:lnTo>
                  <a:lnTo>
                    <a:pt x="284" y="822"/>
                  </a:lnTo>
                  <a:lnTo>
                    <a:pt x="508" y="568"/>
                  </a:lnTo>
                  <a:lnTo>
                    <a:pt x="780" y="617"/>
                  </a:lnTo>
                  <a:lnTo>
                    <a:pt x="780" y="617"/>
                  </a:lnTo>
                  <a:lnTo>
                    <a:pt x="604" y="351"/>
                  </a:lnTo>
                  <a:lnTo>
                    <a:pt x="737" y="115"/>
                  </a:lnTo>
                  <a:lnTo>
                    <a:pt x="459" y="212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1307028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8">
  <p:cSld name="Title and text 8"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26"/>
          <p:cNvSpPr/>
          <p:nvPr/>
        </p:nvSpPr>
        <p:spPr>
          <a:xfrm rot="10800000">
            <a:off x="-11942" y="-420523"/>
            <a:ext cx="9167892" cy="1726951"/>
          </a:xfrm>
          <a:custGeom>
            <a:avLst/>
            <a:gdLst/>
            <a:ahLst/>
            <a:cxnLst/>
            <a:rect l="l" t="t" r="r" b="b"/>
            <a:pathLst>
              <a:path w="56647" h="12453" extrusionOk="0">
                <a:moveTo>
                  <a:pt x="5727" y="1"/>
                </a:moveTo>
                <a:cubicBezTo>
                  <a:pt x="5549" y="1"/>
                  <a:pt x="5370" y="6"/>
                  <a:pt x="5190" y="18"/>
                </a:cubicBezTo>
                <a:cubicBezTo>
                  <a:pt x="3082" y="157"/>
                  <a:pt x="931" y="1389"/>
                  <a:pt x="0" y="3190"/>
                </a:cubicBezTo>
                <a:lnTo>
                  <a:pt x="0" y="12453"/>
                </a:lnTo>
                <a:cubicBezTo>
                  <a:pt x="9408" y="10657"/>
                  <a:pt x="18943" y="9760"/>
                  <a:pt x="28478" y="9760"/>
                </a:cubicBezTo>
                <a:cubicBezTo>
                  <a:pt x="37908" y="9760"/>
                  <a:pt x="47339" y="10638"/>
                  <a:pt x="56646" y="12392"/>
                </a:cubicBezTo>
                <a:lnTo>
                  <a:pt x="56646" y="3800"/>
                </a:lnTo>
                <a:cubicBezTo>
                  <a:pt x="55405" y="3980"/>
                  <a:pt x="54157" y="4078"/>
                  <a:pt x="52909" y="4078"/>
                </a:cubicBezTo>
                <a:cubicBezTo>
                  <a:pt x="51848" y="4078"/>
                  <a:pt x="50789" y="4007"/>
                  <a:pt x="49734" y="3855"/>
                </a:cubicBezTo>
                <a:cubicBezTo>
                  <a:pt x="45112" y="3184"/>
                  <a:pt x="40619" y="975"/>
                  <a:pt x="36038" y="975"/>
                </a:cubicBezTo>
                <a:cubicBezTo>
                  <a:pt x="35379" y="975"/>
                  <a:pt x="34718" y="1021"/>
                  <a:pt x="34054" y="1123"/>
                </a:cubicBezTo>
                <a:cubicBezTo>
                  <a:pt x="29612" y="1806"/>
                  <a:pt x="25689" y="4993"/>
                  <a:pt x="21213" y="4993"/>
                </a:cubicBezTo>
                <a:cubicBezTo>
                  <a:pt x="21135" y="4993"/>
                  <a:pt x="21057" y="4992"/>
                  <a:pt x="20979" y="4990"/>
                </a:cubicBezTo>
                <a:cubicBezTo>
                  <a:pt x="18193" y="4918"/>
                  <a:pt x="15613" y="3577"/>
                  <a:pt x="13124" y="2326"/>
                </a:cubicBezTo>
                <a:cubicBezTo>
                  <a:pt x="10795" y="1150"/>
                  <a:pt x="8313" y="1"/>
                  <a:pt x="5727" y="1"/>
                </a:cubicBezTo>
                <a:close/>
              </a:path>
            </a:pathLst>
          </a:custGeom>
          <a:solidFill>
            <a:srgbClr val="4586F1">
              <a:alpha val="75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95" name="Google Shape;495;p26"/>
          <p:cNvSpPr txBox="1">
            <a:spLocks noGrp="1"/>
          </p:cNvSpPr>
          <p:nvPr>
            <p:ph type="title"/>
          </p:nvPr>
        </p:nvSpPr>
        <p:spPr>
          <a:xfrm>
            <a:off x="721050" y="542500"/>
            <a:ext cx="7701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96" name="Google Shape;496;p26"/>
          <p:cNvSpPr txBox="1">
            <a:spLocks noGrp="1"/>
          </p:cNvSpPr>
          <p:nvPr>
            <p:ph type="subTitle" idx="1"/>
          </p:nvPr>
        </p:nvSpPr>
        <p:spPr>
          <a:xfrm>
            <a:off x="2378825" y="1726225"/>
            <a:ext cx="43863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 dirty="0"/>
          </a:p>
        </p:txBody>
      </p:sp>
      <p:sp>
        <p:nvSpPr>
          <p:cNvPr id="497" name="Google Shape;497;p26"/>
          <p:cNvSpPr txBox="1">
            <a:spLocks noGrp="1"/>
          </p:cNvSpPr>
          <p:nvPr>
            <p:ph type="subTitle" idx="2"/>
          </p:nvPr>
        </p:nvSpPr>
        <p:spPr>
          <a:xfrm>
            <a:off x="2835475" y="2523275"/>
            <a:ext cx="3473100" cy="510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3000">
                <a:latin typeface="Barrio"/>
                <a:ea typeface="Barrio"/>
                <a:cs typeface="Barrio"/>
                <a:sym typeface="Barri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98" name="Google Shape;498;p26"/>
          <p:cNvSpPr txBox="1">
            <a:spLocks noGrp="1"/>
          </p:cNvSpPr>
          <p:nvPr>
            <p:ph type="subTitle" idx="3"/>
          </p:nvPr>
        </p:nvSpPr>
        <p:spPr>
          <a:xfrm>
            <a:off x="1620512" y="4259600"/>
            <a:ext cx="1512900" cy="34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 dirty="0"/>
          </a:p>
        </p:txBody>
      </p:sp>
      <p:sp>
        <p:nvSpPr>
          <p:cNvPr id="499" name="Google Shape;499;p26"/>
          <p:cNvSpPr txBox="1">
            <a:spLocks noGrp="1"/>
          </p:cNvSpPr>
          <p:nvPr>
            <p:ph type="subTitle" idx="4"/>
          </p:nvPr>
        </p:nvSpPr>
        <p:spPr>
          <a:xfrm>
            <a:off x="5142125" y="4259600"/>
            <a:ext cx="2381100" cy="34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 dirty="0"/>
          </a:p>
        </p:txBody>
      </p:sp>
      <p:grpSp>
        <p:nvGrpSpPr>
          <p:cNvPr id="500" name="Google Shape;500;p26"/>
          <p:cNvGrpSpPr/>
          <p:nvPr/>
        </p:nvGrpSpPr>
        <p:grpSpPr>
          <a:xfrm rot="10800000" flipH="1">
            <a:off x="126772" y="2138801"/>
            <a:ext cx="8890214" cy="2914717"/>
            <a:chOff x="126822" y="35516"/>
            <a:chExt cx="8890214" cy="2914717"/>
          </a:xfrm>
        </p:grpSpPr>
        <p:sp>
          <p:nvSpPr>
            <p:cNvPr id="501" name="Google Shape;501;p26"/>
            <p:cNvSpPr/>
            <p:nvPr/>
          </p:nvSpPr>
          <p:spPr>
            <a:xfrm>
              <a:off x="126822" y="378761"/>
              <a:ext cx="112275" cy="118461"/>
            </a:xfrm>
            <a:custGeom>
              <a:avLst/>
              <a:gdLst/>
              <a:ahLst/>
              <a:cxnLst/>
              <a:rect l="l" t="t" r="r" b="b"/>
              <a:pathLst>
                <a:path w="780" h="823" extrusionOk="0">
                  <a:moveTo>
                    <a:pt x="212" y="0"/>
                  </a:moveTo>
                  <a:lnTo>
                    <a:pt x="272" y="314"/>
                  </a:lnTo>
                  <a:lnTo>
                    <a:pt x="0" y="496"/>
                  </a:lnTo>
                  <a:lnTo>
                    <a:pt x="296" y="544"/>
                  </a:lnTo>
                  <a:lnTo>
                    <a:pt x="284" y="822"/>
                  </a:lnTo>
                  <a:lnTo>
                    <a:pt x="508" y="568"/>
                  </a:lnTo>
                  <a:lnTo>
                    <a:pt x="780" y="617"/>
                  </a:lnTo>
                  <a:lnTo>
                    <a:pt x="780" y="617"/>
                  </a:lnTo>
                  <a:lnTo>
                    <a:pt x="604" y="351"/>
                  </a:lnTo>
                  <a:lnTo>
                    <a:pt x="737" y="115"/>
                  </a:lnTo>
                  <a:lnTo>
                    <a:pt x="459" y="212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02" name="Google Shape;502;p26"/>
            <p:cNvSpPr/>
            <p:nvPr/>
          </p:nvSpPr>
          <p:spPr>
            <a:xfrm>
              <a:off x="8448423" y="1239533"/>
              <a:ext cx="223975" cy="192005"/>
            </a:xfrm>
            <a:custGeom>
              <a:avLst/>
              <a:gdLst/>
              <a:ahLst/>
              <a:cxnLst/>
              <a:rect l="l" t="t" r="r" b="b"/>
              <a:pathLst>
                <a:path w="1850" h="1586" extrusionOk="0">
                  <a:moveTo>
                    <a:pt x="1068" y="81"/>
                  </a:moveTo>
                  <a:cubicBezTo>
                    <a:pt x="1456" y="81"/>
                    <a:pt x="1771" y="405"/>
                    <a:pt x="1771" y="794"/>
                  </a:cubicBezTo>
                  <a:cubicBezTo>
                    <a:pt x="1771" y="1225"/>
                    <a:pt x="1418" y="1510"/>
                    <a:pt x="1049" y="1510"/>
                  </a:cubicBezTo>
                  <a:cubicBezTo>
                    <a:pt x="874" y="1510"/>
                    <a:pt x="696" y="1446"/>
                    <a:pt x="550" y="1302"/>
                  </a:cubicBezTo>
                  <a:cubicBezTo>
                    <a:pt x="103" y="849"/>
                    <a:pt x="417" y="81"/>
                    <a:pt x="1058" y="81"/>
                  </a:cubicBezTo>
                  <a:cubicBezTo>
                    <a:pt x="1061" y="81"/>
                    <a:pt x="1065" y="81"/>
                    <a:pt x="1068" y="81"/>
                  </a:cubicBezTo>
                  <a:close/>
                  <a:moveTo>
                    <a:pt x="1051" y="1"/>
                  </a:moveTo>
                  <a:cubicBezTo>
                    <a:pt x="856" y="1"/>
                    <a:pt x="658" y="72"/>
                    <a:pt x="496" y="232"/>
                  </a:cubicBezTo>
                  <a:cubicBezTo>
                    <a:pt x="0" y="734"/>
                    <a:pt x="351" y="1586"/>
                    <a:pt x="1058" y="1586"/>
                  </a:cubicBezTo>
                  <a:cubicBezTo>
                    <a:pt x="1493" y="1586"/>
                    <a:pt x="1843" y="1229"/>
                    <a:pt x="1849" y="794"/>
                  </a:cubicBezTo>
                  <a:cubicBezTo>
                    <a:pt x="1849" y="316"/>
                    <a:pt x="1459" y="1"/>
                    <a:pt x="105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03" name="Google Shape;503;p26"/>
            <p:cNvSpPr/>
            <p:nvPr/>
          </p:nvSpPr>
          <p:spPr>
            <a:xfrm>
              <a:off x="7965678" y="35516"/>
              <a:ext cx="52462" cy="52659"/>
            </a:xfrm>
            <a:custGeom>
              <a:avLst/>
              <a:gdLst/>
              <a:ahLst/>
              <a:cxnLst/>
              <a:rect l="l" t="t" r="r" b="b"/>
              <a:pathLst>
                <a:path w="266" h="267" extrusionOk="0">
                  <a:moveTo>
                    <a:pt x="133" y="0"/>
                  </a:moveTo>
                  <a:cubicBezTo>
                    <a:pt x="61" y="0"/>
                    <a:pt x="0" y="61"/>
                    <a:pt x="0" y="133"/>
                  </a:cubicBezTo>
                  <a:cubicBezTo>
                    <a:pt x="0" y="206"/>
                    <a:pt x="61" y="266"/>
                    <a:pt x="133" y="266"/>
                  </a:cubicBezTo>
                  <a:cubicBezTo>
                    <a:pt x="206" y="266"/>
                    <a:pt x="266" y="206"/>
                    <a:pt x="266" y="133"/>
                  </a:cubicBezTo>
                  <a:cubicBezTo>
                    <a:pt x="266" y="61"/>
                    <a:pt x="206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04" name="Google Shape;504;p26"/>
            <p:cNvSpPr/>
            <p:nvPr/>
          </p:nvSpPr>
          <p:spPr>
            <a:xfrm>
              <a:off x="7965678" y="1883666"/>
              <a:ext cx="52462" cy="52659"/>
            </a:xfrm>
            <a:custGeom>
              <a:avLst/>
              <a:gdLst/>
              <a:ahLst/>
              <a:cxnLst/>
              <a:rect l="l" t="t" r="r" b="b"/>
              <a:pathLst>
                <a:path w="266" h="267" extrusionOk="0">
                  <a:moveTo>
                    <a:pt x="133" y="0"/>
                  </a:moveTo>
                  <a:cubicBezTo>
                    <a:pt x="61" y="0"/>
                    <a:pt x="0" y="61"/>
                    <a:pt x="0" y="133"/>
                  </a:cubicBezTo>
                  <a:cubicBezTo>
                    <a:pt x="0" y="206"/>
                    <a:pt x="61" y="266"/>
                    <a:pt x="133" y="266"/>
                  </a:cubicBezTo>
                  <a:cubicBezTo>
                    <a:pt x="206" y="266"/>
                    <a:pt x="266" y="206"/>
                    <a:pt x="266" y="133"/>
                  </a:cubicBezTo>
                  <a:cubicBezTo>
                    <a:pt x="266" y="61"/>
                    <a:pt x="206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05" name="Google Shape;505;p26"/>
            <p:cNvSpPr/>
            <p:nvPr/>
          </p:nvSpPr>
          <p:spPr>
            <a:xfrm>
              <a:off x="1408640" y="1392841"/>
              <a:ext cx="52462" cy="52659"/>
            </a:xfrm>
            <a:custGeom>
              <a:avLst/>
              <a:gdLst/>
              <a:ahLst/>
              <a:cxnLst/>
              <a:rect l="l" t="t" r="r" b="b"/>
              <a:pathLst>
                <a:path w="266" h="267" extrusionOk="0">
                  <a:moveTo>
                    <a:pt x="133" y="0"/>
                  </a:moveTo>
                  <a:cubicBezTo>
                    <a:pt x="61" y="0"/>
                    <a:pt x="0" y="61"/>
                    <a:pt x="0" y="133"/>
                  </a:cubicBezTo>
                  <a:cubicBezTo>
                    <a:pt x="0" y="206"/>
                    <a:pt x="61" y="266"/>
                    <a:pt x="133" y="266"/>
                  </a:cubicBezTo>
                  <a:cubicBezTo>
                    <a:pt x="206" y="266"/>
                    <a:pt x="266" y="206"/>
                    <a:pt x="266" y="133"/>
                  </a:cubicBezTo>
                  <a:cubicBezTo>
                    <a:pt x="266" y="61"/>
                    <a:pt x="206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06" name="Google Shape;506;p26"/>
            <p:cNvSpPr/>
            <p:nvPr/>
          </p:nvSpPr>
          <p:spPr>
            <a:xfrm>
              <a:off x="1535065" y="124803"/>
              <a:ext cx="52462" cy="52659"/>
            </a:xfrm>
            <a:custGeom>
              <a:avLst/>
              <a:gdLst/>
              <a:ahLst/>
              <a:cxnLst/>
              <a:rect l="l" t="t" r="r" b="b"/>
              <a:pathLst>
                <a:path w="266" h="267" extrusionOk="0">
                  <a:moveTo>
                    <a:pt x="133" y="0"/>
                  </a:moveTo>
                  <a:cubicBezTo>
                    <a:pt x="61" y="0"/>
                    <a:pt x="0" y="61"/>
                    <a:pt x="0" y="133"/>
                  </a:cubicBezTo>
                  <a:cubicBezTo>
                    <a:pt x="0" y="206"/>
                    <a:pt x="61" y="266"/>
                    <a:pt x="133" y="266"/>
                  </a:cubicBezTo>
                  <a:cubicBezTo>
                    <a:pt x="206" y="266"/>
                    <a:pt x="266" y="206"/>
                    <a:pt x="266" y="133"/>
                  </a:cubicBezTo>
                  <a:cubicBezTo>
                    <a:pt x="266" y="61"/>
                    <a:pt x="206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07" name="Google Shape;507;p26"/>
            <p:cNvSpPr/>
            <p:nvPr/>
          </p:nvSpPr>
          <p:spPr>
            <a:xfrm>
              <a:off x="609073" y="177445"/>
              <a:ext cx="223975" cy="192005"/>
            </a:xfrm>
            <a:custGeom>
              <a:avLst/>
              <a:gdLst/>
              <a:ahLst/>
              <a:cxnLst/>
              <a:rect l="l" t="t" r="r" b="b"/>
              <a:pathLst>
                <a:path w="1850" h="1586" extrusionOk="0">
                  <a:moveTo>
                    <a:pt x="1068" y="81"/>
                  </a:moveTo>
                  <a:cubicBezTo>
                    <a:pt x="1456" y="81"/>
                    <a:pt x="1771" y="405"/>
                    <a:pt x="1771" y="794"/>
                  </a:cubicBezTo>
                  <a:cubicBezTo>
                    <a:pt x="1771" y="1225"/>
                    <a:pt x="1418" y="1510"/>
                    <a:pt x="1049" y="1510"/>
                  </a:cubicBezTo>
                  <a:cubicBezTo>
                    <a:pt x="874" y="1510"/>
                    <a:pt x="696" y="1446"/>
                    <a:pt x="550" y="1302"/>
                  </a:cubicBezTo>
                  <a:cubicBezTo>
                    <a:pt x="103" y="849"/>
                    <a:pt x="417" y="81"/>
                    <a:pt x="1058" y="81"/>
                  </a:cubicBezTo>
                  <a:cubicBezTo>
                    <a:pt x="1061" y="81"/>
                    <a:pt x="1065" y="81"/>
                    <a:pt x="1068" y="81"/>
                  </a:cubicBezTo>
                  <a:close/>
                  <a:moveTo>
                    <a:pt x="1051" y="1"/>
                  </a:moveTo>
                  <a:cubicBezTo>
                    <a:pt x="856" y="1"/>
                    <a:pt x="658" y="72"/>
                    <a:pt x="496" y="232"/>
                  </a:cubicBezTo>
                  <a:cubicBezTo>
                    <a:pt x="0" y="734"/>
                    <a:pt x="351" y="1586"/>
                    <a:pt x="1058" y="1586"/>
                  </a:cubicBezTo>
                  <a:cubicBezTo>
                    <a:pt x="1493" y="1586"/>
                    <a:pt x="1843" y="1229"/>
                    <a:pt x="1849" y="794"/>
                  </a:cubicBezTo>
                  <a:cubicBezTo>
                    <a:pt x="1849" y="316"/>
                    <a:pt x="1459" y="1"/>
                    <a:pt x="1051" y="1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08" name="Google Shape;508;p26"/>
            <p:cNvSpPr/>
            <p:nvPr/>
          </p:nvSpPr>
          <p:spPr>
            <a:xfrm>
              <a:off x="239101" y="2787917"/>
              <a:ext cx="153836" cy="162316"/>
            </a:xfrm>
            <a:custGeom>
              <a:avLst/>
              <a:gdLst/>
              <a:ahLst/>
              <a:cxnLst/>
              <a:rect l="l" t="t" r="r" b="b"/>
              <a:pathLst>
                <a:path w="780" h="823" extrusionOk="0">
                  <a:moveTo>
                    <a:pt x="212" y="0"/>
                  </a:moveTo>
                  <a:lnTo>
                    <a:pt x="272" y="314"/>
                  </a:lnTo>
                  <a:lnTo>
                    <a:pt x="0" y="496"/>
                  </a:lnTo>
                  <a:lnTo>
                    <a:pt x="296" y="544"/>
                  </a:lnTo>
                  <a:lnTo>
                    <a:pt x="284" y="822"/>
                  </a:lnTo>
                  <a:lnTo>
                    <a:pt x="508" y="568"/>
                  </a:lnTo>
                  <a:lnTo>
                    <a:pt x="780" y="617"/>
                  </a:lnTo>
                  <a:lnTo>
                    <a:pt x="780" y="617"/>
                  </a:lnTo>
                  <a:lnTo>
                    <a:pt x="604" y="351"/>
                  </a:lnTo>
                  <a:lnTo>
                    <a:pt x="737" y="115"/>
                  </a:lnTo>
                  <a:lnTo>
                    <a:pt x="459" y="212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09" name="Google Shape;509;p26"/>
            <p:cNvSpPr/>
            <p:nvPr/>
          </p:nvSpPr>
          <p:spPr>
            <a:xfrm flipH="1">
              <a:off x="8904761" y="378761"/>
              <a:ext cx="112275" cy="118461"/>
            </a:xfrm>
            <a:custGeom>
              <a:avLst/>
              <a:gdLst/>
              <a:ahLst/>
              <a:cxnLst/>
              <a:rect l="l" t="t" r="r" b="b"/>
              <a:pathLst>
                <a:path w="780" h="823" extrusionOk="0">
                  <a:moveTo>
                    <a:pt x="212" y="0"/>
                  </a:moveTo>
                  <a:lnTo>
                    <a:pt x="272" y="314"/>
                  </a:lnTo>
                  <a:lnTo>
                    <a:pt x="0" y="496"/>
                  </a:lnTo>
                  <a:lnTo>
                    <a:pt x="296" y="544"/>
                  </a:lnTo>
                  <a:lnTo>
                    <a:pt x="284" y="822"/>
                  </a:lnTo>
                  <a:lnTo>
                    <a:pt x="508" y="568"/>
                  </a:lnTo>
                  <a:lnTo>
                    <a:pt x="780" y="617"/>
                  </a:lnTo>
                  <a:lnTo>
                    <a:pt x="780" y="617"/>
                  </a:lnTo>
                  <a:lnTo>
                    <a:pt x="604" y="351"/>
                  </a:lnTo>
                  <a:lnTo>
                    <a:pt x="737" y="115"/>
                  </a:lnTo>
                  <a:lnTo>
                    <a:pt x="459" y="212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10" name="Google Shape;510;p26"/>
            <p:cNvSpPr/>
            <p:nvPr/>
          </p:nvSpPr>
          <p:spPr>
            <a:xfrm flipH="1">
              <a:off x="7536598" y="2419385"/>
              <a:ext cx="99474" cy="85275"/>
            </a:xfrm>
            <a:custGeom>
              <a:avLst/>
              <a:gdLst/>
              <a:ahLst/>
              <a:cxnLst/>
              <a:rect l="l" t="t" r="r" b="b"/>
              <a:pathLst>
                <a:path w="1850" h="1586" extrusionOk="0">
                  <a:moveTo>
                    <a:pt x="1068" y="81"/>
                  </a:moveTo>
                  <a:cubicBezTo>
                    <a:pt x="1456" y="81"/>
                    <a:pt x="1771" y="405"/>
                    <a:pt x="1771" y="794"/>
                  </a:cubicBezTo>
                  <a:cubicBezTo>
                    <a:pt x="1771" y="1225"/>
                    <a:pt x="1418" y="1510"/>
                    <a:pt x="1049" y="1510"/>
                  </a:cubicBezTo>
                  <a:cubicBezTo>
                    <a:pt x="874" y="1510"/>
                    <a:pt x="696" y="1446"/>
                    <a:pt x="550" y="1302"/>
                  </a:cubicBezTo>
                  <a:cubicBezTo>
                    <a:pt x="103" y="849"/>
                    <a:pt x="417" y="81"/>
                    <a:pt x="1058" y="81"/>
                  </a:cubicBezTo>
                  <a:cubicBezTo>
                    <a:pt x="1061" y="81"/>
                    <a:pt x="1065" y="81"/>
                    <a:pt x="1068" y="81"/>
                  </a:cubicBezTo>
                  <a:close/>
                  <a:moveTo>
                    <a:pt x="1051" y="1"/>
                  </a:moveTo>
                  <a:cubicBezTo>
                    <a:pt x="856" y="1"/>
                    <a:pt x="658" y="72"/>
                    <a:pt x="496" y="232"/>
                  </a:cubicBezTo>
                  <a:cubicBezTo>
                    <a:pt x="0" y="734"/>
                    <a:pt x="351" y="1586"/>
                    <a:pt x="1058" y="1586"/>
                  </a:cubicBezTo>
                  <a:cubicBezTo>
                    <a:pt x="1493" y="1586"/>
                    <a:pt x="1843" y="1229"/>
                    <a:pt x="1849" y="794"/>
                  </a:cubicBezTo>
                  <a:cubicBezTo>
                    <a:pt x="1849" y="316"/>
                    <a:pt x="1459" y="1"/>
                    <a:pt x="105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11" name="Google Shape;511;p26"/>
            <p:cNvSpPr/>
            <p:nvPr/>
          </p:nvSpPr>
          <p:spPr>
            <a:xfrm flipH="1">
              <a:off x="8934657" y="1936341"/>
              <a:ext cx="52462" cy="52659"/>
            </a:xfrm>
            <a:custGeom>
              <a:avLst/>
              <a:gdLst/>
              <a:ahLst/>
              <a:cxnLst/>
              <a:rect l="l" t="t" r="r" b="b"/>
              <a:pathLst>
                <a:path w="266" h="267" extrusionOk="0">
                  <a:moveTo>
                    <a:pt x="133" y="0"/>
                  </a:moveTo>
                  <a:cubicBezTo>
                    <a:pt x="61" y="0"/>
                    <a:pt x="0" y="61"/>
                    <a:pt x="0" y="133"/>
                  </a:cubicBezTo>
                  <a:cubicBezTo>
                    <a:pt x="0" y="206"/>
                    <a:pt x="61" y="266"/>
                    <a:pt x="133" y="266"/>
                  </a:cubicBezTo>
                  <a:cubicBezTo>
                    <a:pt x="206" y="266"/>
                    <a:pt x="266" y="206"/>
                    <a:pt x="266" y="133"/>
                  </a:cubicBezTo>
                  <a:cubicBezTo>
                    <a:pt x="266" y="61"/>
                    <a:pt x="206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12" name="Google Shape;512;p26"/>
            <p:cNvSpPr/>
            <p:nvPr/>
          </p:nvSpPr>
          <p:spPr>
            <a:xfrm>
              <a:off x="498503" y="1830991"/>
              <a:ext cx="52462" cy="52659"/>
            </a:xfrm>
            <a:custGeom>
              <a:avLst/>
              <a:gdLst/>
              <a:ahLst/>
              <a:cxnLst/>
              <a:rect l="l" t="t" r="r" b="b"/>
              <a:pathLst>
                <a:path w="266" h="267" extrusionOk="0">
                  <a:moveTo>
                    <a:pt x="133" y="0"/>
                  </a:moveTo>
                  <a:cubicBezTo>
                    <a:pt x="61" y="0"/>
                    <a:pt x="0" y="61"/>
                    <a:pt x="0" y="133"/>
                  </a:cubicBezTo>
                  <a:cubicBezTo>
                    <a:pt x="0" y="206"/>
                    <a:pt x="61" y="266"/>
                    <a:pt x="133" y="266"/>
                  </a:cubicBezTo>
                  <a:cubicBezTo>
                    <a:pt x="206" y="266"/>
                    <a:pt x="266" y="206"/>
                    <a:pt x="266" y="133"/>
                  </a:cubicBezTo>
                  <a:cubicBezTo>
                    <a:pt x="266" y="61"/>
                    <a:pt x="206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13" name="Google Shape;513;p26"/>
            <p:cNvSpPr/>
            <p:nvPr/>
          </p:nvSpPr>
          <p:spPr>
            <a:xfrm flipH="1">
              <a:off x="990236" y="2227636"/>
              <a:ext cx="112275" cy="118461"/>
            </a:xfrm>
            <a:custGeom>
              <a:avLst/>
              <a:gdLst/>
              <a:ahLst/>
              <a:cxnLst/>
              <a:rect l="l" t="t" r="r" b="b"/>
              <a:pathLst>
                <a:path w="780" h="823" extrusionOk="0">
                  <a:moveTo>
                    <a:pt x="212" y="0"/>
                  </a:moveTo>
                  <a:lnTo>
                    <a:pt x="272" y="314"/>
                  </a:lnTo>
                  <a:lnTo>
                    <a:pt x="0" y="496"/>
                  </a:lnTo>
                  <a:lnTo>
                    <a:pt x="296" y="544"/>
                  </a:lnTo>
                  <a:lnTo>
                    <a:pt x="284" y="822"/>
                  </a:lnTo>
                  <a:lnTo>
                    <a:pt x="508" y="568"/>
                  </a:lnTo>
                  <a:lnTo>
                    <a:pt x="780" y="617"/>
                  </a:lnTo>
                  <a:lnTo>
                    <a:pt x="780" y="617"/>
                  </a:lnTo>
                  <a:lnTo>
                    <a:pt x="604" y="351"/>
                  </a:lnTo>
                  <a:lnTo>
                    <a:pt x="737" y="115"/>
                  </a:lnTo>
                  <a:lnTo>
                    <a:pt x="459" y="212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14" name="Google Shape;514;p26"/>
            <p:cNvSpPr/>
            <p:nvPr/>
          </p:nvSpPr>
          <p:spPr>
            <a:xfrm flipH="1">
              <a:off x="876536" y="1069023"/>
              <a:ext cx="99474" cy="85275"/>
            </a:xfrm>
            <a:custGeom>
              <a:avLst/>
              <a:gdLst/>
              <a:ahLst/>
              <a:cxnLst/>
              <a:rect l="l" t="t" r="r" b="b"/>
              <a:pathLst>
                <a:path w="1850" h="1586" extrusionOk="0">
                  <a:moveTo>
                    <a:pt x="1068" y="81"/>
                  </a:moveTo>
                  <a:cubicBezTo>
                    <a:pt x="1456" y="81"/>
                    <a:pt x="1771" y="405"/>
                    <a:pt x="1771" y="794"/>
                  </a:cubicBezTo>
                  <a:cubicBezTo>
                    <a:pt x="1771" y="1225"/>
                    <a:pt x="1418" y="1510"/>
                    <a:pt x="1049" y="1510"/>
                  </a:cubicBezTo>
                  <a:cubicBezTo>
                    <a:pt x="874" y="1510"/>
                    <a:pt x="696" y="1446"/>
                    <a:pt x="550" y="1302"/>
                  </a:cubicBezTo>
                  <a:cubicBezTo>
                    <a:pt x="103" y="849"/>
                    <a:pt x="417" y="81"/>
                    <a:pt x="1058" y="81"/>
                  </a:cubicBezTo>
                  <a:cubicBezTo>
                    <a:pt x="1061" y="81"/>
                    <a:pt x="1065" y="81"/>
                    <a:pt x="1068" y="81"/>
                  </a:cubicBezTo>
                  <a:close/>
                  <a:moveTo>
                    <a:pt x="1051" y="1"/>
                  </a:moveTo>
                  <a:cubicBezTo>
                    <a:pt x="856" y="1"/>
                    <a:pt x="658" y="72"/>
                    <a:pt x="496" y="232"/>
                  </a:cubicBezTo>
                  <a:cubicBezTo>
                    <a:pt x="0" y="734"/>
                    <a:pt x="351" y="1586"/>
                    <a:pt x="1058" y="1586"/>
                  </a:cubicBezTo>
                  <a:cubicBezTo>
                    <a:pt x="1493" y="1586"/>
                    <a:pt x="1843" y="1229"/>
                    <a:pt x="1849" y="794"/>
                  </a:cubicBezTo>
                  <a:cubicBezTo>
                    <a:pt x="1849" y="316"/>
                    <a:pt x="1459" y="1"/>
                    <a:pt x="105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15" name="Google Shape;515;p26"/>
            <p:cNvSpPr/>
            <p:nvPr/>
          </p:nvSpPr>
          <p:spPr>
            <a:xfrm>
              <a:off x="8166526" y="587617"/>
              <a:ext cx="153835" cy="162316"/>
            </a:xfrm>
            <a:custGeom>
              <a:avLst/>
              <a:gdLst/>
              <a:ahLst/>
              <a:cxnLst/>
              <a:rect l="l" t="t" r="r" b="b"/>
              <a:pathLst>
                <a:path w="780" h="823" extrusionOk="0">
                  <a:moveTo>
                    <a:pt x="212" y="0"/>
                  </a:moveTo>
                  <a:lnTo>
                    <a:pt x="272" y="314"/>
                  </a:lnTo>
                  <a:lnTo>
                    <a:pt x="0" y="496"/>
                  </a:lnTo>
                  <a:lnTo>
                    <a:pt x="296" y="544"/>
                  </a:lnTo>
                  <a:lnTo>
                    <a:pt x="284" y="822"/>
                  </a:lnTo>
                  <a:lnTo>
                    <a:pt x="508" y="568"/>
                  </a:lnTo>
                  <a:lnTo>
                    <a:pt x="780" y="617"/>
                  </a:lnTo>
                  <a:lnTo>
                    <a:pt x="780" y="617"/>
                  </a:lnTo>
                  <a:lnTo>
                    <a:pt x="604" y="351"/>
                  </a:lnTo>
                  <a:lnTo>
                    <a:pt x="737" y="115"/>
                  </a:lnTo>
                  <a:lnTo>
                    <a:pt x="459" y="212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38148006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9">
  <p:cSld name="Title and text 9"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27"/>
          <p:cNvSpPr/>
          <p:nvPr/>
        </p:nvSpPr>
        <p:spPr>
          <a:xfrm>
            <a:off x="-35050" y="4449240"/>
            <a:ext cx="9179080" cy="254796"/>
          </a:xfrm>
          <a:custGeom>
            <a:avLst/>
            <a:gdLst/>
            <a:ahLst/>
            <a:cxnLst/>
            <a:rect l="l" t="t" r="r" b="b"/>
            <a:pathLst>
              <a:path w="56647" h="1772" extrusionOk="0">
                <a:moveTo>
                  <a:pt x="0" y="1"/>
                </a:moveTo>
                <a:lnTo>
                  <a:pt x="0" y="1771"/>
                </a:lnTo>
                <a:lnTo>
                  <a:pt x="56646" y="1771"/>
                </a:lnTo>
                <a:lnTo>
                  <a:pt x="5664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8" name="Google Shape;518;p27"/>
          <p:cNvSpPr/>
          <p:nvPr/>
        </p:nvSpPr>
        <p:spPr>
          <a:xfrm>
            <a:off x="-35050" y="4541248"/>
            <a:ext cx="9179080" cy="636127"/>
          </a:xfrm>
          <a:custGeom>
            <a:avLst/>
            <a:gdLst/>
            <a:ahLst/>
            <a:cxnLst/>
            <a:rect l="l" t="t" r="r" b="b"/>
            <a:pathLst>
              <a:path w="56647" h="4424" extrusionOk="0">
                <a:moveTo>
                  <a:pt x="0" y="1"/>
                </a:moveTo>
                <a:lnTo>
                  <a:pt x="0" y="4423"/>
                </a:lnTo>
                <a:lnTo>
                  <a:pt x="56646" y="4423"/>
                </a:lnTo>
                <a:lnTo>
                  <a:pt x="5664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9" name="Google Shape;519;p27"/>
          <p:cNvSpPr txBox="1">
            <a:spLocks noGrp="1"/>
          </p:cNvSpPr>
          <p:nvPr>
            <p:ph type="subTitle" idx="1"/>
          </p:nvPr>
        </p:nvSpPr>
        <p:spPr>
          <a:xfrm>
            <a:off x="1818475" y="2255775"/>
            <a:ext cx="26022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 dirty="0"/>
          </a:p>
        </p:txBody>
      </p:sp>
      <p:sp>
        <p:nvSpPr>
          <p:cNvPr id="520" name="Google Shape;520;p27"/>
          <p:cNvSpPr txBox="1">
            <a:spLocks noGrp="1"/>
          </p:cNvSpPr>
          <p:nvPr>
            <p:ph type="subTitle" idx="2"/>
          </p:nvPr>
        </p:nvSpPr>
        <p:spPr>
          <a:xfrm>
            <a:off x="2063100" y="2979029"/>
            <a:ext cx="2357700" cy="5106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3000">
                <a:latin typeface="Barrio"/>
                <a:ea typeface="Barrio"/>
                <a:cs typeface="Barrio"/>
                <a:sym typeface="Barri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21" name="Google Shape;521;p27"/>
          <p:cNvSpPr txBox="1">
            <a:spLocks noGrp="1"/>
          </p:cNvSpPr>
          <p:nvPr>
            <p:ph type="title"/>
          </p:nvPr>
        </p:nvSpPr>
        <p:spPr>
          <a:xfrm>
            <a:off x="975600" y="657125"/>
            <a:ext cx="3445500" cy="116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22" name="Google Shape;522;p27"/>
          <p:cNvSpPr txBox="1">
            <a:spLocks noGrp="1"/>
          </p:cNvSpPr>
          <p:nvPr>
            <p:ph type="subTitle" idx="3"/>
          </p:nvPr>
        </p:nvSpPr>
        <p:spPr>
          <a:xfrm>
            <a:off x="2039700" y="3877225"/>
            <a:ext cx="2381100" cy="34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 dirty="0"/>
          </a:p>
        </p:txBody>
      </p:sp>
      <p:sp>
        <p:nvSpPr>
          <p:cNvPr id="523" name="Google Shape;523;p27"/>
          <p:cNvSpPr/>
          <p:nvPr/>
        </p:nvSpPr>
        <p:spPr>
          <a:xfrm rot="10800000">
            <a:off x="5317279" y="-100096"/>
            <a:ext cx="4009172" cy="3007796"/>
          </a:xfrm>
          <a:custGeom>
            <a:avLst/>
            <a:gdLst/>
            <a:ahLst/>
            <a:cxnLst/>
            <a:rect l="l" t="t" r="r" b="b"/>
            <a:pathLst>
              <a:path w="7850" h="4255" extrusionOk="0">
                <a:moveTo>
                  <a:pt x="1" y="0"/>
                </a:moveTo>
                <a:lnTo>
                  <a:pt x="1" y="3499"/>
                </a:lnTo>
                <a:cubicBezTo>
                  <a:pt x="7" y="3916"/>
                  <a:pt x="345" y="4254"/>
                  <a:pt x="762" y="4254"/>
                </a:cubicBezTo>
                <a:lnTo>
                  <a:pt x="7850" y="4254"/>
                </a:lnTo>
                <a:cubicBezTo>
                  <a:pt x="7246" y="3142"/>
                  <a:pt x="6049" y="2351"/>
                  <a:pt x="4774" y="2303"/>
                </a:cubicBezTo>
                <a:cubicBezTo>
                  <a:pt x="4715" y="2300"/>
                  <a:pt x="4656" y="2299"/>
                  <a:pt x="4597" y="2299"/>
                </a:cubicBezTo>
                <a:cubicBezTo>
                  <a:pt x="4324" y="2299"/>
                  <a:pt x="4048" y="2321"/>
                  <a:pt x="3775" y="2321"/>
                </a:cubicBezTo>
                <a:cubicBezTo>
                  <a:pt x="3528" y="2321"/>
                  <a:pt x="3283" y="2303"/>
                  <a:pt x="3046" y="2236"/>
                </a:cubicBezTo>
                <a:cubicBezTo>
                  <a:pt x="2424" y="2055"/>
                  <a:pt x="1947" y="1547"/>
                  <a:pt x="1499" y="1076"/>
                </a:cubicBezTo>
                <a:cubicBezTo>
                  <a:pt x="1070" y="629"/>
                  <a:pt x="599" y="164"/>
                  <a:pt x="1" y="0"/>
                </a:cubicBezTo>
                <a:close/>
              </a:path>
            </a:pathLst>
          </a:custGeom>
          <a:solidFill>
            <a:srgbClr val="4586F1">
              <a:alpha val="75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24" name="Google Shape;524;p27"/>
          <p:cNvSpPr/>
          <p:nvPr/>
        </p:nvSpPr>
        <p:spPr>
          <a:xfrm rot="-10277315">
            <a:off x="8039097" y="1714696"/>
            <a:ext cx="976712" cy="702542"/>
          </a:xfrm>
          <a:custGeom>
            <a:avLst/>
            <a:gdLst/>
            <a:ahLst/>
            <a:cxnLst/>
            <a:rect l="l" t="t" r="r" b="b"/>
            <a:pathLst>
              <a:path w="9501" h="6834" extrusionOk="0">
                <a:moveTo>
                  <a:pt x="8553" y="1358"/>
                </a:moveTo>
                <a:cubicBezTo>
                  <a:pt x="8564" y="1460"/>
                  <a:pt x="8561" y="1563"/>
                  <a:pt x="8545" y="1664"/>
                </a:cubicBezTo>
                <a:cubicBezTo>
                  <a:pt x="8502" y="1911"/>
                  <a:pt x="8375" y="2135"/>
                  <a:pt x="8188" y="2298"/>
                </a:cubicBezTo>
                <a:cubicBezTo>
                  <a:pt x="8116" y="2370"/>
                  <a:pt x="8019" y="2425"/>
                  <a:pt x="7922" y="2449"/>
                </a:cubicBezTo>
                <a:cubicBezTo>
                  <a:pt x="7908" y="2451"/>
                  <a:pt x="7893" y="2452"/>
                  <a:pt x="7878" y="2452"/>
                </a:cubicBezTo>
                <a:cubicBezTo>
                  <a:pt x="7809" y="2452"/>
                  <a:pt x="7742" y="2430"/>
                  <a:pt x="7687" y="2395"/>
                </a:cubicBezTo>
                <a:cubicBezTo>
                  <a:pt x="7542" y="2304"/>
                  <a:pt x="7475" y="2141"/>
                  <a:pt x="7505" y="1972"/>
                </a:cubicBezTo>
                <a:cubicBezTo>
                  <a:pt x="7536" y="1881"/>
                  <a:pt x="7596" y="1796"/>
                  <a:pt x="7681" y="1742"/>
                </a:cubicBezTo>
                <a:cubicBezTo>
                  <a:pt x="7777" y="1664"/>
                  <a:pt x="7886" y="1597"/>
                  <a:pt x="8001" y="1543"/>
                </a:cubicBezTo>
                <a:cubicBezTo>
                  <a:pt x="8173" y="1454"/>
                  <a:pt x="8360" y="1391"/>
                  <a:pt x="8553" y="1358"/>
                </a:cubicBezTo>
                <a:close/>
                <a:moveTo>
                  <a:pt x="4705" y="1970"/>
                </a:moveTo>
                <a:cubicBezTo>
                  <a:pt x="4865" y="1973"/>
                  <a:pt x="5024" y="1998"/>
                  <a:pt x="5179" y="2050"/>
                </a:cubicBezTo>
                <a:cubicBezTo>
                  <a:pt x="5596" y="2183"/>
                  <a:pt x="5977" y="2522"/>
                  <a:pt x="6049" y="2963"/>
                </a:cubicBezTo>
                <a:cubicBezTo>
                  <a:pt x="6122" y="3410"/>
                  <a:pt x="5832" y="3905"/>
                  <a:pt x="5348" y="3954"/>
                </a:cubicBezTo>
                <a:cubicBezTo>
                  <a:pt x="5324" y="3956"/>
                  <a:pt x="5301" y="3957"/>
                  <a:pt x="5278" y="3957"/>
                </a:cubicBezTo>
                <a:cubicBezTo>
                  <a:pt x="4838" y="3957"/>
                  <a:pt x="4536" y="3533"/>
                  <a:pt x="4484" y="3120"/>
                </a:cubicBezTo>
                <a:cubicBezTo>
                  <a:pt x="4460" y="2824"/>
                  <a:pt x="4502" y="2522"/>
                  <a:pt x="4605" y="2238"/>
                </a:cubicBezTo>
                <a:cubicBezTo>
                  <a:pt x="4636" y="2148"/>
                  <a:pt x="4669" y="2059"/>
                  <a:pt x="4705" y="1970"/>
                </a:cubicBezTo>
                <a:close/>
                <a:moveTo>
                  <a:pt x="2552" y="3268"/>
                </a:moveTo>
                <a:cubicBezTo>
                  <a:pt x="2696" y="3268"/>
                  <a:pt x="2840" y="3286"/>
                  <a:pt x="2980" y="3325"/>
                </a:cubicBezTo>
                <a:cubicBezTo>
                  <a:pt x="3445" y="3464"/>
                  <a:pt x="3826" y="3881"/>
                  <a:pt x="3777" y="4389"/>
                </a:cubicBezTo>
                <a:cubicBezTo>
                  <a:pt x="3759" y="4594"/>
                  <a:pt x="3662" y="4781"/>
                  <a:pt x="3511" y="4920"/>
                </a:cubicBezTo>
                <a:cubicBezTo>
                  <a:pt x="3378" y="5023"/>
                  <a:pt x="3215" y="5077"/>
                  <a:pt x="3052" y="5077"/>
                </a:cubicBezTo>
                <a:cubicBezTo>
                  <a:pt x="3041" y="5078"/>
                  <a:pt x="3031" y="5078"/>
                  <a:pt x="3020" y="5078"/>
                </a:cubicBezTo>
                <a:cubicBezTo>
                  <a:pt x="2670" y="5078"/>
                  <a:pt x="2352" y="4887"/>
                  <a:pt x="2182" y="4582"/>
                </a:cubicBezTo>
                <a:cubicBezTo>
                  <a:pt x="1970" y="4180"/>
                  <a:pt x="2037" y="3680"/>
                  <a:pt x="2250" y="3293"/>
                </a:cubicBezTo>
                <a:lnTo>
                  <a:pt x="2250" y="3293"/>
                </a:lnTo>
                <a:cubicBezTo>
                  <a:pt x="2350" y="3277"/>
                  <a:pt x="2451" y="3268"/>
                  <a:pt x="2552" y="3268"/>
                </a:cubicBezTo>
                <a:close/>
                <a:moveTo>
                  <a:pt x="7027" y="0"/>
                </a:moveTo>
                <a:cubicBezTo>
                  <a:pt x="6955" y="0"/>
                  <a:pt x="6883" y="5"/>
                  <a:pt x="6810" y="14"/>
                </a:cubicBezTo>
                <a:cubicBezTo>
                  <a:pt x="6267" y="86"/>
                  <a:pt x="5759" y="340"/>
                  <a:pt x="5385" y="745"/>
                </a:cubicBezTo>
                <a:cubicBezTo>
                  <a:pt x="5073" y="1082"/>
                  <a:pt x="4824" y="1473"/>
                  <a:pt x="4648" y="1897"/>
                </a:cubicBezTo>
                <a:lnTo>
                  <a:pt x="4648" y="1897"/>
                </a:lnTo>
                <a:cubicBezTo>
                  <a:pt x="4620" y="1897"/>
                  <a:pt x="4591" y="1898"/>
                  <a:pt x="4563" y="1899"/>
                </a:cubicBezTo>
                <a:cubicBezTo>
                  <a:pt x="4255" y="1923"/>
                  <a:pt x="3953" y="1996"/>
                  <a:pt x="3669" y="2111"/>
                </a:cubicBezTo>
                <a:cubicBezTo>
                  <a:pt x="3409" y="2219"/>
                  <a:pt x="3155" y="2346"/>
                  <a:pt x="2913" y="2503"/>
                </a:cubicBezTo>
                <a:cubicBezTo>
                  <a:pt x="2631" y="2693"/>
                  <a:pt x="2374" y="2936"/>
                  <a:pt x="2200" y="3229"/>
                </a:cubicBezTo>
                <a:lnTo>
                  <a:pt x="2200" y="3229"/>
                </a:lnTo>
                <a:cubicBezTo>
                  <a:pt x="1808" y="3301"/>
                  <a:pt x="1442" y="3474"/>
                  <a:pt x="1131" y="3730"/>
                </a:cubicBezTo>
                <a:cubicBezTo>
                  <a:pt x="406" y="4316"/>
                  <a:pt x="1" y="5216"/>
                  <a:pt x="43" y="6153"/>
                </a:cubicBezTo>
                <a:cubicBezTo>
                  <a:pt x="49" y="6370"/>
                  <a:pt x="92" y="6594"/>
                  <a:pt x="164" y="6805"/>
                </a:cubicBezTo>
                <a:cubicBezTo>
                  <a:pt x="169" y="6825"/>
                  <a:pt x="185" y="6834"/>
                  <a:pt x="201" y="6834"/>
                </a:cubicBezTo>
                <a:cubicBezTo>
                  <a:pt x="224" y="6834"/>
                  <a:pt x="247" y="6816"/>
                  <a:pt x="237" y="6787"/>
                </a:cubicBezTo>
                <a:lnTo>
                  <a:pt x="230" y="6787"/>
                </a:lnTo>
                <a:cubicBezTo>
                  <a:pt x="98" y="6376"/>
                  <a:pt x="73" y="5941"/>
                  <a:pt x="152" y="5518"/>
                </a:cubicBezTo>
                <a:cubicBezTo>
                  <a:pt x="230" y="5089"/>
                  <a:pt x="400" y="4685"/>
                  <a:pt x="653" y="4334"/>
                </a:cubicBezTo>
                <a:cubicBezTo>
                  <a:pt x="901" y="3978"/>
                  <a:pt x="1233" y="3694"/>
                  <a:pt x="1620" y="3500"/>
                </a:cubicBezTo>
                <a:cubicBezTo>
                  <a:pt x="1787" y="3417"/>
                  <a:pt x="1968" y="3351"/>
                  <a:pt x="2154" y="3312"/>
                </a:cubicBezTo>
                <a:lnTo>
                  <a:pt x="2154" y="3312"/>
                </a:lnTo>
                <a:cubicBezTo>
                  <a:pt x="2079" y="3454"/>
                  <a:pt x="2024" y="3608"/>
                  <a:pt x="1995" y="3772"/>
                </a:cubicBezTo>
                <a:cubicBezTo>
                  <a:pt x="1922" y="4225"/>
                  <a:pt x="2049" y="4739"/>
                  <a:pt x="2460" y="4993"/>
                </a:cubicBezTo>
                <a:cubicBezTo>
                  <a:pt x="2627" y="5097"/>
                  <a:pt x="2830" y="5158"/>
                  <a:pt x="3030" y="5158"/>
                </a:cubicBezTo>
                <a:cubicBezTo>
                  <a:pt x="3191" y="5158"/>
                  <a:pt x="3350" y="5118"/>
                  <a:pt x="3487" y="5029"/>
                </a:cubicBezTo>
                <a:cubicBezTo>
                  <a:pt x="3886" y="4763"/>
                  <a:pt x="3940" y="4201"/>
                  <a:pt x="3723" y="3808"/>
                </a:cubicBezTo>
                <a:cubicBezTo>
                  <a:pt x="3487" y="3387"/>
                  <a:pt x="3009" y="3195"/>
                  <a:pt x="2545" y="3195"/>
                </a:cubicBezTo>
                <a:cubicBezTo>
                  <a:pt x="2510" y="3195"/>
                  <a:pt x="2476" y="3196"/>
                  <a:pt x="2442" y="3198"/>
                </a:cubicBezTo>
                <a:cubicBezTo>
                  <a:pt x="2393" y="3202"/>
                  <a:pt x="2345" y="3207"/>
                  <a:pt x="2297" y="3214"/>
                </a:cubicBezTo>
                <a:lnTo>
                  <a:pt x="2297" y="3214"/>
                </a:lnTo>
                <a:cubicBezTo>
                  <a:pt x="2307" y="3198"/>
                  <a:pt x="2317" y="3183"/>
                  <a:pt x="2327" y="3168"/>
                </a:cubicBezTo>
                <a:cubicBezTo>
                  <a:pt x="2623" y="2739"/>
                  <a:pt x="3076" y="2455"/>
                  <a:pt x="3542" y="2250"/>
                </a:cubicBezTo>
                <a:cubicBezTo>
                  <a:pt x="3877" y="2098"/>
                  <a:pt x="4250" y="1980"/>
                  <a:pt x="4619" y="1971"/>
                </a:cubicBezTo>
                <a:lnTo>
                  <a:pt x="4619" y="1971"/>
                </a:lnTo>
                <a:cubicBezTo>
                  <a:pt x="4595" y="2033"/>
                  <a:pt x="4572" y="2096"/>
                  <a:pt x="4551" y="2159"/>
                </a:cubicBezTo>
                <a:cubicBezTo>
                  <a:pt x="4369" y="2679"/>
                  <a:pt x="4285" y="3301"/>
                  <a:pt x="4678" y="3748"/>
                </a:cubicBezTo>
                <a:cubicBezTo>
                  <a:pt x="4823" y="3923"/>
                  <a:pt x="5040" y="4026"/>
                  <a:pt x="5270" y="4032"/>
                </a:cubicBezTo>
                <a:cubicBezTo>
                  <a:pt x="5276" y="4032"/>
                  <a:pt x="5283" y="4032"/>
                  <a:pt x="5290" y="4032"/>
                </a:cubicBezTo>
                <a:cubicBezTo>
                  <a:pt x="5524" y="4032"/>
                  <a:pt x="5740" y="3930"/>
                  <a:pt x="5898" y="3754"/>
                </a:cubicBezTo>
                <a:cubicBezTo>
                  <a:pt x="6224" y="3392"/>
                  <a:pt x="6200" y="2842"/>
                  <a:pt x="5904" y="2467"/>
                </a:cubicBezTo>
                <a:cubicBezTo>
                  <a:pt x="5625" y="2102"/>
                  <a:pt x="5185" y="1919"/>
                  <a:pt x="4734" y="1899"/>
                </a:cubicBezTo>
                <a:lnTo>
                  <a:pt x="4734" y="1899"/>
                </a:lnTo>
                <a:cubicBezTo>
                  <a:pt x="4789" y="1768"/>
                  <a:pt x="4851" y="1639"/>
                  <a:pt x="4919" y="1512"/>
                </a:cubicBezTo>
                <a:cubicBezTo>
                  <a:pt x="5167" y="1059"/>
                  <a:pt x="5505" y="648"/>
                  <a:pt x="5946" y="389"/>
                </a:cubicBezTo>
                <a:cubicBezTo>
                  <a:pt x="6276" y="193"/>
                  <a:pt x="6654" y="76"/>
                  <a:pt x="7031" y="76"/>
                </a:cubicBezTo>
                <a:cubicBezTo>
                  <a:pt x="7166" y="76"/>
                  <a:pt x="7300" y="91"/>
                  <a:pt x="7433" y="123"/>
                </a:cubicBezTo>
                <a:cubicBezTo>
                  <a:pt x="7892" y="238"/>
                  <a:pt x="8267" y="564"/>
                  <a:pt x="8454" y="993"/>
                </a:cubicBezTo>
                <a:cubicBezTo>
                  <a:pt x="8496" y="1085"/>
                  <a:pt x="8526" y="1183"/>
                  <a:pt x="8543" y="1281"/>
                </a:cubicBezTo>
                <a:lnTo>
                  <a:pt x="8543" y="1281"/>
                </a:lnTo>
                <a:cubicBezTo>
                  <a:pt x="8325" y="1317"/>
                  <a:pt x="8113" y="1390"/>
                  <a:pt x="7916" y="1500"/>
                </a:cubicBezTo>
                <a:cubicBezTo>
                  <a:pt x="7795" y="1561"/>
                  <a:pt x="7687" y="1639"/>
                  <a:pt x="7584" y="1724"/>
                </a:cubicBezTo>
                <a:cubicBezTo>
                  <a:pt x="7505" y="1784"/>
                  <a:pt x="7451" y="1869"/>
                  <a:pt x="7433" y="1966"/>
                </a:cubicBezTo>
                <a:cubicBezTo>
                  <a:pt x="7397" y="2141"/>
                  <a:pt x="7463" y="2322"/>
                  <a:pt x="7608" y="2431"/>
                </a:cubicBezTo>
                <a:cubicBezTo>
                  <a:pt x="7693" y="2498"/>
                  <a:pt x="7780" y="2527"/>
                  <a:pt x="7866" y="2527"/>
                </a:cubicBezTo>
                <a:cubicBezTo>
                  <a:pt x="8188" y="2527"/>
                  <a:pt x="8490" y="2120"/>
                  <a:pt x="8581" y="1839"/>
                </a:cubicBezTo>
                <a:cubicBezTo>
                  <a:pt x="8633" y="1678"/>
                  <a:pt x="8645" y="1511"/>
                  <a:pt x="8626" y="1347"/>
                </a:cubicBezTo>
                <a:lnTo>
                  <a:pt x="8626" y="1347"/>
                </a:lnTo>
                <a:cubicBezTo>
                  <a:pt x="8659" y="1343"/>
                  <a:pt x="8693" y="1340"/>
                  <a:pt x="8726" y="1337"/>
                </a:cubicBezTo>
                <a:cubicBezTo>
                  <a:pt x="8776" y="1332"/>
                  <a:pt x="8826" y="1330"/>
                  <a:pt x="8875" y="1330"/>
                </a:cubicBezTo>
                <a:cubicBezTo>
                  <a:pt x="9067" y="1330"/>
                  <a:pt x="9257" y="1366"/>
                  <a:pt x="9439" y="1428"/>
                </a:cubicBezTo>
                <a:cubicBezTo>
                  <a:pt x="9444" y="1430"/>
                  <a:pt x="9449" y="1431"/>
                  <a:pt x="9454" y="1431"/>
                </a:cubicBezTo>
                <a:cubicBezTo>
                  <a:pt x="9490" y="1431"/>
                  <a:pt x="9501" y="1371"/>
                  <a:pt x="9463" y="1355"/>
                </a:cubicBezTo>
                <a:cubicBezTo>
                  <a:pt x="9263" y="1290"/>
                  <a:pt x="9056" y="1257"/>
                  <a:pt x="8850" y="1257"/>
                </a:cubicBezTo>
                <a:cubicBezTo>
                  <a:pt x="8772" y="1257"/>
                  <a:pt x="8693" y="1261"/>
                  <a:pt x="8615" y="1271"/>
                </a:cubicBezTo>
                <a:lnTo>
                  <a:pt x="8615" y="1271"/>
                </a:lnTo>
                <a:cubicBezTo>
                  <a:pt x="8565" y="984"/>
                  <a:pt x="8419" y="712"/>
                  <a:pt x="8218" y="503"/>
                </a:cubicBezTo>
                <a:cubicBezTo>
                  <a:pt x="7906" y="176"/>
                  <a:pt x="7473" y="0"/>
                  <a:pt x="7027" y="0"/>
                </a:cubicBez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25" name="Google Shape;525;p27"/>
          <p:cNvSpPr/>
          <p:nvPr/>
        </p:nvSpPr>
        <p:spPr>
          <a:xfrm rot="10800000" flipH="1">
            <a:off x="7493579" y="918847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26" name="Google Shape;526;p27"/>
          <p:cNvSpPr/>
          <p:nvPr/>
        </p:nvSpPr>
        <p:spPr>
          <a:xfrm rot="10800000" flipH="1">
            <a:off x="8220373" y="3988712"/>
            <a:ext cx="112275" cy="118461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27" name="Google Shape;527;p27"/>
          <p:cNvSpPr/>
          <p:nvPr/>
        </p:nvSpPr>
        <p:spPr>
          <a:xfrm rot="10800000" flipH="1">
            <a:off x="5098212" y="242399"/>
            <a:ext cx="99475" cy="85275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28" name="Google Shape;528;p27"/>
          <p:cNvSpPr/>
          <p:nvPr/>
        </p:nvSpPr>
        <p:spPr>
          <a:xfrm rot="10800000" flipH="1">
            <a:off x="6463779" y="400760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29" name="Google Shape;529;p27"/>
          <p:cNvSpPr/>
          <p:nvPr/>
        </p:nvSpPr>
        <p:spPr>
          <a:xfrm rot="10800000" flipH="1">
            <a:off x="7888524" y="3372197"/>
            <a:ext cx="223975" cy="192005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30" name="Google Shape;530;p27"/>
          <p:cNvSpPr/>
          <p:nvPr/>
        </p:nvSpPr>
        <p:spPr>
          <a:xfrm rot="10800000" flipH="1">
            <a:off x="5903725" y="879247"/>
            <a:ext cx="153823" cy="131864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31" name="Google Shape;531;p27"/>
          <p:cNvSpPr/>
          <p:nvPr/>
        </p:nvSpPr>
        <p:spPr>
          <a:xfrm rot="10800000" flipH="1">
            <a:off x="8625615" y="3487871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32" name="Google Shape;532;p27"/>
          <p:cNvSpPr/>
          <p:nvPr/>
        </p:nvSpPr>
        <p:spPr>
          <a:xfrm rot="10800000" flipH="1">
            <a:off x="8422941" y="2843785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33" name="Google Shape;533;p27"/>
          <p:cNvSpPr/>
          <p:nvPr/>
        </p:nvSpPr>
        <p:spPr>
          <a:xfrm rot="10800000" flipH="1">
            <a:off x="8269127" y="608627"/>
            <a:ext cx="153835" cy="162316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34" name="Google Shape;534;p27"/>
          <p:cNvSpPr/>
          <p:nvPr/>
        </p:nvSpPr>
        <p:spPr>
          <a:xfrm rot="10800000" flipH="1">
            <a:off x="232627" y="2149352"/>
            <a:ext cx="153836" cy="162316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35" name="Google Shape;535;p27"/>
          <p:cNvSpPr/>
          <p:nvPr/>
        </p:nvSpPr>
        <p:spPr>
          <a:xfrm rot="10800000" flipH="1">
            <a:off x="694815" y="1892696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36" name="Google Shape;536;p27"/>
          <p:cNvSpPr/>
          <p:nvPr/>
        </p:nvSpPr>
        <p:spPr>
          <a:xfrm rot="10800000" flipH="1">
            <a:off x="850329" y="2791109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37" name="Google Shape;537;p27"/>
          <p:cNvSpPr/>
          <p:nvPr/>
        </p:nvSpPr>
        <p:spPr>
          <a:xfrm rot="10800000" flipH="1">
            <a:off x="310450" y="1135023"/>
            <a:ext cx="153823" cy="131864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38" name="Google Shape;538;p27"/>
          <p:cNvSpPr/>
          <p:nvPr/>
        </p:nvSpPr>
        <p:spPr>
          <a:xfrm rot="10800000" flipH="1">
            <a:off x="337636" y="3096224"/>
            <a:ext cx="99474" cy="85275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4241303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0" userDrawn="1">
  <p:cSld name="Title and text 10"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28"/>
          <p:cNvSpPr/>
          <p:nvPr/>
        </p:nvSpPr>
        <p:spPr>
          <a:xfrm rot="4448121" flipH="1">
            <a:off x="560969" y="-2732622"/>
            <a:ext cx="8931474" cy="8373551"/>
          </a:xfrm>
          <a:custGeom>
            <a:avLst/>
            <a:gdLst/>
            <a:ahLst/>
            <a:cxnLst/>
            <a:rect l="l" t="t" r="r" b="b"/>
            <a:pathLst>
              <a:path w="11366" h="10656" extrusionOk="0">
                <a:moveTo>
                  <a:pt x="7425" y="0"/>
                </a:moveTo>
                <a:cubicBezTo>
                  <a:pt x="6333" y="0"/>
                  <a:pt x="5674" y="1324"/>
                  <a:pt x="4689" y="2084"/>
                </a:cubicBezTo>
                <a:cubicBezTo>
                  <a:pt x="3741" y="2815"/>
                  <a:pt x="2768" y="2259"/>
                  <a:pt x="1837" y="2743"/>
                </a:cubicBezTo>
                <a:cubicBezTo>
                  <a:pt x="0" y="3709"/>
                  <a:pt x="1982" y="5111"/>
                  <a:pt x="2429" y="6090"/>
                </a:cubicBezTo>
                <a:cubicBezTo>
                  <a:pt x="2931" y="7178"/>
                  <a:pt x="1904" y="8477"/>
                  <a:pt x="2272" y="9619"/>
                </a:cubicBezTo>
                <a:cubicBezTo>
                  <a:pt x="2441" y="10132"/>
                  <a:pt x="2876" y="10519"/>
                  <a:pt x="3408" y="10634"/>
                </a:cubicBezTo>
                <a:cubicBezTo>
                  <a:pt x="3494" y="10648"/>
                  <a:pt x="3580" y="10655"/>
                  <a:pt x="3665" y="10655"/>
                </a:cubicBezTo>
                <a:cubicBezTo>
                  <a:pt x="4114" y="10655"/>
                  <a:pt x="4544" y="10458"/>
                  <a:pt x="4828" y="10102"/>
                </a:cubicBezTo>
                <a:cubicBezTo>
                  <a:pt x="5021" y="9866"/>
                  <a:pt x="5154" y="9558"/>
                  <a:pt x="5426" y="9431"/>
                </a:cubicBezTo>
                <a:cubicBezTo>
                  <a:pt x="5513" y="9392"/>
                  <a:pt x="5602" y="9376"/>
                  <a:pt x="5691" y="9376"/>
                </a:cubicBezTo>
                <a:cubicBezTo>
                  <a:pt x="6030" y="9376"/>
                  <a:pt x="6381" y="9617"/>
                  <a:pt x="6701" y="9794"/>
                </a:cubicBezTo>
                <a:cubicBezTo>
                  <a:pt x="7103" y="10018"/>
                  <a:pt x="7555" y="10124"/>
                  <a:pt x="8011" y="10124"/>
                </a:cubicBezTo>
                <a:cubicBezTo>
                  <a:pt x="9074" y="10124"/>
                  <a:pt x="10154" y="9550"/>
                  <a:pt x="10653" y="8585"/>
                </a:cubicBezTo>
                <a:cubicBezTo>
                  <a:pt x="11366" y="7214"/>
                  <a:pt x="10762" y="5304"/>
                  <a:pt x="9396" y="4604"/>
                </a:cubicBezTo>
                <a:lnTo>
                  <a:pt x="9396" y="4604"/>
                </a:lnTo>
                <a:cubicBezTo>
                  <a:pt x="9405" y="4608"/>
                  <a:pt x="9415" y="4611"/>
                  <a:pt x="9424" y="4611"/>
                </a:cubicBezTo>
                <a:cubicBezTo>
                  <a:pt x="9690" y="4611"/>
                  <a:pt x="9836" y="2622"/>
                  <a:pt x="9807" y="2447"/>
                </a:cubicBezTo>
                <a:cubicBezTo>
                  <a:pt x="9692" y="1643"/>
                  <a:pt x="9257" y="918"/>
                  <a:pt x="8599" y="447"/>
                </a:cubicBezTo>
                <a:cubicBezTo>
                  <a:pt x="8149" y="130"/>
                  <a:pt x="7766" y="0"/>
                  <a:pt x="7425" y="0"/>
                </a:cubicBezTo>
                <a:close/>
              </a:path>
            </a:pathLst>
          </a:custGeom>
          <a:solidFill>
            <a:srgbClr val="4586F1">
              <a:alpha val="75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41" name="Google Shape;541;p28"/>
          <p:cNvSpPr txBox="1">
            <a:spLocks noGrp="1"/>
          </p:cNvSpPr>
          <p:nvPr>
            <p:ph type="title"/>
          </p:nvPr>
        </p:nvSpPr>
        <p:spPr>
          <a:xfrm>
            <a:off x="721050" y="542500"/>
            <a:ext cx="7701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42" name="Google Shape;542;p28"/>
          <p:cNvSpPr txBox="1">
            <a:spLocks noGrp="1"/>
          </p:cNvSpPr>
          <p:nvPr>
            <p:ph type="subTitle" idx="1"/>
          </p:nvPr>
        </p:nvSpPr>
        <p:spPr>
          <a:xfrm>
            <a:off x="1710750" y="1471985"/>
            <a:ext cx="57225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5483302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1">
  <p:cSld name="Title and text 11"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29"/>
          <p:cNvSpPr/>
          <p:nvPr/>
        </p:nvSpPr>
        <p:spPr>
          <a:xfrm>
            <a:off x="-39150" y="2681295"/>
            <a:ext cx="9277820" cy="2961911"/>
          </a:xfrm>
          <a:custGeom>
            <a:avLst/>
            <a:gdLst/>
            <a:ahLst/>
            <a:cxnLst/>
            <a:rect l="l" t="t" r="r" b="b"/>
            <a:pathLst>
              <a:path w="12013" h="10430" extrusionOk="0">
                <a:moveTo>
                  <a:pt x="1" y="1"/>
                </a:moveTo>
                <a:lnTo>
                  <a:pt x="1" y="9668"/>
                </a:lnTo>
                <a:lnTo>
                  <a:pt x="1" y="9734"/>
                </a:lnTo>
                <a:cubicBezTo>
                  <a:pt x="37" y="10127"/>
                  <a:pt x="363" y="10423"/>
                  <a:pt x="756" y="10429"/>
                </a:cubicBezTo>
                <a:lnTo>
                  <a:pt x="11258" y="10429"/>
                </a:lnTo>
                <a:cubicBezTo>
                  <a:pt x="11674" y="10423"/>
                  <a:pt x="12013" y="10085"/>
                  <a:pt x="12013" y="9668"/>
                </a:cubicBezTo>
                <a:lnTo>
                  <a:pt x="12013" y="2321"/>
                </a:lnTo>
                <a:cubicBezTo>
                  <a:pt x="11596" y="2726"/>
                  <a:pt x="11239" y="3185"/>
                  <a:pt x="10961" y="3692"/>
                </a:cubicBezTo>
                <a:cubicBezTo>
                  <a:pt x="10895" y="3807"/>
                  <a:pt x="10835" y="3928"/>
                  <a:pt x="10774" y="4055"/>
                </a:cubicBezTo>
                <a:cubicBezTo>
                  <a:pt x="10744" y="4115"/>
                  <a:pt x="10714" y="4176"/>
                  <a:pt x="10690" y="4236"/>
                </a:cubicBezTo>
                <a:cubicBezTo>
                  <a:pt x="10635" y="4363"/>
                  <a:pt x="10587" y="4490"/>
                  <a:pt x="10539" y="4623"/>
                </a:cubicBezTo>
                <a:lnTo>
                  <a:pt x="10526" y="4665"/>
                </a:lnTo>
                <a:cubicBezTo>
                  <a:pt x="10520" y="4653"/>
                  <a:pt x="10514" y="4641"/>
                  <a:pt x="10508" y="4629"/>
                </a:cubicBezTo>
                <a:cubicBezTo>
                  <a:pt x="10472" y="4526"/>
                  <a:pt x="10424" y="4423"/>
                  <a:pt x="10375" y="4327"/>
                </a:cubicBezTo>
                <a:cubicBezTo>
                  <a:pt x="10351" y="4284"/>
                  <a:pt x="10321" y="4236"/>
                  <a:pt x="10297" y="4188"/>
                </a:cubicBezTo>
                <a:cubicBezTo>
                  <a:pt x="10236" y="4097"/>
                  <a:pt x="10176" y="4006"/>
                  <a:pt x="10110" y="3922"/>
                </a:cubicBezTo>
                <a:cubicBezTo>
                  <a:pt x="9801" y="3547"/>
                  <a:pt x="9421" y="3239"/>
                  <a:pt x="8992" y="3028"/>
                </a:cubicBezTo>
                <a:cubicBezTo>
                  <a:pt x="8303" y="2689"/>
                  <a:pt x="7523" y="2568"/>
                  <a:pt x="6756" y="2568"/>
                </a:cubicBezTo>
                <a:cubicBezTo>
                  <a:pt x="6623" y="2568"/>
                  <a:pt x="6484" y="2574"/>
                  <a:pt x="6345" y="2593"/>
                </a:cubicBezTo>
                <a:cubicBezTo>
                  <a:pt x="6146" y="2617"/>
                  <a:pt x="5946" y="2653"/>
                  <a:pt x="5747" y="2701"/>
                </a:cubicBezTo>
                <a:cubicBezTo>
                  <a:pt x="5602" y="2732"/>
                  <a:pt x="5457" y="2774"/>
                  <a:pt x="5312" y="2816"/>
                </a:cubicBezTo>
                <a:cubicBezTo>
                  <a:pt x="5082" y="2877"/>
                  <a:pt x="4853" y="2955"/>
                  <a:pt x="4635" y="3028"/>
                </a:cubicBezTo>
                <a:cubicBezTo>
                  <a:pt x="4466" y="3088"/>
                  <a:pt x="4309" y="3142"/>
                  <a:pt x="4158" y="3197"/>
                </a:cubicBezTo>
                <a:lnTo>
                  <a:pt x="4140" y="3203"/>
                </a:lnTo>
                <a:cubicBezTo>
                  <a:pt x="4073" y="3028"/>
                  <a:pt x="3995" y="2865"/>
                  <a:pt x="3910" y="2701"/>
                </a:cubicBezTo>
                <a:cubicBezTo>
                  <a:pt x="3203" y="1378"/>
                  <a:pt x="1959" y="423"/>
                  <a:pt x="496" y="85"/>
                </a:cubicBezTo>
                <a:cubicBezTo>
                  <a:pt x="333" y="49"/>
                  <a:pt x="170" y="19"/>
                  <a:pt x="1" y="1"/>
                </a:cubicBezTo>
                <a:close/>
              </a:path>
            </a:pathLst>
          </a:custGeom>
          <a:solidFill>
            <a:srgbClr val="4586F1">
              <a:alpha val="75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73" name="Google Shape;573;p29"/>
          <p:cNvSpPr txBox="1">
            <a:spLocks noGrp="1"/>
          </p:cNvSpPr>
          <p:nvPr>
            <p:ph type="title"/>
          </p:nvPr>
        </p:nvSpPr>
        <p:spPr>
          <a:xfrm>
            <a:off x="2462550" y="528375"/>
            <a:ext cx="42189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574" name="Google Shape;574;p29"/>
          <p:cNvSpPr txBox="1">
            <a:spLocks noGrp="1"/>
          </p:cNvSpPr>
          <p:nvPr>
            <p:ph type="subTitle" idx="1"/>
          </p:nvPr>
        </p:nvSpPr>
        <p:spPr>
          <a:xfrm>
            <a:off x="1710800" y="1793588"/>
            <a:ext cx="57225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 dirty="0"/>
          </a:p>
        </p:txBody>
      </p:sp>
      <p:sp>
        <p:nvSpPr>
          <p:cNvPr id="575" name="Google Shape;575;p29"/>
          <p:cNvSpPr txBox="1">
            <a:spLocks noGrp="1"/>
          </p:cNvSpPr>
          <p:nvPr>
            <p:ph type="subTitle" idx="2"/>
          </p:nvPr>
        </p:nvSpPr>
        <p:spPr>
          <a:xfrm>
            <a:off x="2933750" y="2390275"/>
            <a:ext cx="3276600" cy="510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3000">
                <a:latin typeface="Barrio"/>
                <a:ea typeface="Barrio"/>
                <a:cs typeface="Barrio"/>
                <a:sym typeface="Barri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76" name="Google Shape;576;p29"/>
          <p:cNvSpPr txBox="1">
            <a:spLocks noGrp="1"/>
          </p:cNvSpPr>
          <p:nvPr>
            <p:ph type="subTitle" idx="3"/>
          </p:nvPr>
        </p:nvSpPr>
        <p:spPr>
          <a:xfrm>
            <a:off x="1710800" y="3107650"/>
            <a:ext cx="5722500" cy="61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 dirty="0"/>
          </a:p>
        </p:txBody>
      </p:sp>
      <p:sp>
        <p:nvSpPr>
          <p:cNvPr id="577" name="Google Shape;577;p29"/>
          <p:cNvSpPr txBox="1">
            <a:spLocks noGrp="1"/>
          </p:cNvSpPr>
          <p:nvPr>
            <p:ph type="subTitle" idx="4"/>
          </p:nvPr>
        </p:nvSpPr>
        <p:spPr>
          <a:xfrm>
            <a:off x="721050" y="4261104"/>
            <a:ext cx="2381100" cy="34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 dirty="0"/>
          </a:p>
        </p:txBody>
      </p:sp>
      <p:sp>
        <p:nvSpPr>
          <p:cNvPr id="578" name="Google Shape;578;p29"/>
          <p:cNvSpPr txBox="1">
            <a:spLocks noGrp="1"/>
          </p:cNvSpPr>
          <p:nvPr>
            <p:ph type="subTitle" idx="5"/>
          </p:nvPr>
        </p:nvSpPr>
        <p:spPr>
          <a:xfrm>
            <a:off x="3381525" y="4261104"/>
            <a:ext cx="2381100" cy="34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 dirty="0"/>
          </a:p>
        </p:txBody>
      </p:sp>
      <p:sp>
        <p:nvSpPr>
          <p:cNvPr id="579" name="Google Shape;579;p29"/>
          <p:cNvSpPr txBox="1">
            <a:spLocks noGrp="1"/>
          </p:cNvSpPr>
          <p:nvPr>
            <p:ph type="subTitle" idx="6"/>
          </p:nvPr>
        </p:nvSpPr>
        <p:spPr>
          <a:xfrm>
            <a:off x="6041850" y="4261104"/>
            <a:ext cx="2381100" cy="34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 dirty="0"/>
          </a:p>
        </p:txBody>
      </p:sp>
      <p:grpSp>
        <p:nvGrpSpPr>
          <p:cNvPr id="580" name="Google Shape;580;p29"/>
          <p:cNvGrpSpPr/>
          <p:nvPr/>
        </p:nvGrpSpPr>
        <p:grpSpPr>
          <a:xfrm>
            <a:off x="126823" y="-51155"/>
            <a:ext cx="8890214" cy="2040154"/>
            <a:chOff x="126822" y="-51155"/>
            <a:chExt cx="8890214" cy="2040154"/>
          </a:xfrm>
        </p:grpSpPr>
        <p:sp>
          <p:nvSpPr>
            <p:cNvPr id="581" name="Google Shape;581;p29"/>
            <p:cNvSpPr/>
            <p:nvPr/>
          </p:nvSpPr>
          <p:spPr>
            <a:xfrm>
              <a:off x="126822" y="378761"/>
              <a:ext cx="112275" cy="118461"/>
            </a:xfrm>
            <a:custGeom>
              <a:avLst/>
              <a:gdLst/>
              <a:ahLst/>
              <a:cxnLst/>
              <a:rect l="l" t="t" r="r" b="b"/>
              <a:pathLst>
                <a:path w="780" h="823" extrusionOk="0">
                  <a:moveTo>
                    <a:pt x="212" y="0"/>
                  </a:moveTo>
                  <a:lnTo>
                    <a:pt x="272" y="314"/>
                  </a:lnTo>
                  <a:lnTo>
                    <a:pt x="0" y="496"/>
                  </a:lnTo>
                  <a:lnTo>
                    <a:pt x="296" y="544"/>
                  </a:lnTo>
                  <a:lnTo>
                    <a:pt x="284" y="822"/>
                  </a:lnTo>
                  <a:lnTo>
                    <a:pt x="508" y="568"/>
                  </a:lnTo>
                  <a:lnTo>
                    <a:pt x="780" y="617"/>
                  </a:lnTo>
                  <a:lnTo>
                    <a:pt x="780" y="617"/>
                  </a:lnTo>
                  <a:lnTo>
                    <a:pt x="604" y="351"/>
                  </a:lnTo>
                  <a:lnTo>
                    <a:pt x="737" y="115"/>
                  </a:lnTo>
                  <a:lnTo>
                    <a:pt x="459" y="212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82" name="Google Shape;582;p29"/>
            <p:cNvSpPr/>
            <p:nvPr/>
          </p:nvSpPr>
          <p:spPr>
            <a:xfrm>
              <a:off x="8472673" y="1032758"/>
              <a:ext cx="223975" cy="192005"/>
            </a:xfrm>
            <a:custGeom>
              <a:avLst/>
              <a:gdLst/>
              <a:ahLst/>
              <a:cxnLst/>
              <a:rect l="l" t="t" r="r" b="b"/>
              <a:pathLst>
                <a:path w="1850" h="1586" extrusionOk="0">
                  <a:moveTo>
                    <a:pt x="1068" y="81"/>
                  </a:moveTo>
                  <a:cubicBezTo>
                    <a:pt x="1456" y="81"/>
                    <a:pt x="1771" y="405"/>
                    <a:pt x="1771" y="794"/>
                  </a:cubicBezTo>
                  <a:cubicBezTo>
                    <a:pt x="1771" y="1225"/>
                    <a:pt x="1418" y="1510"/>
                    <a:pt x="1049" y="1510"/>
                  </a:cubicBezTo>
                  <a:cubicBezTo>
                    <a:pt x="874" y="1510"/>
                    <a:pt x="696" y="1446"/>
                    <a:pt x="550" y="1302"/>
                  </a:cubicBezTo>
                  <a:cubicBezTo>
                    <a:pt x="103" y="849"/>
                    <a:pt x="417" y="81"/>
                    <a:pt x="1058" y="81"/>
                  </a:cubicBezTo>
                  <a:cubicBezTo>
                    <a:pt x="1061" y="81"/>
                    <a:pt x="1065" y="81"/>
                    <a:pt x="1068" y="81"/>
                  </a:cubicBezTo>
                  <a:close/>
                  <a:moveTo>
                    <a:pt x="1051" y="1"/>
                  </a:moveTo>
                  <a:cubicBezTo>
                    <a:pt x="856" y="1"/>
                    <a:pt x="658" y="72"/>
                    <a:pt x="496" y="232"/>
                  </a:cubicBezTo>
                  <a:cubicBezTo>
                    <a:pt x="0" y="734"/>
                    <a:pt x="351" y="1586"/>
                    <a:pt x="1058" y="1586"/>
                  </a:cubicBezTo>
                  <a:cubicBezTo>
                    <a:pt x="1493" y="1586"/>
                    <a:pt x="1843" y="1229"/>
                    <a:pt x="1849" y="794"/>
                  </a:cubicBezTo>
                  <a:cubicBezTo>
                    <a:pt x="1849" y="316"/>
                    <a:pt x="1459" y="1"/>
                    <a:pt x="105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83" name="Google Shape;583;p29"/>
            <p:cNvSpPr/>
            <p:nvPr/>
          </p:nvSpPr>
          <p:spPr>
            <a:xfrm>
              <a:off x="8202528" y="88191"/>
              <a:ext cx="52462" cy="52659"/>
            </a:xfrm>
            <a:custGeom>
              <a:avLst/>
              <a:gdLst/>
              <a:ahLst/>
              <a:cxnLst/>
              <a:rect l="l" t="t" r="r" b="b"/>
              <a:pathLst>
                <a:path w="266" h="267" extrusionOk="0">
                  <a:moveTo>
                    <a:pt x="133" y="0"/>
                  </a:moveTo>
                  <a:cubicBezTo>
                    <a:pt x="61" y="0"/>
                    <a:pt x="0" y="61"/>
                    <a:pt x="0" y="133"/>
                  </a:cubicBezTo>
                  <a:cubicBezTo>
                    <a:pt x="0" y="206"/>
                    <a:pt x="61" y="266"/>
                    <a:pt x="133" y="266"/>
                  </a:cubicBezTo>
                  <a:cubicBezTo>
                    <a:pt x="206" y="266"/>
                    <a:pt x="266" y="206"/>
                    <a:pt x="266" y="133"/>
                  </a:cubicBezTo>
                  <a:cubicBezTo>
                    <a:pt x="266" y="61"/>
                    <a:pt x="206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84" name="Google Shape;584;p29"/>
            <p:cNvSpPr/>
            <p:nvPr/>
          </p:nvSpPr>
          <p:spPr>
            <a:xfrm>
              <a:off x="1185740" y="1188491"/>
              <a:ext cx="52462" cy="52659"/>
            </a:xfrm>
            <a:custGeom>
              <a:avLst/>
              <a:gdLst/>
              <a:ahLst/>
              <a:cxnLst/>
              <a:rect l="l" t="t" r="r" b="b"/>
              <a:pathLst>
                <a:path w="266" h="267" extrusionOk="0">
                  <a:moveTo>
                    <a:pt x="133" y="0"/>
                  </a:moveTo>
                  <a:cubicBezTo>
                    <a:pt x="61" y="0"/>
                    <a:pt x="0" y="61"/>
                    <a:pt x="0" y="133"/>
                  </a:cubicBezTo>
                  <a:cubicBezTo>
                    <a:pt x="0" y="206"/>
                    <a:pt x="61" y="266"/>
                    <a:pt x="133" y="266"/>
                  </a:cubicBezTo>
                  <a:cubicBezTo>
                    <a:pt x="206" y="266"/>
                    <a:pt x="266" y="206"/>
                    <a:pt x="266" y="133"/>
                  </a:cubicBezTo>
                  <a:cubicBezTo>
                    <a:pt x="266" y="61"/>
                    <a:pt x="206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85" name="Google Shape;585;p29"/>
            <p:cNvSpPr/>
            <p:nvPr/>
          </p:nvSpPr>
          <p:spPr>
            <a:xfrm>
              <a:off x="1408640" y="326103"/>
              <a:ext cx="52462" cy="52659"/>
            </a:xfrm>
            <a:custGeom>
              <a:avLst/>
              <a:gdLst/>
              <a:ahLst/>
              <a:cxnLst/>
              <a:rect l="l" t="t" r="r" b="b"/>
              <a:pathLst>
                <a:path w="266" h="267" extrusionOk="0">
                  <a:moveTo>
                    <a:pt x="133" y="0"/>
                  </a:moveTo>
                  <a:cubicBezTo>
                    <a:pt x="61" y="0"/>
                    <a:pt x="0" y="61"/>
                    <a:pt x="0" y="133"/>
                  </a:cubicBezTo>
                  <a:cubicBezTo>
                    <a:pt x="0" y="206"/>
                    <a:pt x="61" y="266"/>
                    <a:pt x="133" y="266"/>
                  </a:cubicBezTo>
                  <a:cubicBezTo>
                    <a:pt x="206" y="266"/>
                    <a:pt x="266" y="206"/>
                    <a:pt x="266" y="133"/>
                  </a:cubicBezTo>
                  <a:cubicBezTo>
                    <a:pt x="266" y="61"/>
                    <a:pt x="206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86" name="Google Shape;586;p29"/>
            <p:cNvSpPr/>
            <p:nvPr/>
          </p:nvSpPr>
          <p:spPr>
            <a:xfrm>
              <a:off x="609073" y="-51155"/>
              <a:ext cx="223975" cy="192005"/>
            </a:xfrm>
            <a:custGeom>
              <a:avLst/>
              <a:gdLst/>
              <a:ahLst/>
              <a:cxnLst/>
              <a:rect l="l" t="t" r="r" b="b"/>
              <a:pathLst>
                <a:path w="1850" h="1586" extrusionOk="0">
                  <a:moveTo>
                    <a:pt x="1068" y="81"/>
                  </a:moveTo>
                  <a:cubicBezTo>
                    <a:pt x="1456" y="81"/>
                    <a:pt x="1771" y="405"/>
                    <a:pt x="1771" y="794"/>
                  </a:cubicBezTo>
                  <a:cubicBezTo>
                    <a:pt x="1771" y="1225"/>
                    <a:pt x="1418" y="1510"/>
                    <a:pt x="1049" y="1510"/>
                  </a:cubicBezTo>
                  <a:cubicBezTo>
                    <a:pt x="874" y="1510"/>
                    <a:pt x="696" y="1446"/>
                    <a:pt x="550" y="1302"/>
                  </a:cubicBezTo>
                  <a:cubicBezTo>
                    <a:pt x="103" y="849"/>
                    <a:pt x="417" y="81"/>
                    <a:pt x="1058" y="81"/>
                  </a:cubicBezTo>
                  <a:cubicBezTo>
                    <a:pt x="1061" y="81"/>
                    <a:pt x="1065" y="81"/>
                    <a:pt x="1068" y="81"/>
                  </a:cubicBezTo>
                  <a:close/>
                  <a:moveTo>
                    <a:pt x="1051" y="1"/>
                  </a:moveTo>
                  <a:cubicBezTo>
                    <a:pt x="856" y="1"/>
                    <a:pt x="658" y="72"/>
                    <a:pt x="496" y="232"/>
                  </a:cubicBezTo>
                  <a:cubicBezTo>
                    <a:pt x="0" y="734"/>
                    <a:pt x="351" y="1586"/>
                    <a:pt x="1058" y="1586"/>
                  </a:cubicBezTo>
                  <a:cubicBezTo>
                    <a:pt x="1493" y="1586"/>
                    <a:pt x="1843" y="1229"/>
                    <a:pt x="1849" y="794"/>
                  </a:cubicBezTo>
                  <a:cubicBezTo>
                    <a:pt x="1849" y="316"/>
                    <a:pt x="1459" y="1"/>
                    <a:pt x="1051" y="1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87" name="Google Shape;587;p29"/>
            <p:cNvSpPr/>
            <p:nvPr/>
          </p:nvSpPr>
          <p:spPr>
            <a:xfrm>
              <a:off x="1863301" y="140842"/>
              <a:ext cx="153835" cy="162316"/>
            </a:xfrm>
            <a:custGeom>
              <a:avLst/>
              <a:gdLst/>
              <a:ahLst/>
              <a:cxnLst/>
              <a:rect l="l" t="t" r="r" b="b"/>
              <a:pathLst>
                <a:path w="780" h="823" extrusionOk="0">
                  <a:moveTo>
                    <a:pt x="212" y="0"/>
                  </a:moveTo>
                  <a:lnTo>
                    <a:pt x="272" y="314"/>
                  </a:lnTo>
                  <a:lnTo>
                    <a:pt x="0" y="496"/>
                  </a:lnTo>
                  <a:lnTo>
                    <a:pt x="296" y="544"/>
                  </a:lnTo>
                  <a:lnTo>
                    <a:pt x="284" y="822"/>
                  </a:lnTo>
                  <a:lnTo>
                    <a:pt x="508" y="568"/>
                  </a:lnTo>
                  <a:lnTo>
                    <a:pt x="780" y="617"/>
                  </a:lnTo>
                  <a:lnTo>
                    <a:pt x="780" y="617"/>
                  </a:lnTo>
                  <a:lnTo>
                    <a:pt x="604" y="351"/>
                  </a:lnTo>
                  <a:lnTo>
                    <a:pt x="737" y="115"/>
                  </a:lnTo>
                  <a:lnTo>
                    <a:pt x="459" y="212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88" name="Google Shape;588;p29"/>
            <p:cNvSpPr/>
            <p:nvPr/>
          </p:nvSpPr>
          <p:spPr>
            <a:xfrm flipH="1">
              <a:off x="8904761" y="378761"/>
              <a:ext cx="112275" cy="118461"/>
            </a:xfrm>
            <a:custGeom>
              <a:avLst/>
              <a:gdLst/>
              <a:ahLst/>
              <a:cxnLst/>
              <a:rect l="l" t="t" r="r" b="b"/>
              <a:pathLst>
                <a:path w="780" h="823" extrusionOk="0">
                  <a:moveTo>
                    <a:pt x="212" y="0"/>
                  </a:moveTo>
                  <a:lnTo>
                    <a:pt x="272" y="314"/>
                  </a:lnTo>
                  <a:lnTo>
                    <a:pt x="0" y="496"/>
                  </a:lnTo>
                  <a:lnTo>
                    <a:pt x="296" y="544"/>
                  </a:lnTo>
                  <a:lnTo>
                    <a:pt x="284" y="822"/>
                  </a:lnTo>
                  <a:lnTo>
                    <a:pt x="508" y="568"/>
                  </a:lnTo>
                  <a:lnTo>
                    <a:pt x="780" y="617"/>
                  </a:lnTo>
                  <a:lnTo>
                    <a:pt x="780" y="617"/>
                  </a:lnTo>
                  <a:lnTo>
                    <a:pt x="604" y="351"/>
                  </a:lnTo>
                  <a:lnTo>
                    <a:pt x="737" y="115"/>
                  </a:lnTo>
                  <a:lnTo>
                    <a:pt x="459" y="212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89" name="Google Shape;589;p29"/>
            <p:cNvSpPr/>
            <p:nvPr/>
          </p:nvSpPr>
          <p:spPr>
            <a:xfrm flipH="1">
              <a:off x="7981573" y="542510"/>
              <a:ext cx="99474" cy="85275"/>
            </a:xfrm>
            <a:custGeom>
              <a:avLst/>
              <a:gdLst/>
              <a:ahLst/>
              <a:cxnLst/>
              <a:rect l="l" t="t" r="r" b="b"/>
              <a:pathLst>
                <a:path w="1850" h="1586" extrusionOk="0">
                  <a:moveTo>
                    <a:pt x="1068" y="81"/>
                  </a:moveTo>
                  <a:cubicBezTo>
                    <a:pt x="1456" y="81"/>
                    <a:pt x="1771" y="405"/>
                    <a:pt x="1771" y="794"/>
                  </a:cubicBezTo>
                  <a:cubicBezTo>
                    <a:pt x="1771" y="1225"/>
                    <a:pt x="1418" y="1510"/>
                    <a:pt x="1049" y="1510"/>
                  </a:cubicBezTo>
                  <a:cubicBezTo>
                    <a:pt x="874" y="1510"/>
                    <a:pt x="696" y="1446"/>
                    <a:pt x="550" y="1302"/>
                  </a:cubicBezTo>
                  <a:cubicBezTo>
                    <a:pt x="103" y="849"/>
                    <a:pt x="417" y="81"/>
                    <a:pt x="1058" y="81"/>
                  </a:cubicBezTo>
                  <a:cubicBezTo>
                    <a:pt x="1061" y="81"/>
                    <a:pt x="1065" y="81"/>
                    <a:pt x="1068" y="81"/>
                  </a:cubicBezTo>
                  <a:close/>
                  <a:moveTo>
                    <a:pt x="1051" y="1"/>
                  </a:moveTo>
                  <a:cubicBezTo>
                    <a:pt x="856" y="1"/>
                    <a:pt x="658" y="72"/>
                    <a:pt x="496" y="232"/>
                  </a:cubicBezTo>
                  <a:cubicBezTo>
                    <a:pt x="0" y="734"/>
                    <a:pt x="351" y="1586"/>
                    <a:pt x="1058" y="1586"/>
                  </a:cubicBezTo>
                  <a:cubicBezTo>
                    <a:pt x="1493" y="1586"/>
                    <a:pt x="1843" y="1229"/>
                    <a:pt x="1849" y="794"/>
                  </a:cubicBezTo>
                  <a:cubicBezTo>
                    <a:pt x="1849" y="316"/>
                    <a:pt x="1459" y="1"/>
                    <a:pt x="105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90" name="Google Shape;590;p29"/>
            <p:cNvSpPr/>
            <p:nvPr/>
          </p:nvSpPr>
          <p:spPr>
            <a:xfrm flipH="1">
              <a:off x="8934657" y="1936341"/>
              <a:ext cx="52462" cy="52659"/>
            </a:xfrm>
            <a:custGeom>
              <a:avLst/>
              <a:gdLst/>
              <a:ahLst/>
              <a:cxnLst/>
              <a:rect l="l" t="t" r="r" b="b"/>
              <a:pathLst>
                <a:path w="266" h="267" extrusionOk="0">
                  <a:moveTo>
                    <a:pt x="133" y="0"/>
                  </a:moveTo>
                  <a:cubicBezTo>
                    <a:pt x="61" y="0"/>
                    <a:pt x="0" y="61"/>
                    <a:pt x="0" y="133"/>
                  </a:cubicBezTo>
                  <a:cubicBezTo>
                    <a:pt x="0" y="206"/>
                    <a:pt x="61" y="266"/>
                    <a:pt x="133" y="266"/>
                  </a:cubicBezTo>
                  <a:cubicBezTo>
                    <a:pt x="206" y="266"/>
                    <a:pt x="266" y="206"/>
                    <a:pt x="266" y="133"/>
                  </a:cubicBezTo>
                  <a:cubicBezTo>
                    <a:pt x="266" y="61"/>
                    <a:pt x="206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91" name="Google Shape;591;p29"/>
            <p:cNvSpPr/>
            <p:nvPr/>
          </p:nvSpPr>
          <p:spPr>
            <a:xfrm>
              <a:off x="348103" y="1224791"/>
              <a:ext cx="52462" cy="52659"/>
            </a:xfrm>
            <a:custGeom>
              <a:avLst/>
              <a:gdLst/>
              <a:ahLst/>
              <a:cxnLst/>
              <a:rect l="l" t="t" r="r" b="b"/>
              <a:pathLst>
                <a:path w="266" h="267" extrusionOk="0">
                  <a:moveTo>
                    <a:pt x="133" y="0"/>
                  </a:moveTo>
                  <a:cubicBezTo>
                    <a:pt x="61" y="0"/>
                    <a:pt x="0" y="61"/>
                    <a:pt x="0" y="133"/>
                  </a:cubicBezTo>
                  <a:cubicBezTo>
                    <a:pt x="0" y="206"/>
                    <a:pt x="61" y="266"/>
                    <a:pt x="133" y="266"/>
                  </a:cubicBezTo>
                  <a:cubicBezTo>
                    <a:pt x="206" y="266"/>
                    <a:pt x="266" y="206"/>
                    <a:pt x="266" y="133"/>
                  </a:cubicBezTo>
                  <a:cubicBezTo>
                    <a:pt x="266" y="61"/>
                    <a:pt x="206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92" name="Google Shape;592;p29"/>
            <p:cNvSpPr/>
            <p:nvPr/>
          </p:nvSpPr>
          <p:spPr>
            <a:xfrm flipH="1">
              <a:off x="550986" y="749923"/>
              <a:ext cx="99474" cy="85275"/>
            </a:xfrm>
            <a:custGeom>
              <a:avLst/>
              <a:gdLst/>
              <a:ahLst/>
              <a:cxnLst/>
              <a:rect l="l" t="t" r="r" b="b"/>
              <a:pathLst>
                <a:path w="1850" h="1586" extrusionOk="0">
                  <a:moveTo>
                    <a:pt x="1068" y="81"/>
                  </a:moveTo>
                  <a:cubicBezTo>
                    <a:pt x="1456" y="81"/>
                    <a:pt x="1771" y="405"/>
                    <a:pt x="1771" y="794"/>
                  </a:cubicBezTo>
                  <a:cubicBezTo>
                    <a:pt x="1771" y="1225"/>
                    <a:pt x="1418" y="1510"/>
                    <a:pt x="1049" y="1510"/>
                  </a:cubicBezTo>
                  <a:cubicBezTo>
                    <a:pt x="874" y="1510"/>
                    <a:pt x="696" y="1446"/>
                    <a:pt x="550" y="1302"/>
                  </a:cubicBezTo>
                  <a:cubicBezTo>
                    <a:pt x="103" y="849"/>
                    <a:pt x="417" y="81"/>
                    <a:pt x="1058" y="81"/>
                  </a:cubicBezTo>
                  <a:cubicBezTo>
                    <a:pt x="1061" y="81"/>
                    <a:pt x="1065" y="81"/>
                    <a:pt x="1068" y="81"/>
                  </a:cubicBezTo>
                  <a:close/>
                  <a:moveTo>
                    <a:pt x="1051" y="1"/>
                  </a:moveTo>
                  <a:cubicBezTo>
                    <a:pt x="856" y="1"/>
                    <a:pt x="658" y="72"/>
                    <a:pt x="496" y="232"/>
                  </a:cubicBezTo>
                  <a:cubicBezTo>
                    <a:pt x="0" y="734"/>
                    <a:pt x="351" y="1586"/>
                    <a:pt x="1058" y="1586"/>
                  </a:cubicBezTo>
                  <a:cubicBezTo>
                    <a:pt x="1493" y="1586"/>
                    <a:pt x="1843" y="1229"/>
                    <a:pt x="1849" y="794"/>
                  </a:cubicBezTo>
                  <a:cubicBezTo>
                    <a:pt x="1849" y="316"/>
                    <a:pt x="1459" y="1"/>
                    <a:pt x="105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93" name="Google Shape;593;p29"/>
            <p:cNvSpPr/>
            <p:nvPr/>
          </p:nvSpPr>
          <p:spPr>
            <a:xfrm>
              <a:off x="7117213" y="88192"/>
              <a:ext cx="153835" cy="162316"/>
            </a:xfrm>
            <a:custGeom>
              <a:avLst/>
              <a:gdLst/>
              <a:ahLst/>
              <a:cxnLst/>
              <a:rect l="l" t="t" r="r" b="b"/>
              <a:pathLst>
                <a:path w="780" h="823" extrusionOk="0">
                  <a:moveTo>
                    <a:pt x="212" y="0"/>
                  </a:moveTo>
                  <a:lnTo>
                    <a:pt x="272" y="314"/>
                  </a:lnTo>
                  <a:lnTo>
                    <a:pt x="0" y="496"/>
                  </a:lnTo>
                  <a:lnTo>
                    <a:pt x="296" y="544"/>
                  </a:lnTo>
                  <a:lnTo>
                    <a:pt x="284" y="822"/>
                  </a:lnTo>
                  <a:lnTo>
                    <a:pt x="508" y="568"/>
                  </a:lnTo>
                  <a:lnTo>
                    <a:pt x="780" y="617"/>
                  </a:lnTo>
                  <a:lnTo>
                    <a:pt x="780" y="617"/>
                  </a:lnTo>
                  <a:lnTo>
                    <a:pt x="604" y="351"/>
                  </a:lnTo>
                  <a:lnTo>
                    <a:pt x="737" y="115"/>
                  </a:lnTo>
                  <a:lnTo>
                    <a:pt x="459" y="212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594" name="Google Shape;594;p29"/>
          <p:cNvSpPr/>
          <p:nvPr/>
        </p:nvSpPr>
        <p:spPr>
          <a:xfrm>
            <a:off x="7192950" y="1302876"/>
            <a:ext cx="146100" cy="319025"/>
          </a:xfrm>
          <a:custGeom>
            <a:avLst/>
            <a:gdLst/>
            <a:ahLst/>
            <a:cxnLst/>
            <a:rect l="l" t="t" r="r" b="b"/>
            <a:pathLst>
              <a:path w="5844" h="12761" extrusionOk="0">
                <a:moveTo>
                  <a:pt x="3376" y="855"/>
                </a:moveTo>
                <a:cubicBezTo>
                  <a:pt x="3614" y="1114"/>
                  <a:pt x="3852" y="1352"/>
                  <a:pt x="4090" y="1612"/>
                </a:cubicBezTo>
                <a:cubicBezTo>
                  <a:pt x="4588" y="2196"/>
                  <a:pt x="4740" y="2542"/>
                  <a:pt x="4220" y="3148"/>
                </a:cubicBezTo>
                <a:cubicBezTo>
                  <a:pt x="3636" y="3776"/>
                  <a:pt x="2879" y="4187"/>
                  <a:pt x="2056" y="4360"/>
                </a:cubicBezTo>
                <a:cubicBezTo>
                  <a:pt x="1580" y="3841"/>
                  <a:pt x="1104" y="3343"/>
                  <a:pt x="628" y="2867"/>
                </a:cubicBezTo>
                <a:cubicBezTo>
                  <a:pt x="1689" y="2629"/>
                  <a:pt x="2944" y="1850"/>
                  <a:pt x="3376" y="855"/>
                </a:cubicBezTo>
                <a:close/>
                <a:moveTo>
                  <a:pt x="3835" y="9800"/>
                </a:moveTo>
                <a:cubicBezTo>
                  <a:pt x="4261" y="9800"/>
                  <a:pt x="4690" y="9959"/>
                  <a:pt x="5129" y="10073"/>
                </a:cubicBezTo>
                <a:cubicBezTo>
                  <a:pt x="5043" y="10484"/>
                  <a:pt x="4848" y="10852"/>
                  <a:pt x="4545" y="11155"/>
                </a:cubicBezTo>
                <a:cubicBezTo>
                  <a:pt x="4232" y="11499"/>
                  <a:pt x="3727" y="11945"/>
                  <a:pt x="3242" y="11945"/>
                </a:cubicBezTo>
                <a:cubicBezTo>
                  <a:pt x="3056" y="11945"/>
                  <a:pt x="2873" y="11879"/>
                  <a:pt x="2706" y="11717"/>
                </a:cubicBezTo>
                <a:cubicBezTo>
                  <a:pt x="2100" y="11111"/>
                  <a:pt x="2532" y="10311"/>
                  <a:pt x="3160" y="9964"/>
                </a:cubicBezTo>
                <a:cubicBezTo>
                  <a:pt x="3385" y="9845"/>
                  <a:pt x="3609" y="9800"/>
                  <a:pt x="3835" y="9800"/>
                </a:cubicBezTo>
                <a:close/>
                <a:moveTo>
                  <a:pt x="3425" y="0"/>
                </a:moveTo>
                <a:cubicBezTo>
                  <a:pt x="3362" y="0"/>
                  <a:pt x="3301" y="18"/>
                  <a:pt x="3247" y="54"/>
                </a:cubicBezTo>
                <a:cubicBezTo>
                  <a:pt x="3221" y="49"/>
                  <a:pt x="3194" y="46"/>
                  <a:pt x="3167" y="46"/>
                </a:cubicBezTo>
                <a:cubicBezTo>
                  <a:pt x="3079" y="46"/>
                  <a:pt x="2988" y="74"/>
                  <a:pt x="2922" y="140"/>
                </a:cubicBezTo>
                <a:cubicBezTo>
                  <a:pt x="2511" y="573"/>
                  <a:pt x="2273" y="1114"/>
                  <a:pt x="1840" y="1504"/>
                </a:cubicBezTo>
                <a:cubicBezTo>
                  <a:pt x="1364" y="1915"/>
                  <a:pt x="801" y="2218"/>
                  <a:pt x="217" y="2434"/>
                </a:cubicBezTo>
                <a:cubicBezTo>
                  <a:pt x="66" y="2521"/>
                  <a:pt x="1" y="2715"/>
                  <a:pt x="109" y="2845"/>
                </a:cubicBezTo>
                <a:cubicBezTo>
                  <a:pt x="109" y="2910"/>
                  <a:pt x="109" y="2975"/>
                  <a:pt x="152" y="3018"/>
                </a:cubicBezTo>
                <a:cubicBezTo>
                  <a:pt x="1039" y="4230"/>
                  <a:pt x="1948" y="5399"/>
                  <a:pt x="2835" y="6589"/>
                </a:cubicBezTo>
                <a:cubicBezTo>
                  <a:pt x="3420" y="7411"/>
                  <a:pt x="3982" y="8298"/>
                  <a:pt x="4610" y="9121"/>
                </a:cubicBezTo>
                <a:cubicBezTo>
                  <a:pt x="4403" y="9067"/>
                  <a:pt x="4192" y="9042"/>
                  <a:pt x="3983" y="9042"/>
                </a:cubicBezTo>
                <a:cubicBezTo>
                  <a:pt x="3427" y="9042"/>
                  <a:pt x="2880" y="9223"/>
                  <a:pt x="2424" y="9553"/>
                </a:cubicBezTo>
                <a:cubicBezTo>
                  <a:pt x="1580" y="10224"/>
                  <a:pt x="1364" y="11414"/>
                  <a:pt x="2100" y="12237"/>
                </a:cubicBezTo>
                <a:cubicBezTo>
                  <a:pt x="2442" y="12605"/>
                  <a:pt x="2840" y="12761"/>
                  <a:pt x="3244" y="12761"/>
                </a:cubicBezTo>
                <a:cubicBezTo>
                  <a:pt x="4500" y="12761"/>
                  <a:pt x="5807" y="11253"/>
                  <a:pt x="5627" y="9943"/>
                </a:cubicBezTo>
                <a:cubicBezTo>
                  <a:pt x="5778" y="9835"/>
                  <a:pt x="5843" y="9640"/>
                  <a:pt x="5757" y="9445"/>
                </a:cubicBezTo>
                <a:cubicBezTo>
                  <a:pt x="4956" y="7844"/>
                  <a:pt x="3766" y="6307"/>
                  <a:pt x="2489" y="4879"/>
                </a:cubicBezTo>
                <a:cubicBezTo>
                  <a:pt x="3549" y="4728"/>
                  <a:pt x="4502" y="4144"/>
                  <a:pt x="5129" y="3278"/>
                </a:cubicBezTo>
                <a:cubicBezTo>
                  <a:pt x="5389" y="2867"/>
                  <a:pt x="5627" y="2413"/>
                  <a:pt x="5389" y="1936"/>
                </a:cubicBezTo>
                <a:cubicBezTo>
                  <a:pt x="5043" y="1244"/>
                  <a:pt x="4220" y="595"/>
                  <a:pt x="3679" y="97"/>
                </a:cubicBezTo>
                <a:cubicBezTo>
                  <a:pt x="3604" y="34"/>
                  <a:pt x="3513" y="0"/>
                  <a:pt x="342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95" name="Google Shape;595;p29"/>
          <p:cNvSpPr/>
          <p:nvPr/>
        </p:nvSpPr>
        <p:spPr>
          <a:xfrm rot="3938655">
            <a:off x="1358580" y="2486066"/>
            <a:ext cx="146100" cy="319024"/>
          </a:xfrm>
          <a:custGeom>
            <a:avLst/>
            <a:gdLst/>
            <a:ahLst/>
            <a:cxnLst/>
            <a:rect l="l" t="t" r="r" b="b"/>
            <a:pathLst>
              <a:path w="5844" h="12761" extrusionOk="0">
                <a:moveTo>
                  <a:pt x="3376" y="855"/>
                </a:moveTo>
                <a:cubicBezTo>
                  <a:pt x="3614" y="1114"/>
                  <a:pt x="3852" y="1352"/>
                  <a:pt x="4090" y="1612"/>
                </a:cubicBezTo>
                <a:cubicBezTo>
                  <a:pt x="4588" y="2196"/>
                  <a:pt x="4740" y="2542"/>
                  <a:pt x="4220" y="3148"/>
                </a:cubicBezTo>
                <a:cubicBezTo>
                  <a:pt x="3636" y="3776"/>
                  <a:pt x="2879" y="4187"/>
                  <a:pt x="2056" y="4360"/>
                </a:cubicBezTo>
                <a:cubicBezTo>
                  <a:pt x="1580" y="3841"/>
                  <a:pt x="1104" y="3343"/>
                  <a:pt x="628" y="2867"/>
                </a:cubicBezTo>
                <a:cubicBezTo>
                  <a:pt x="1689" y="2629"/>
                  <a:pt x="2944" y="1850"/>
                  <a:pt x="3376" y="855"/>
                </a:cubicBezTo>
                <a:close/>
                <a:moveTo>
                  <a:pt x="3835" y="9800"/>
                </a:moveTo>
                <a:cubicBezTo>
                  <a:pt x="4261" y="9800"/>
                  <a:pt x="4690" y="9959"/>
                  <a:pt x="5129" y="10073"/>
                </a:cubicBezTo>
                <a:cubicBezTo>
                  <a:pt x="5043" y="10484"/>
                  <a:pt x="4848" y="10852"/>
                  <a:pt x="4545" y="11155"/>
                </a:cubicBezTo>
                <a:cubicBezTo>
                  <a:pt x="4232" y="11499"/>
                  <a:pt x="3727" y="11945"/>
                  <a:pt x="3242" y="11945"/>
                </a:cubicBezTo>
                <a:cubicBezTo>
                  <a:pt x="3056" y="11945"/>
                  <a:pt x="2873" y="11879"/>
                  <a:pt x="2706" y="11717"/>
                </a:cubicBezTo>
                <a:cubicBezTo>
                  <a:pt x="2100" y="11111"/>
                  <a:pt x="2532" y="10311"/>
                  <a:pt x="3160" y="9964"/>
                </a:cubicBezTo>
                <a:cubicBezTo>
                  <a:pt x="3385" y="9845"/>
                  <a:pt x="3609" y="9800"/>
                  <a:pt x="3835" y="9800"/>
                </a:cubicBezTo>
                <a:close/>
                <a:moveTo>
                  <a:pt x="3425" y="0"/>
                </a:moveTo>
                <a:cubicBezTo>
                  <a:pt x="3362" y="0"/>
                  <a:pt x="3301" y="18"/>
                  <a:pt x="3247" y="54"/>
                </a:cubicBezTo>
                <a:cubicBezTo>
                  <a:pt x="3221" y="49"/>
                  <a:pt x="3194" y="46"/>
                  <a:pt x="3167" y="46"/>
                </a:cubicBezTo>
                <a:cubicBezTo>
                  <a:pt x="3079" y="46"/>
                  <a:pt x="2988" y="74"/>
                  <a:pt x="2922" y="140"/>
                </a:cubicBezTo>
                <a:cubicBezTo>
                  <a:pt x="2511" y="573"/>
                  <a:pt x="2273" y="1114"/>
                  <a:pt x="1840" y="1504"/>
                </a:cubicBezTo>
                <a:cubicBezTo>
                  <a:pt x="1364" y="1915"/>
                  <a:pt x="801" y="2218"/>
                  <a:pt x="217" y="2434"/>
                </a:cubicBezTo>
                <a:cubicBezTo>
                  <a:pt x="66" y="2521"/>
                  <a:pt x="1" y="2715"/>
                  <a:pt x="109" y="2845"/>
                </a:cubicBezTo>
                <a:cubicBezTo>
                  <a:pt x="109" y="2910"/>
                  <a:pt x="109" y="2975"/>
                  <a:pt x="152" y="3018"/>
                </a:cubicBezTo>
                <a:cubicBezTo>
                  <a:pt x="1039" y="4230"/>
                  <a:pt x="1948" y="5399"/>
                  <a:pt x="2835" y="6589"/>
                </a:cubicBezTo>
                <a:cubicBezTo>
                  <a:pt x="3420" y="7411"/>
                  <a:pt x="3982" y="8298"/>
                  <a:pt x="4610" y="9121"/>
                </a:cubicBezTo>
                <a:cubicBezTo>
                  <a:pt x="4403" y="9067"/>
                  <a:pt x="4192" y="9042"/>
                  <a:pt x="3983" y="9042"/>
                </a:cubicBezTo>
                <a:cubicBezTo>
                  <a:pt x="3427" y="9042"/>
                  <a:pt x="2880" y="9223"/>
                  <a:pt x="2424" y="9553"/>
                </a:cubicBezTo>
                <a:cubicBezTo>
                  <a:pt x="1580" y="10224"/>
                  <a:pt x="1364" y="11414"/>
                  <a:pt x="2100" y="12237"/>
                </a:cubicBezTo>
                <a:cubicBezTo>
                  <a:pt x="2442" y="12605"/>
                  <a:pt x="2840" y="12761"/>
                  <a:pt x="3244" y="12761"/>
                </a:cubicBezTo>
                <a:cubicBezTo>
                  <a:pt x="4500" y="12761"/>
                  <a:pt x="5807" y="11253"/>
                  <a:pt x="5627" y="9943"/>
                </a:cubicBezTo>
                <a:cubicBezTo>
                  <a:pt x="5778" y="9835"/>
                  <a:pt x="5843" y="9640"/>
                  <a:pt x="5757" y="9445"/>
                </a:cubicBezTo>
                <a:cubicBezTo>
                  <a:pt x="4956" y="7844"/>
                  <a:pt x="3766" y="6307"/>
                  <a:pt x="2489" y="4879"/>
                </a:cubicBezTo>
                <a:cubicBezTo>
                  <a:pt x="3549" y="4728"/>
                  <a:pt x="4502" y="4144"/>
                  <a:pt x="5129" y="3278"/>
                </a:cubicBezTo>
                <a:cubicBezTo>
                  <a:pt x="5389" y="2867"/>
                  <a:pt x="5627" y="2413"/>
                  <a:pt x="5389" y="1936"/>
                </a:cubicBezTo>
                <a:cubicBezTo>
                  <a:pt x="5043" y="1244"/>
                  <a:pt x="4220" y="595"/>
                  <a:pt x="3679" y="97"/>
                </a:cubicBezTo>
                <a:cubicBezTo>
                  <a:pt x="3604" y="34"/>
                  <a:pt x="3513" y="0"/>
                  <a:pt x="342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96" name="Google Shape;596;p29"/>
          <p:cNvSpPr/>
          <p:nvPr/>
        </p:nvSpPr>
        <p:spPr>
          <a:xfrm>
            <a:off x="7617576" y="3388750"/>
            <a:ext cx="145450" cy="337800"/>
          </a:xfrm>
          <a:custGeom>
            <a:avLst/>
            <a:gdLst/>
            <a:ahLst/>
            <a:cxnLst/>
            <a:rect l="l" t="t" r="r" b="b"/>
            <a:pathLst>
              <a:path w="5818" h="13512" extrusionOk="0">
                <a:moveTo>
                  <a:pt x="628" y="1677"/>
                </a:moveTo>
                <a:cubicBezTo>
                  <a:pt x="758" y="1720"/>
                  <a:pt x="888" y="1742"/>
                  <a:pt x="1039" y="1785"/>
                </a:cubicBezTo>
                <a:cubicBezTo>
                  <a:pt x="931" y="1872"/>
                  <a:pt x="845" y="1980"/>
                  <a:pt x="801" y="2110"/>
                </a:cubicBezTo>
                <a:cubicBezTo>
                  <a:pt x="736" y="1958"/>
                  <a:pt x="671" y="1807"/>
                  <a:pt x="628" y="1677"/>
                </a:cubicBezTo>
                <a:close/>
                <a:moveTo>
                  <a:pt x="1775" y="1828"/>
                </a:moveTo>
                <a:lnTo>
                  <a:pt x="1277" y="2369"/>
                </a:lnTo>
                <a:cubicBezTo>
                  <a:pt x="1342" y="2175"/>
                  <a:pt x="1429" y="2002"/>
                  <a:pt x="1450" y="1828"/>
                </a:cubicBezTo>
                <a:close/>
                <a:moveTo>
                  <a:pt x="4134" y="1417"/>
                </a:moveTo>
                <a:cubicBezTo>
                  <a:pt x="4155" y="1482"/>
                  <a:pt x="4199" y="1569"/>
                  <a:pt x="4242" y="1655"/>
                </a:cubicBezTo>
                <a:lnTo>
                  <a:pt x="4242" y="1677"/>
                </a:lnTo>
                <a:cubicBezTo>
                  <a:pt x="4069" y="1915"/>
                  <a:pt x="3896" y="2153"/>
                  <a:pt x="3744" y="2413"/>
                </a:cubicBezTo>
                <a:cubicBezTo>
                  <a:pt x="3874" y="2066"/>
                  <a:pt x="4004" y="1742"/>
                  <a:pt x="4134" y="1417"/>
                </a:cubicBezTo>
                <a:close/>
                <a:moveTo>
                  <a:pt x="1169" y="2045"/>
                </a:moveTo>
                <a:cubicBezTo>
                  <a:pt x="1104" y="2218"/>
                  <a:pt x="1061" y="2391"/>
                  <a:pt x="996" y="2564"/>
                </a:cubicBezTo>
                <a:lnTo>
                  <a:pt x="888" y="2326"/>
                </a:lnTo>
                <a:lnTo>
                  <a:pt x="1169" y="2045"/>
                </a:lnTo>
                <a:close/>
                <a:moveTo>
                  <a:pt x="4437" y="2196"/>
                </a:moveTo>
                <a:cubicBezTo>
                  <a:pt x="4480" y="2283"/>
                  <a:pt x="4501" y="2369"/>
                  <a:pt x="4545" y="2456"/>
                </a:cubicBezTo>
                <a:lnTo>
                  <a:pt x="4328" y="2672"/>
                </a:lnTo>
                <a:cubicBezTo>
                  <a:pt x="4372" y="2521"/>
                  <a:pt x="4393" y="2348"/>
                  <a:pt x="4437" y="2196"/>
                </a:cubicBezTo>
                <a:close/>
                <a:moveTo>
                  <a:pt x="2749" y="1634"/>
                </a:moveTo>
                <a:lnTo>
                  <a:pt x="2749" y="1634"/>
                </a:lnTo>
                <a:cubicBezTo>
                  <a:pt x="2338" y="2066"/>
                  <a:pt x="1970" y="2564"/>
                  <a:pt x="1667" y="3105"/>
                </a:cubicBezTo>
                <a:cubicBezTo>
                  <a:pt x="1797" y="2651"/>
                  <a:pt x="1948" y="2196"/>
                  <a:pt x="2143" y="1785"/>
                </a:cubicBezTo>
                <a:lnTo>
                  <a:pt x="2165" y="1785"/>
                </a:lnTo>
                <a:cubicBezTo>
                  <a:pt x="2359" y="1742"/>
                  <a:pt x="2554" y="1699"/>
                  <a:pt x="2749" y="1634"/>
                </a:cubicBezTo>
                <a:close/>
                <a:moveTo>
                  <a:pt x="4177" y="2196"/>
                </a:moveTo>
                <a:lnTo>
                  <a:pt x="4177" y="2196"/>
                </a:lnTo>
                <a:cubicBezTo>
                  <a:pt x="4134" y="2456"/>
                  <a:pt x="4069" y="2716"/>
                  <a:pt x="4004" y="2975"/>
                </a:cubicBezTo>
                <a:cubicBezTo>
                  <a:pt x="3831" y="3105"/>
                  <a:pt x="3658" y="3235"/>
                  <a:pt x="3463" y="3365"/>
                </a:cubicBezTo>
                <a:cubicBezTo>
                  <a:pt x="3701" y="2954"/>
                  <a:pt x="3939" y="2586"/>
                  <a:pt x="4177" y="2196"/>
                </a:cubicBezTo>
                <a:close/>
                <a:moveTo>
                  <a:pt x="1797" y="2110"/>
                </a:moveTo>
                <a:lnTo>
                  <a:pt x="1797" y="2110"/>
                </a:lnTo>
                <a:cubicBezTo>
                  <a:pt x="1624" y="2542"/>
                  <a:pt x="1494" y="2975"/>
                  <a:pt x="1386" y="3430"/>
                </a:cubicBezTo>
                <a:cubicBezTo>
                  <a:pt x="1299" y="3235"/>
                  <a:pt x="1212" y="3040"/>
                  <a:pt x="1126" y="2845"/>
                </a:cubicBezTo>
                <a:cubicBezTo>
                  <a:pt x="1342" y="2607"/>
                  <a:pt x="1580" y="2348"/>
                  <a:pt x="1797" y="2110"/>
                </a:cubicBezTo>
                <a:close/>
                <a:moveTo>
                  <a:pt x="3896" y="833"/>
                </a:moveTo>
                <a:cubicBezTo>
                  <a:pt x="3917" y="898"/>
                  <a:pt x="3939" y="941"/>
                  <a:pt x="3961" y="985"/>
                </a:cubicBezTo>
                <a:cubicBezTo>
                  <a:pt x="3398" y="1850"/>
                  <a:pt x="2814" y="2716"/>
                  <a:pt x="2251" y="3581"/>
                </a:cubicBezTo>
                <a:lnTo>
                  <a:pt x="2944" y="1742"/>
                </a:lnTo>
                <a:cubicBezTo>
                  <a:pt x="2965" y="1677"/>
                  <a:pt x="2922" y="1590"/>
                  <a:pt x="2835" y="1590"/>
                </a:cubicBezTo>
                <a:cubicBezTo>
                  <a:pt x="3246" y="1439"/>
                  <a:pt x="3614" y="1179"/>
                  <a:pt x="3896" y="833"/>
                </a:cubicBezTo>
                <a:close/>
                <a:moveTo>
                  <a:pt x="3722" y="1785"/>
                </a:moveTo>
                <a:cubicBezTo>
                  <a:pt x="3484" y="2369"/>
                  <a:pt x="3246" y="2975"/>
                  <a:pt x="3030" y="3560"/>
                </a:cubicBezTo>
                <a:cubicBezTo>
                  <a:pt x="2835" y="3624"/>
                  <a:pt x="2619" y="3689"/>
                  <a:pt x="2424" y="3733"/>
                </a:cubicBezTo>
                <a:cubicBezTo>
                  <a:pt x="2857" y="3083"/>
                  <a:pt x="3290" y="2434"/>
                  <a:pt x="3722" y="1785"/>
                </a:cubicBezTo>
                <a:close/>
                <a:moveTo>
                  <a:pt x="2511" y="2240"/>
                </a:moveTo>
                <a:lnTo>
                  <a:pt x="1905" y="3841"/>
                </a:lnTo>
                <a:lnTo>
                  <a:pt x="1580" y="3884"/>
                </a:lnTo>
                <a:cubicBezTo>
                  <a:pt x="1580" y="3862"/>
                  <a:pt x="1559" y="3819"/>
                  <a:pt x="1559" y="3798"/>
                </a:cubicBezTo>
                <a:cubicBezTo>
                  <a:pt x="1797" y="3235"/>
                  <a:pt x="2121" y="2716"/>
                  <a:pt x="2511" y="2240"/>
                </a:cubicBezTo>
                <a:close/>
                <a:moveTo>
                  <a:pt x="3982" y="10311"/>
                </a:moveTo>
                <a:lnTo>
                  <a:pt x="4004" y="10332"/>
                </a:lnTo>
                <a:cubicBezTo>
                  <a:pt x="3744" y="10809"/>
                  <a:pt x="3506" y="11328"/>
                  <a:pt x="3311" y="11826"/>
                </a:cubicBezTo>
                <a:cubicBezTo>
                  <a:pt x="3398" y="11349"/>
                  <a:pt x="3484" y="10873"/>
                  <a:pt x="3571" y="10397"/>
                </a:cubicBezTo>
                <a:cubicBezTo>
                  <a:pt x="3701" y="10354"/>
                  <a:pt x="3852" y="10332"/>
                  <a:pt x="3982" y="10311"/>
                </a:cubicBezTo>
                <a:close/>
                <a:moveTo>
                  <a:pt x="4372" y="10332"/>
                </a:moveTo>
                <a:cubicBezTo>
                  <a:pt x="4415" y="10419"/>
                  <a:pt x="4480" y="10506"/>
                  <a:pt x="4545" y="10592"/>
                </a:cubicBezTo>
                <a:lnTo>
                  <a:pt x="4566" y="10614"/>
                </a:lnTo>
                <a:cubicBezTo>
                  <a:pt x="4566" y="10635"/>
                  <a:pt x="4588" y="10657"/>
                  <a:pt x="4610" y="10657"/>
                </a:cubicBezTo>
                <a:lnTo>
                  <a:pt x="3917" y="11999"/>
                </a:lnTo>
                <a:cubicBezTo>
                  <a:pt x="4047" y="11458"/>
                  <a:pt x="4155" y="10895"/>
                  <a:pt x="4285" y="10332"/>
                </a:cubicBezTo>
                <a:close/>
                <a:moveTo>
                  <a:pt x="2554" y="10917"/>
                </a:moveTo>
                <a:cubicBezTo>
                  <a:pt x="2403" y="11328"/>
                  <a:pt x="2294" y="11761"/>
                  <a:pt x="2251" y="12193"/>
                </a:cubicBezTo>
                <a:cubicBezTo>
                  <a:pt x="1948" y="11717"/>
                  <a:pt x="2143" y="11263"/>
                  <a:pt x="2532" y="10917"/>
                </a:cubicBezTo>
                <a:close/>
                <a:moveTo>
                  <a:pt x="2467" y="11609"/>
                </a:moveTo>
                <a:lnTo>
                  <a:pt x="2467" y="11609"/>
                </a:lnTo>
                <a:cubicBezTo>
                  <a:pt x="2424" y="11869"/>
                  <a:pt x="2403" y="12128"/>
                  <a:pt x="2403" y="12367"/>
                </a:cubicBezTo>
                <a:cubicBezTo>
                  <a:pt x="2338" y="12323"/>
                  <a:pt x="2316" y="12302"/>
                  <a:pt x="2294" y="12280"/>
                </a:cubicBezTo>
                <a:lnTo>
                  <a:pt x="2316" y="12280"/>
                </a:lnTo>
                <a:cubicBezTo>
                  <a:pt x="2338" y="12042"/>
                  <a:pt x="2403" y="11826"/>
                  <a:pt x="2467" y="11609"/>
                </a:cubicBezTo>
                <a:close/>
                <a:moveTo>
                  <a:pt x="3246" y="10506"/>
                </a:moveTo>
                <a:cubicBezTo>
                  <a:pt x="3008" y="11133"/>
                  <a:pt x="2792" y="11739"/>
                  <a:pt x="2576" y="12367"/>
                </a:cubicBezTo>
                <a:cubicBezTo>
                  <a:pt x="2576" y="11847"/>
                  <a:pt x="2662" y="11306"/>
                  <a:pt x="2792" y="10809"/>
                </a:cubicBezTo>
                <a:cubicBezTo>
                  <a:pt x="2792" y="10787"/>
                  <a:pt x="2792" y="10765"/>
                  <a:pt x="2792" y="10765"/>
                </a:cubicBezTo>
                <a:cubicBezTo>
                  <a:pt x="2922" y="10657"/>
                  <a:pt x="3073" y="10570"/>
                  <a:pt x="3225" y="10506"/>
                </a:cubicBezTo>
                <a:close/>
                <a:moveTo>
                  <a:pt x="4588" y="11220"/>
                </a:moveTo>
                <a:lnTo>
                  <a:pt x="4588" y="11306"/>
                </a:lnTo>
                <a:cubicBezTo>
                  <a:pt x="4588" y="11349"/>
                  <a:pt x="4610" y="11371"/>
                  <a:pt x="4631" y="11393"/>
                </a:cubicBezTo>
                <a:cubicBezTo>
                  <a:pt x="4566" y="11782"/>
                  <a:pt x="4350" y="12128"/>
                  <a:pt x="4025" y="12388"/>
                </a:cubicBezTo>
                <a:lnTo>
                  <a:pt x="4047" y="12388"/>
                </a:lnTo>
                <a:cubicBezTo>
                  <a:pt x="4004" y="12431"/>
                  <a:pt x="3961" y="12453"/>
                  <a:pt x="3917" y="12475"/>
                </a:cubicBezTo>
                <a:lnTo>
                  <a:pt x="4588" y="11220"/>
                </a:lnTo>
                <a:close/>
                <a:moveTo>
                  <a:pt x="3246" y="11133"/>
                </a:moveTo>
                <a:cubicBezTo>
                  <a:pt x="3138" y="11652"/>
                  <a:pt x="3052" y="12150"/>
                  <a:pt x="2922" y="12669"/>
                </a:cubicBezTo>
                <a:cubicBezTo>
                  <a:pt x="2846" y="12650"/>
                  <a:pt x="2769" y="12631"/>
                  <a:pt x="2708" y="12597"/>
                </a:cubicBezTo>
                <a:lnTo>
                  <a:pt x="2708" y="12597"/>
                </a:lnTo>
                <a:cubicBezTo>
                  <a:pt x="2880" y="12102"/>
                  <a:pt x="3074" y="11607"/>
                  <a:pt x="3246" y="11133"/>
                </a:cubicBezTo>
                <a:close/>
                <a:moveTo>
                  <a:pt x="3852" y="11198"/>
                </a:moveTo>
                <a:cubicBezTo>
                  <a:pt x="3744" y="11696"/>
                  <a:pt x="3636" y="12172"/>
                  <a:pt x="3528" y="12648"/>
                </a:cubicBezTo>
                <a:cubicBezTo>
                  <a:pt x="3420" y="12691"/>
                  <a:pt x="3333" y="12691"/>
                  <a:pt x="3225" y="12713"/>
                </a:cubicBezTo>
                <a:cubicBezTo>
                  <a:pt x="3398" y="12193"/>
                  <a:pt x="3614" y="11696"/>
                  <a:pt x="3831" y="11198"/>
                </a:cubicBezTo>
                <a:close/>
                <a:moveTo>
                  <a:pt x="3792" y="1"/>
                </a:moveTo>
                <a:cubicBezTo>
                  <a:pt x="3728" y="1"/>
                  <a:pt x="3661" y="29"/>
                  <a:pt x="3593" y="97"/>
                </a:cubicBezTo>
                <a:cubicBezTo>
                  <a:pt x="3246" y="508"/>
                  <a:pt x="2814" y="855"/>
                  <a:pt x="2316" y="1093"/>
                </a:cubicBezTo>
                <a:cubicBezTo>
                  <a:pt x="2003" y="1213"/>
                  <a:pt x="1671" y="1273"/>
                  <a:pt x="1333" y="1273"/>
                </a:cubicBezTo>
                <a:cubicBezTo>
                  <a:pt x="1063" y="1273"/>
                  <a:pt x="789" y="1235"/>
                  <a:pt x="520" y="1158"/>
                </a:cubicBezTo>
                <a:cubicBezTo>
                  <a:pt x="502" y="1153"/>
                  <a:pt x="484" y="1150"/>
                  <a:pt x="467" y="1150"/>
                </a:cubicBezTo>
                <a:cubicBezTo>
                  <a:pt x="335" y="1150"/>
                  <a:pt x="222" y="1284"/>
                  <a:pt x="260" y="1417"/>
                </a:cubicBezTo>
                <a:cubicBezTo>
                  <a:pt x="87" y="1482"/>
                  <a:pt x="1" y="1655"/>
                  <a:pt x="66" y="1828"/>
                </a:cubicBezTo>
                <a:cubicBezTo>
                  <a:pt x="974" y="4641"/>
                  <a:pt x="2294" y="7325"/>
                  <a:pt x="3961" y="9791"/>
                </a:cubicBezTo>
                <a:cubicBezTo>
                  <a:pt x="3923" y="9790"/>
                  <a:pt x="3885" y="9789"/>
                  <a:pt x="3847" y="9789"/>
                </a:cubicBezTo>
                <a:cubicBezTo>
                  <a:pt x="3279" y="9789"/>
                  <a:pt x="2716" y="9942"/>
                  <a:pt x="2229" y="10246"/>
                </a:cubicBezTo>
                <a:cubicBezTo>
                  <a:pt x="1342" y="10700"/>
                  <a:pt x="1039" y="11847"/>
                  <a:pt x="1602" y="12669"/>
                </a:cubicBezTo>
                <a:cubicBezTo>
                  <a:pt x="1993" y="13265"/>
                  <a:pt x="2522" y="13512"/>
                  <a:pt x="3062" y="13512"/>
                </a:cubicBezTo>
                <a:cubicBezTo>
                  <a:pt x="4407" y="13512"/>
                  <a:pt x="5818" y="11981"/>
                  <a:pt x="5324" y="10484"/>
                </a:cubicBezTo>
                <a:cubicBezTo>
                  <a:pt x="5302" y="10441"/>
                  <a:pt x="5280" y="10397"/>
                  <a:pt x="5237" y="10354"/>
                </a:cubicBezTo>
                <a:cubicBezTo>
                  <a:pt x="5259" y="10268"/>
                  <a:pt x="5216" y="10159"/>
                  <a:pt x="5172" y="10094"/>
                </a:cubicBezTo>
                <a:cubicBezTo>
                  <a:pt x="3939" y="8298"/>
                  <a:pt x="2857" y="6437"/>
                  <a:pt x="1905" y="4512"/>
                </a:cubicBezTo>
                <a:cubicBezTo>
                  <a:pt x="1948" y="4447"/>
                  <a:pt x="1970" y="4403"/>
                  <a:pt x="2013" y="4339"/>
                </a:cubicBezTo>
                <a:cubicBezTo>
                  <a:pt x="2053" y="4340"/>
                  <a:pt x="2093" y="4341"/>
                  <a:pt x="2133" y="4341"/>
                </a:cubicBezTo>
                <a:cubicBezTo>
                  <a:pt x="3254" y="4341"/>
                  <a:pt x="4546" y="3764"/>
                  <a:pt x="5172" y="2845"/>
                </a:cubicBezTo>
                <a:cubicBezTo>
                  <a:pt x="5259" y="2802"/>
                  <a:pt x="5324" y="2716"/>
                  <a:pt x="5324" y="2629"/>
                </a:cubicBezTo>
                <a:cubicBezTo>
                  <a:pt x="5324" y="2607"/>
                  <a:pt x="5345" y="2586"/>
                  <a:pt x="5345" y="2586"/>
                </a:cubicBezTo>
                <a:cubicBezTo>
                  <a:pt x="5410" y="2413"/>
                  <a:pt x="5345" y="2218"/>
                  <a:pt x="5172" y="2175"/>
                </a:cubicBezTo>
                <a:cubicBezTo>
                  <a:pt x="5064" y="1915"/>
                  <a:pt x="4913" y="1699"/>
                  <a:pt x="4804" y="1461"/>
                </a:cubicBezTo>
                <a:cubicBezTo>
                  <a:pt x="4610" y="1093"/>
                  <a:pt x="4437" y="725"/>
                  <a:pt x="4242" y="357"/>
                </a:cubicBezTo>
                <a:cubicBezTo>
                  <a:pt x="4199" y="292"/>
                  <a:pt x="4134" y="227"/>
                  <a:pt x="4069" y="227"/>
                </a:cubicBezTo>
                <a:cubicBezTo>
                  <a:pt x="4012" y="100"/>
                  <a:pt x="3910" y="1"/>
                  <a:pt x="379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97" name="Google Shape;597;p29"/>
          <p:cNvSpPr/>
          <p:nvPr/>
        </p:nvSpPr>
        <p:spPr>
          <a:xfrm>
            <a:off x="7887950" y="1989000"/>
            <a:ext cx="498159" cy="440602"/>
          </a:xfrm>
          <a:custGeom>
            <a:avLst/>
            <a:gdLst/>
            <a:ahLst/>
            <a:cxnLst/>
            <a:rect l="l" t="t" r="r" b="b"/>
            <a:pathLst>
              <a:path w="17215" h="15226" extrusionOk="0">
                <a:moveTo>
                  <a:pt x="8862" y="497"/>
                </a:moveTo>
                <a:cubicBezTo>
                  <a:pt x="9208" y="1644"/>
                  <a:pt x="11004" y="2683"/>
                  <a:pt x="11934" y="3224"/>
                </a:cubicBezTo>
                <a:cubicBezTo>
                  <a:pt x="13276" y="4003"/>
                  <a:pt x="14791" y="4501"/>
                  <a:pt x="16349" y="4695"/>
                </a:cubicBezTo>
                <a:cubicBezTo>
                  <a:pt x="15938" y="5453"/>
                  <a:pt x="15570" y="6232"/>
                  <a:pt x="15223" y="7032"/>
                </a:cubicBezTo>
                <a:cubicBezTo>
                  <a:pt x="15027" y="7046"/>
                  <a:pt x="14830" y="7053"/>
                  <a:pt x="14633" y="7053"/>
                </a:cubicBezTo>
                <a:cubicBezTo>
                  <a:pt x="13253" y="7053"/>
                  <a:pt x="11892" y="6719"/>
                  <a:pt x="10679" y="6037"/>
                </a:cubicBezTo>
                <a:cubicBezTo>
                  <a:pt x="10009" y="5647"/>
                  <a:pt x="9381" y="5171"/>
                  <a:pt x="8818" y="4609"/>
                </a:cubicBezTo>
                <a:cubicBezTo>
                  <a:pt x="8386" y="4176"/>
                  <a:pt x="8083" y="3635"/>
                  <a:pt x="7650" y="3202"/>
                </a:cubicBezTo>
                <a:cubicBezTo>
                  <a:pt x="7650" y="3202"/>
                  <a:pt x="7650" y="3181"/>
                  <a:pt x="7650" y="3159"/>
                </a:cubicBezTo>
                <a:cubicBezTo>
                  <a:pt x="8061" y="2272"/>
                  <a:pt x="8472" y="1385"/>
                  <a:pt x="8862" y="497"/>
                </a:cubicBezTo>
                <a:close/>
                <a:moveTo>
                  <a:pt x="2027" y="7378"/>
                </a:moveTo>
                <a:cubicBezTo>
                  <a:pt x="3030" y="7378"/>
                  <a:pt x="3649" y="8663"/>
                  <a:pt x="3906" y="9564"/>
                </a:cubicBezTo>
                <a:lnTo>
                  <a:pt x="3820" y="9780"/>
                </a:lnTo>
                <a:cubicBezTo>
                  <a:pt x="3746" y="9707"/>
                  <a:pt x="3643" y="9663"/>
                  <a:pt x="3537" y="9663"/>
                </a:cubicBezTo>
                <a:cubicBezTo>
                  <a:pt x="3486" y="9663"/>
                  <a:pt x="3436" y="9673"/>
                  <a:pt x="3387" y="9694"/>
                </a:cubicBezTo>
                <a:cubicBezTo>
                  <a:pt x="3199" y="9791"/>
                  <a:pt x="3017" y="9834"/>
                  <a:pt x="2844" y="9834"/>
                </a:cubicBezTo>
                <a:cubicBezTo>
                  <a:pt x="2325" y="9834"/>
                  <a:pt x="1894" y="9440"/>
                  <a:pt x="1634" y="8937"/>
                </a:cubicBezTo>
                <a:cubicBezTo>
                  <a:pt x="1353" y="8439"/>
                  <a:pt x="1093" y="7400"/>
                  <a:pt x="2002" y="7379"/>
                </a:cubicBezTo>
                <a:cubicBezTo>
                  <a:pt x="2011" y="7378"/>
                  <a:pt x="2019" y="7378"/>
                  <a:pt x="2027" y="7378"/>
                </a:cubicBezTo>
                <a:close/>
                <a:moveTo>
                  <a:pt x="9746" y="12491"/>
                </a:moveTo>
                <a:cubicBezTo>
                  <a:pt x="10098" y="12491"/>
                  <a:pt x="10485" y="12599"/>
                  <a:pt x="10744" y="12723"/>
                </a:cubicBezTo>
                <a:cubicBezTo>
                  <a:pt x="11026" y="12875"/>
                  <a:pt x="11285" y="13091"/>
                  <a:pt x="11480" y="13329"/>
                </a:cubicBezTo>
                <a:cubicBezTo>
                  <a:pt x="11588" y="13437"/>
                  <a:pt x="11675" y="13567"/>
                  <a:pt x="11761" y="13697"/>
                </a:cubicBezTo>
                <a:cubicBezTo>
                  <a:pt x="11761" y="13697"/>
                  <a:pt x="11826" y="13827"/>
                  <a:pt x="11869" y="13957"/>
                </a:cubicBezTo>
                <a:cubicBezTo>
                  <a:pt x="11848" y="14065"/>
                  <a:pt x="11805" y="14151"/>
                  <a:pt x="11761" y="14260"/>
                </a:cubicBezTo>
                <a:cubicBezTo>
                  <a:pt x="11740" y="14281"/>
                  <a:pt x="11740" y="14325"/>
                  <a:pt x="11740" y="14368"/>
                </a:cubicBezTo>
                <a:cubicBezTo>
                  <a:pt x="11426" y="14407"/>
                  <a:pt x="11039" y="14450"/>
                  <a:pt x="10653" y="14450"/>
                </a:cubicBezTo>
                <a:cubicBezTo>
                  <a:pt x="9762" y="14450"/>
                  <a:pt x="8875" y="14220"/>
                  <a:pt x="8905" y="13178"/>
                </a:cubicBezTo>
                <a:cubicBezTo>
                  <a:pt x="8917" y="12660"/>
                  <a:pt x="9304" y="12491"/>
                  <a:pt x="9746" y="12491"/>
                </a:cubicBezTo>
                <a:close/>
                <a:moveTo>
                  <a:pt x="8749" y="0"/>
                </a:moveTo>
                <a:cubicBezTo>
                  <a:pt x="8680" y="0"/>
                  <a:pt x="8610" y="34"/>
                  <a:pt x="8580" y="108"/>
                </a:cubicBezTo>
                <a:cubicBezTo>
                  <a:pt x="7563" y="1731"/>
                  <a:pt x="6676" y="3440"/>
                  <a:pt x="5876" y="5171"/>
                </a:cubicBezTo>
                <a:cubicBezTo>
                  <a:pt x="5335" y="6340"/>
                  <a:pt x="4729" y="7508"/>
                  <a:pt x="4231" y="8699"/>
                </a:cubicBezTo>
                <a:cubicBezTo>
                  <a:pt x="4036" y="8006"/>
                  <a:pt x="3603" y="7422"/>
                  <a:pt x="3019" y="6989"/>
                </a:cubicBezTo>
                <a:cubicBezTo>
                  <a:pt x="2696" y="6770"/>
                  <a:pt x="2297" y="6631"/>
                  <a:pt x="1915" y="6631"/>
                </a:cubicBezTo>
                <a:cubicBezTo>
                  <a:pt x="1505" y="6631"/>
                  <a:pt x="1113" y="6791"/>
                  <a:pt x="855" y="7184"/>
                </a:cubicBezTo>
                <a:cubicBezTo>
                  <a:pt x="0" y="8448"/>
                  <a:pt x="1418" y="10607"/>
                  <a:pt x="2839" y="10607"/>
                </a:cubicBezTo>
                <a:cubicBezTo>
                  <a:pt x="3145" y="10607"/>
                  <a:pt x="3450" y="10508"/>
                  <a:pt x="3733" y="10278"/>
                </a:cubicBezTo>
                <a:cubicBezTo>
                  <a:pt x="3798" y="10386"/>
                  <a:pt x="3912" y="10440"/>
                  <a:pt x="4025" y="10440"/>
                </a:cubicBezTo>
                <a:cubicBezTo>
                  <a:pt x="4139" y="10440"/>
                  <a:pt x="4253" y="10386"/>
                  <a:pt x="4318" y="10278"/>
                </a:cubicBezTo>
                <a:cubicBezTo>
                  <a:pt x="5183" y="8677"/>
                  <a:pt x="5832" y="6924"/>
                  <a:pt x="6611" y="5280"/>
                </a:cubicBezTo>
                <a:cubicBezTo>
                  <a:pt x="6871" y="4760"/>
                  <a:pt x="7109" y="4219"/>
                  <a:pt x="7369" y="3700"/>
                </a:cubicBezTo>
                <a:cubicBezTo>
                  <a:pt x="7823" y="4933"/>
                  <a:pt x="9186" y="5994"/>
                  <a:pt x="10203" y="6600"/>
                </a:cubicBezTo>
                <a:cubicBezTo>
                  <a:pt x="11482" y="7367"/>
                  <a:pt x="12939" y="7758"/>
                  <a:pt x="14429" y="7758"/>
                </a:cubicBezTo>
                <a:cubicBezTo>
                  <a:pt x="14578" y="7758"/>
                  <a:pt x="14727" y="7754"/>
                  <a:pt x="14877" y="7746"/>
                </a:cubicBezTo>
                <a:lnTo>
                  <a:pt x="14877" y="7746"/>
                </a:lnTo>
                <a:cubicBezTo>
                  <a:pt x="14661" y="8222"/>
                  <a:pt x="14444" y="8720"/>
                  <a:pt x="14206" y="9196"/>
                </a:cubicBezTo>
                <a:cubicBezTo>
                  <a:pt x="13579" y="10516"/>
                  <a:pt x="12822" y="11836"/>
                  <a:pt x="12216" y="13178"/>
                </a:cubicBezTo>
                <a:cubicBezTo>
                  <a:pt x="12194" y="13156"/>
                  <a:pt x="12172" y="13113"/>
                  <a:pt x="12151" y="13091"/>
                </a:cubicBezTo>
                <a:cubicBezTo>
                  <a:pt x="11679" y="12333"/>
                  <a:pt x="10709" y="11719"/>
                  <a:pt x="9772" y="11719"/>
                </a:cubicBezTo>
                <a:cubicBezTo>
                  <a:pt x="9505" y="11719"/>
                  <a:pt x="9241" y="11769"/>
                  <a:pt x="8992" y="11879"/>
                </a:cubicBezTo>
                <a:cubicBezTo>
                  <a:pt x="7953" y="12334"/>
                  <a:pt x="7975" y="13654"/>
                  <a:pt x="8602" y="14433"/>
                </a:cubicBezTo>
                <a:cubicBezTo>
                  <a:pt x="9087" y="15033"/>
                  <a:pt x="9813" y="15226"/>
                  <a:pt x="10558" y="15226"/>
                </a:cubicBezTo>
                <a:cubicBezTo>
                  <a:pt x="11076" y="15226"/>
                  <a:pt x="11603" y="15132"/>
                  <a:pt x="12064" y="15017"/>
                </a:cubicBezTo>
                <a:cubicBezTo>
                  <a:pt x="12237" y="14952"/>
                  <a:pt x="12346" y="14736"/>
                  <a:pt x="12259" y="14563"/>
                </a:cubicBezTo>
                <a:cubicBezTo>
                  <a:pt x="13341" y="13070"/>
                  <a:pt x="14098" y="11209"/>
                  <a:pt x="14877" y="9542"/>
                </a:cubicBezTo>
                <a:cubicBezTo>
                  <a:pt x="15635" y="7984"/>
                  <a:pt x="16305" y="6383"/>
                  <a:pt x="16846" y="4739"/>
                </a:cubicBezTo>
                <a:cubicBezTo>
                  <a:pt x="17193" y="4652"/>
                  <a:pt x="17214" y="4176"/>
                  <a:pt x="16911" y="4046"/>
                </a:cubicBezTo>
                <a:cubicBezTo>
                  <a:pt x="16868" y="4025"/>
                  <a:pt x="16846" y="4025"/>
                  <a:pt x="16803" y="4025"/>
                </a:cubicBezTo>
                <a:cubicBezTo>
                  <a:pt x="15202" y="3808"/>
                  <a:pt x="13665" y="3310"/>
                  <a:pt x="12259" y="2531"/>
                </a:cubicBezTo>
                <a:cubicBezTo>
                  <a:pt x="11545" y="2120"/>
                  <a:pt x="10874" y="1623"/>
                  <a:pt x="10268" y="1082"/>
                </a:cubicBezTo>
                <a:cubicBezTo>
                  <a:pt x="9814" y="671"/>
                  <a:pt x="9511" y="173"/>
                  <a:pt x="8927" y="21"/>
                </a:cubicBezTo>
                <a:lnTo>
                  <a:pt x="8840" y="21"/>
                </a:lnTo>
                <a:cubicBezTo>
                  <a:pt x="8813" y="8"/>
                  <a:pt x="8781" y="0"/>
                  <a:pt x="874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98" name="Google Shape;598;p29"/>
          <p:cNvSpPr/>
          <p:nvPr/>
        </p:nvSpPr>
        <p:spPr>
          <a:xfrm>
            <a:off x="474151" y="3161812"/>
            <a:ext cx="219848" cy="510585"/>
          </a:xfrm>
          <a:custGeom>
            <a:avLst/>
            <a:gdLst/>
            <a:ahLst/>
            <a:cxnLst/>
            <a:rect l="l" t="t" r="r" b="b"/>
            <a:pathLst>
              <a:path w="5818" h="13512" extrusionOk="0">
                <a:moveTo>
                  <a:pt x="628" y="1677"/>
                </a:moveTo>
                <a:cubicBezTo>
                  <a:pt x="758" y="1720"/>
                  <a:pt x="888" y="1742"/>
                  <a:pt x="1039" y="1785"/>
                </a:cubicBezTo>
                <a:cubicBezTo>
                  <a:pt x="931" y="1872"/>
                  <a:pt x="845" y="1980"/>
                  <a:pt x="801" y="2110"/>
                </a:cubicBezTo>
                <a:cubicBezTo>
                  <a:pt x="736" y="1958"/>
                  <a:pt x="671" y="1807"/>
                  <a:pt x="628" y="1677"/>
                </a:cubicBezTo>
                <a:close/>
                <a:moveTo>
                  <a:pt x="1775" y="1828"/>
                </a:moveTo>
                <a:lnTo>
                  <a:pt x="1277" y="2369"/>
                </a:lnTo>
                <a:cubicBezTo>
                  <a:pt x="1342" y="2175"/>
                  <a:pt x="1429" y="2002"/>
                  <a:pt x="1450" y="1828"/>
                </a:cubicBezTo>
                <a:close/>
                <a:moveTo>
                  <a:pt x="4134" y="1417"/>
                </a:moveTo>
                <a:cubicBezTo>
                  <a:pt x="4155" y="1482"/>
                  <a:pt x="4199" y="1569"/>
                  <a:pt x="4242" y="1655"/>
                </a:cubicBezTo>
                <a:lnTo>
                  <a:pt x="4242" y="1677"/>
                </a:lnTo>
                <a:cubicBezTo>
                  <a:pt x="4069" y="1915"/>
                  <a:pt x="3896" y="2153"/>
                  <a:pt x="3744" y="2413"/>
                </a:cubicBezTo>
                <a:cubicBezTo>
                  <a:pt x="3874" y="2066"/>
                  <a:pt x="4004" y="1742"/>
                  <a:pt x="4134" y="1417"/>
                </a:cubicBezTo>
                <a:close/>
                <a:moveTo>
                  <a:pt x="1169" y="2045"/>
                </a:moveTo>
                <a:cubicBezTo>
                  <a:pt x="1104" y="2218"/>
                  <a:pt x="1061" y="2391"/>
                  <a:pt x="996" y="2564"/>
                </a:cubicBezTo>
                <a:lnTo>
                  <a:pt x="888" y="2326"/>
                </a:lnTo>
                <a:lnTo>
                  <a:pt x="1169" y="2045"/>
                </a:lnTo>
                <a:close/>
                <a:moveTo>
                  <a:pt x="4437" y="2196"/>
                </a:moveTo>
                <a:cubicBezTo>
                  <a:pt x="4480" y="2283"/>
                  <a:pt x="4501" y="2369"/>
                  <a:pt x="4545" y="2456"/>
                </a:cubicBezTo>
                <a:lnTo>
                  <a:pt x="4328" y="2672"/>
                </a:lnTo>
                <a:cubicBezTo>
                  <a:pt x="4372" y="2521"/>
                  <a:pt x="4393" y="2348"/>
                  <a:pt x="4437" y="2196"/>
                </a:cubicBezTo>
                <a:close/>
                <a:moveTo>
                  <a:pt x="2749" y="1634"/>
                </a:moveTo>
                <a:lnTo>
                  <a:pt x="2749" y="1634"/>
                </a:lnTo>
                <a:cubicBezTo>
                  <a:pt x="2338" y="2066"/>
                  <a:pt x="1970" y="2564"/>
                  <a:pt x="1667" y="3105"/>
                </a:cubicBezTo>
                <a:cubicBezTo>
                  <a:pt x="1797" y="2651"/>
                  <a:pt x="1948" y="2196"/>
                  <a:pt x="2143" y="1785"/>
                </a:cubicBezTo>
                <a:lnTo>
                  <a:pt x="2165" y="1785"/>
                </a:lnTo>
                <a:cubicBezTo>
                  <a:pt x="2359" y="1742"/>
                  <a:pt x="2554" y="1699"/>
                  <a:pt x="2749" y="1634"/>
                </a:cubicBezTo>
                <a:close/>
                <a:moveTo>
                  <a:pt x="4177" y="2196"/>
                </a:moveTo>
                <a:lnTo>
                  <a:pt x="4177" y="2196"/>
                </a:lnTo>
                <a:cubicBezTo>
                  <a:pt x="4134" y="2456"/>
                  <a:pt x="4069" y="2716"/>
                  <a:pt x="4004" y="2975"/>
                </a:cubicBezTo>
                <a:cubicBezTo>
                  <a:pt x="3831" y="3105"/>
                  <a:pt x="3658" y="3235"/>
                  <a:pt x="3463" y="3365"/>
                </a:cubicBezTo>
                <a:cubicBezTo>
                  <a:pt x="3701" y="2954"/>
                  <a:pt x="3939" y="2586"/>
                  <a:pt x="4177" y="2196"/>
                </a:cubicBezTo>
                <a:close/>
                <a:moveTo>
                  <a:pt x="1797" y="2110"/>
                </a:moveTo>
                <a:lnTo>
                  <a:pt x="1797" y="2110"/>
                </a:lnTo>
                <a:cubicBezTo>
                  <a:pt x="1624" y="2542"/>
                  <a:pt x="1494" y="2975"/>
                  <a:pt x="1386" y="3430"/>
                </a:cubicBezTo>
                <a:cubicBezTo>
                  <a:pt x="1299" y="3235"/>
                  <a:pt x="1212" y="3040"/>
                  <a:pt x="1126" y="2845"/>
                </a:cubicBezTo>
                <a:cubicBezTo>
                  <a:pt x="1342" y="2607"/>
                  <a:pt x="1580" y="2348"/>
                  <a:pt x="1797" y="2110"/>
                </a:cubicBezTo>
                <a:close/>
                <a:moveTo>
                  <a:pt x="3896" y="833"/>
                </a:moveTo>
                <a:cubicBezTo>
                  <a:pt x="3917" y="898"/>
                  <a:pt x="3939" y="941"/>
                  <a:pt x="3961" y="985"/>
                </a:cubicBezTo>
                <a:cubicBezTo>
                  <a:pt x="3398" y="1850"/>
                  <a:pt x="2814" y="2716"/>
                  <a:pt x="2251" y="3581"/>
                </a:cubicBezTo>
                <a:lnTo>
                  <a:pt x="2944" y="1742"/>
                </a:lnTo>
                <a:cubicBezTo>
                  <a:pt x="2965" y="1677"/>
                  <a:pt x="2922" y="1590"/>
                  <a:pt x="2835" y="1590"/>
                </a:cubicBezTo>
                <a:cubicBezTo>
                  <a:pt x="3246" y="1439"/>
                  <a:pt x="3614" y="1179"/>
                  <a:pt x="3896" y="833"/>
                </a:cubicBezTo>
                <a:close/>
                <a:moveTo>
                  <a:pt x="3722" y="1785"/>
                </a:moveTo>
                <a:cubicBezTo>
                  <a:pt x="3484" y="2369"/>
                  <a:pt x="3246" y="2975"/>
                  <a:pt x="3030" y="3560"/>
                </a:cubicBezTo>
                <a:cubicBezTo>
                  <a:pt x="2835" y="3624"/>
                  <a:pt x="2619" y="3689"/>
                  <a:pt x="2424" y="3733"/>
                </a:cubicBezTo>
                <a:cubicBezTo>
                  <a:pt x="2857" y="3083"/>
                  <a:pt x="3290" y="2434"/>
                  <a:pt x="3722" y="1785"/>
                </a:cubicBezTo>
                <a:close/>
                <a:moveTo>
                  <a:pt x="2511" y="2240"/>
                </a:moveTo>
                <a:lnTo>
                  <a:pt x="1905" y="3841"/>
                </a:lnTo>
                <a:lnTo>
                  <a:pt x="1580" y="3884"/>
                </a:lnTo>
                <a:cubicBezTo>
                  <a:pt x="1580" y="3862"/>
                  <a:pt x="1559" y="3819"/>
                  <a:pt x="1559" y="3798"/>
                </a:cubicBezTo>
                <a:cubicBezTo>
                  <a:pt x="1797" y="3235"/>
                  <a:pt x="2121" y="2716"/>
                  <a:pt x="2511" y="2240"/>
                </a:cubicBezTo>
                <a:close/>
                <a:moveTo>
                  <a:pt x="3982" y="10311"/>
                </a:moveTo>
                <a:lnTo>
                  <a:pt x="4004" y="10332"/>
                </a:lnTo>
                <a:cubicBezTo>
                  <a:pt x="3744" y="10809"/>
                  <a:pt x="3506" y="11328"/>
                  <a:pt x="3311" y="11826"/>
                </a:cubicBezTo>
                <a:cubicBezTo>
                  <a:pt x="3398" y="11349"/>
                  <a:pt x="3484" y="10873"/>
                  <a:pt x="3571" y="10397"/>
                </a:cubicBezTo>
                <a:cubicBezTo>
                  <a:pt x="3701" y="10354"/>
                  <a:pt x="3852" y="10332"/>
                  <a:pt x="3982" y="10311"/>
                </a:cubicBezTo>
                <a:close/>
                <a:moveTo>
                  <a:pt x="4372" y="10332"/>
                </a:moveTo>
                <a:cubicBezTo>
                  <a:pt x="4415" y="10419"/>
                  <a:pt x="4480" y="10506"/>
                  <a:pt x="4545" y="10592"/>
                </a:cubicBezTo>
                <a:lnTo>
                  <a:pt x="4566" y="10614"/>
                </a:lnTo>
                <a:cubicBezTo>
                  <a:pt x="4566" y="10635"/>
                  <a:pt x="4588" y="10657"/>
                  <a:pt x="4610" y="10657"/>
                </a:cubicBezTo>
                <a:lnTo>
                  <a:pt x="3917" y="11999"/>
                </a:lnTo>
                <a:cubicBezTo>
                  <a:pt x="4047" y="11458"/>
                  <a:pt x="4155" y="10895"/>
                  <a:pt x="4285" y="10332"/>
                </a:cubicBezTo>
                <a:close/>
                <a:moveTo>
                  <a:pt x="2554" y="10917"/>
                </a:moveTo>
                <a:cubicBezTo>
                  <a:pt x="2403" y="11328"/>
                  <a:pt x="2294" y="11761"/>
                  <a:pt x="2251" y="12193"/>
                </a:cubicBezTo>
                <a:cubicBezTo>
                  <a:pt x="1948" y="11717"/>
                  <a:pt x="2143" y="11263"/>
                  <a:pt x="2532" y="10917"/>
                </a:cubicBezTo>
                <a:close/>
                <a:moveTo>
                  <a:pt x="2467" y="11609"/>
                </a:moveTo>
                <a:lnTo>
                  <a:pt x="2467" y="11609"/>
                </a:lnTo>
                <a:cubicBezTo>
                  <a:pt x="2424" y="11869"/>
                  <a:pt x="2403" y="12128"/>
                  <a:pt x="2403" y="12367"/>
                </a:cubicBezTo>
                <a:cubicBezTo>
                  <a:pt x="2338" y="12323"/>
                  <a:pt x="2316" y="12302"/>
                  <a:pt x="2294" y="12280"/>
                </a:cubicBezTo>
                <a:lnTo>
                  <a:pt x="2316" y="12280"/>
                </a:lnTo>
                <a:cubicBezTo>
                  <a:pt x="2338" y="12042"/>
                  <a:pt x="2403" y="11826"/>
                  <a:pt x="2467" y="11609"/>
                </a:cubicBezTo>
                <a:close/>
                <a:moveTo>
                  <a:pt x="3246" y="10506"/>
                </a:moveTo>
                <a:cubicBezTo>
                  <a:pt x="3008" y="11133"/>
                  <a:pt x="2792" y="11739"/>
                  <a:pt x="2576" y="12367"/>
                </a:cubicBezTo>
                <a:cubicBezTo>
                  <a:pt x="2576" y="11847"/>
                  <a:pt x="2662" y="11306"/>
                  <a:pt x="2792" y="10809"/>
                </a:cubicBezTo>
                <a:cubicBezTo>
                  <a:pt x="2792" y="10787"/>
                  <a:pt x="2792" y="10765"/>
                  <a:pt x="2792" y="10765"/>
                </a:cubicBezTo>
                <a:cubicBezTo>
                  <a:pt x="2922" y="10657"/>
                  <a:pt x="3073" y="10570"/>
                  <a:pt x="3225" y="10506"/>
                </a:cubicBezTo>
                <a:close/>
                <a:moveTo>
                  <a:pt x="4588" y="11220"/>
                </a:moveTo>
                <a:lnTo>
                  <a:pt x="4588" y="11306"/>
                </a:lnTo>
                <a:cubicBezTo>
                  <a:pt x="4588" y="11349"/>
                  <a:pt x="4610" y="11371"/>
                  <a:pt x="4631" y="11393"/>
                </a:cubicBezTo>
                <a:cubicBezTo>
                  <a:pt x="4566" y="11782"/>
                  <a:pt x="4350" y="12128"/>
                  <a:pt x="4025" y="12388"/>
                </a:cubicBezTo>
                <a:lnTo>
                  <a:pt x="4047" y="12388"/>
                </a:lnTo>
                <a:cubicBezTo>
                  <a:pt x="4004" y="12431"/>
                  <a:pt x="3961" y="12453"/>
                  <a:pt x="3917" y="12475"/>
                </a:cubicBezTo>
                <a:lnTo>
                  <a:pt x="4588" y="11220"/>
                </a:lnTo>
                <a:close/>
                <a:moveTo>
                  <a:pt x="3246" y="11133"/>
                </a:moveTo>
                <a:cubicBezTo>
                  <a:pt x="3138" y="11652"/>
                  <a:pt x="3052" y="12150"/>
                  <a:pt x="2922" y="12669"/>
                </a:cubicBezTo>
                <a:cubicBezTo>
                  <a:pt x="2846" y="12650"/>
                  <a:pt x="2769" y="12631"/>
                  <a:pt x="2708" y="12597"/>
                </a:cubicBezTo>
                <a:lnTo>
                  <a:pt x="2708" y="12597"/>
                </a:lnTo>
                <a:cubicBezTo>
                  <a:pt x="2880" y="12102"/>
                  <a:pt x="3074" y="11607"/>
                  <a:pt x="3246" y="11133"/>
                </a:cubicBezTo>
                <a:close/>
                <a:moveTo>
                  <a:pt x="3852" y="11198"/>
                </a:moveTo>
                <a:cubicBezTo>
                  <a:pt x="3744" y="11696"/>
                  <a:pt x="3636" y="12172"/>
                  <a:pt x="3528" y="12648"/>
                </a:cubicBezTo>
                <a:cubicBezTo>
                  <a:pt x="3420" y="12691"/>
                  <a:pt x="3333" y="12691"/>
                  <a:pt x="3225" y="12713"/>
                </a:cubicBezTo>
                <a:cubicBezTo>
                  <a:pt x="3398" y="12193"/>
                  <a:pt x="3614" y="11696"/>
                  <a:pt x="3831" y="11198"/>
                </a:cubicBezTo>
                <a:close/>
                <a:moveTo>
                  <a:pt x="3792" y="1"/>
                </a:moveTo>
                <a:cubicBezTo>
                  <a:pt x="3728" y="1"/>
                  <a:pt x="3661" y="29"/>
                  <a:pt x="3593" y="97"/>
                </a:cubicBezTo>
                <a:cubicBezTo>
                  <a:pt x="3246" y="508"/>
                  <a:pt x="2814" y="855"/>
                  <a:pt x="2316" y="1093"/>
                </a:cubicBezTo>
                <a:cubicBezTo>
                  <a:pt x="2003" y="1213"/>
                  <a:pt x="1671" y="1273"/>
                  <a:pt x="1333" y="1273"/>
                </a:cubicBezTo>
                <a:cubicBezTo>
                  <a:pt x="1063" y="1273"/>
                  <a:pt x="789" y="1235"/>
                  <a:pt x="520" y="1158"/>
                </a:cubicBezTo>
                <a:cubicBezTo>
                  <a:pt x="502" y="1153"/>
                  <a:pt x="484" y="1150"/>
                  <a:pt x="467" y="1150"/>
                </a:cubicBezTo>
                <a:cubicBezTo>
                  <a:pt x="335" y="1150"/>
                  <a:pt x="222" y="1284"/>
                  <a:pt x="260" y="1417"/>
                </a:cubicBezTo>
                <a:cubicBezTo>
                  <a:pt x="87" y="1482"/>
                  <a:pt x="1" y="1655"/>
                  <a:pt x="66" y="1828"/>
                </a:cubicBezTo>
                <a:cubicBezTo>
                  <a:pt x="974" y="4641"/>
                  <a:pt x="2294" y="7325"/>
                  <a:pt x="3961" y="9791"/>
                </a:cubicBezTo>
                <a:cubicBezTo>
                  <a:pt x="3923" y="9790"/>
                  <a:pt x="3885" y="9789"/>
                  <a:pt x="3847" y="9789"/>
                </a:cubicBezTo>
                <a:cubicBezTo>
                  <a:pt x="3279" y="9789"/>
                  <a:pt x="2716" y="9942"/>
                  <a:pt x="2229" y="10246"/>
                </a:cubicBezTo>
                <a:cubicBezTo>
                  <a:pt x="1342" y="10700"/>
                  <a:pt x="1039" y="11847"/>
                  <a:pt x="1602" y="12669"/>
                </a:cubicBezTo>
                <a:cubicBezTo>
                  <a:pt x="1993" y="13265"/>
                  <a:pt x="2522" y="13512"/>
                  <a:pt x="3062" y="13512"/>
                </a:cubicBezTo>
                <a:cubicBezTo>
                  <a:pt x="4407" y="13512"/>
                  <a:pt x="5818" y="11981"/>
                  <a:pt x="5324" y="10484"/>
                </a:cubicBezTo>
                <a:cubicBezTo>
                  <a:pt x="5302" y="10441"/>
                  <a:pt x="5280" y="10397"/>
                  <a:pt x="5237" y="10354"/>
                </a:cubicBezTo>
                <a:cubicBezTo>
                  <a:pt x="5259" y="10268"/>
                  <a:pt x="5216" y="10159"/>
                  <a:pt x="5172" y="10094"/>
                </a:cubicBezTo>
                <a:cubicBezTo>
                  <a:pt x="3939" y="8298"/>
                  <a:pt x="2857" y="6437"/>
                  <a:pt x="1905" y="4512"/>
                </a:cubicBezTo>
                <a:cubicBezTo>
                  <a:pt x="1948" y="4447"/>
                  <a:pt x="1970" y="4403"/>
                  <a:pt x="2013" y="4339"/>
                </a:cubicBezTo>
                <a:cubicBezTo>
                  <a:pt x="2053" y="4340"/>
                  <a:pt x="2093" y="4341"/>
                  <a:pt x="2133" y="4341"/>
                </a:cubicBezTo>
                <a:cubicBezTo>
                  <a:pt x="3254" y="4341"/>
                  <a:pt x="4546" y="3764"/>
                  <a:pt x="5172" y="2845"/>
                </a:cubicBezTo>
                <a:cubicBezTo>
                  <a:pt x="5259" y="2802"/>
                  <a:pt x="5324" y="2716"/>
                  <a:pt x="5324" y="2629"/>
                </a:cubicBezTo>
                <a:cubicBezTo>
                  <a:pt x="5324" y="2607"/>
                  <a:pt x="5345" y="2586"/>
                  <a:pt x="5345" y="2586"/>
                </a:cubicBezTo>
                <a:cubicBezTo>
                  <a:pt x="5410" y="2413"/>
                  <a:pt x="5345" y="2218"/>
                  <a:pt x="5172" y="2175"/>
                </a:cubicBezTo>
                <a:cubicBezTo>
                  <a:pt x="5064" y="1915"/>
                  <a:pt x="4913" y="1699"/>
                  <a:pt x="4804" y="1461"/>
                </a:cubicBezTo>
                <a:cubicBezTo>
                  <a:pt x="4610" y="1093"/>
                  <a:pt x="4437" y="725"/>
                  <a:pt x="4242" y="357"/>
                </a:cubicBezTo>
                <a:cubicBezTo>
                  <a:pt x="4199" y="292"/>
                  <a:pt x="4134" y="227"/>
                  <a:pt x="4069" y="227"/>
                </a:cubicBezTo>
                <a:cubicBezTo>
                  <a:pt x="4012" y="100"/>
                  <a:pt x="3910" y="1"/>
                  <a:pt x="379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99" name="Google Shape;599;p29"/>
          <p:cNvSpPr/>
          <p:nvPr/>
        </p:nvSpPr>
        <p:spPr>
          <a:xfrm>
            <a:off x="609401" y="1510916"/>
            <a:ext cx="441561" cy="407326"/>
          </a:xfrm>
          <a:custGeom>
            <a:avLst/>
            <a:gdLst/>
            <a:ahLst/>
            <a:cxnLst/>
            <a:rect l="l" t="t" r="r" b="b"/>
            <a:pathLst>
              <a:path w="1444" h="1332" extrusionOk="0">
                <a:moveTo>
                  <a:pt x="979" y="1"/>
                </a:moveTo>
                <a:cubicBezTo>
                  <a:pt x="911" y="1"/>
                  <a:pt x="841" y="18"/>
                  <a:pt x="774" y="57"/>
                </a:cubicBezTo>
                <a:cubicBezTo>
                  <a:pt x="719" y="87"/>
                  <a:pt x="671" y="130"/>
                  <a:pt x="641" y="184"/>
                </a:cubicBezTo>
                <a:cubicBezTo>
                  <a:pt x="623" y="148"/>
                  <a:pt x="592" y="117"/>
                  <a:pt x="562" y="93"/>
                </a:cubicBezTo>
                <a:cubicBezTo>
                  <a:pt x="508" y="43"/>
                  <a:pt x="436" y="19"/>
                  <a:pt x="365" y="19"/>
                </a:cubicBezTo>
                <a:cubicBezTo>
                  <a:pt x="333" y="19"/>
                  <a:pt x="302" y="24"/>
                  <a:pt x="272" y="33"/>
                </a:cubicBezTo>
                <a:cubicBezTo>
                  <a:pt x="85" y="93"/>
                  <a:pt x="0" y="305"/>
                  <a:pt x="12" y="474"/>
                </a:cubicBezTo>
                <a:cubicBezTo>
                  <a:pt x="37" y="649"/>
                  <a:pt x="109" y="818"/>
                  <a:pt x="230" y="945"/>
                </a:cubicBezTo>
                <a:cubicBezTo>
                  <a:pt x="272" y="988"/>
                  <a:pt x="308" y="1036"/>
                  <a:pt x="345" y="1078"/>
                </a:cubicBezTo>
                <a:cubicBezTo>
                  <a:pt x="423" y="1157"/>
                  <a:pt x="490" y="1241"/>
                  <a:pt x="550" y="1332"/>
                </a:cubicBezTo>
                <a:lnTo>
                  <a:pt x="617" y="1290"/>
                </a:lnTo>
                <a:cubicBezTo>
                  <a:pt x="550" y="1199"/>
                  <a:pt x="478" y="1108"/>
                  <a:pt x="405" y="1030"/>
                </a:cubicBezTo>
                <a:cubicBezTo>
                  <a:pt x="369" y="981"/>
                  <a:pt x="327" y="939"/>
                  <a:pt x="290" y="897"/>
                </a:cubicBezTo>
                <a:cubicBezTo>
                  <a:pt x="182" y="782"/>
                  <a:pt x="109" y="631"/>
                  <a:pt x="85" y="468"/>
                </a:cubicBezTo>
                <a:cubicBezTo>
                  <a:pt x="73" y="329"/>
                  <a:pt x="145" y="154"/>
                  <a:pt x="296" y="99"/>
                </a:cubicBezTo>
                <a:cubicBezTo>
                  <a:pt x="314" y="93"/>
                  <a:pt x="333" y="93"/>
                  <a:pt x="357" y="93"/>
                </a:cubicBezTo>
                <a:cubicBezTo>
                  <a:pt x="417" y="93"/>
                  <a:pt x="472" y="111"/>
                  <a:pt x="520" y="154"/>
                </a:cubicBezTo>
                <a:cubicBezTo>
                  <a:pt x="568" y="190"/>
                  <a:pt x="592" y="250"/>
                  <a:pt x="586" y="311"/>
                </a:cubicBezTo>
                <a:lnTo>
                  <a:pt x="665" y="323"/>
                </a:lnTo>
                <a:cubicBezTo>
                  <a:pt x="683" y="238"/>
                  <a:pt x="737" y="166"/>
                  <a:pt x="816" y="117"/>
                </a:cubicBezTo>
                <a:cubicBezTo>
                  <a:pt x="872" y="82"/>
                  <a:pt x="931" y="66"/>
                  <a:pt x="988" y="66"/>
                </a:cubicBezTo>
                <a:cubicBezTo>
                  <a:pt x="1191" y="66"/>
                  <a:pt x="1370" y="266"/>
                  <a:pt x="1299" y="492"/>
                </a:cubicBezTo>
                <a:cubicBezTo>
                  <a:pt x="1257" y="643"/>
                  <a:pt x="1112" y="746"/>
                  <a:pt x="973" y="849"/>
                </a:cubicBezTo>
                <a:cubicBezTo>
                  <a:pt x="804" y="963"/>
                  <a:pt x="635" y="1090"/>
                  <a:pt x="617" y="1290"/>
                </a:cubicBezTo>
                <a:lnTo>
                  <a:pt x="689" y="1302"/>
                </a:lnTo>
                <a:cubicBezTo>
                  <a:pt x="707" y="1126"/>
                  <a:pt x="864" y="1018"/>
                  <a:pt x="1015" y="909"/>
                </a:cubicBezTo>
                <a:cubicBezTo>
                  <a:pt x="1166" y="800"/>
                  <a:pt x="1324" y="685"/>
                  <a:pt x="1372" y="510"/>
                </a:cubicBezTo>
                <a:cubicBezTo>
                  <a:pt x="1443" y="235"/>
                  <a:pt x="1227" y="1"/>
                  <a:pt x="97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29285228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2">
  <p:cSld name="Title and text 12"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30"/>
          <p:cNvSpPr/>
          <p:nvPr/>
        </p:nvSpPr>
        <p:spPr>
          <a:xfrm rot="5400000">
            <a:off x="6523600" y="2474888"/>
            <a:ext cx="2422602" cy="3168829"/>
          </a:xfrm>
          <a:custGeom>
            <a:avLst/>
            <a:gdLst/>
            <a:ahLst/>
            <a:cxnLst/>
            <a:rect l="l" t="t" r="r" b="b"/>
            <a:pathLst>
              <a:path w="6321" h="4119" extrusionOk="0">
                <a:moveTo>
                  <a:pt x="1" y="0"/>
                </a:moveTo>
                <a:cubicBezTo>
                  <a:pt x="291" y="278"/>
                  <a:pt x="635" y="496"/>
                  <a:pt x="1022" y="628"/>
                </a:cubicBezTo>
                <a:cubicBezTo>
                  <a:pt x="1662" y="864"/>
                  <a:pt x="2363" y="973"/>
                  <a:pt x="2931" y="1354"/>
                </a:cubicBezTo>
                <a:cubicBezTo>
                  <a:pt x="3451" y="1698"/>
                  <a:pt x="3813" y="2230"/>
                  <a:pt x="4182" y="2731"/>
                </a:cubicBezTo>
                <a:cubicBezTo>
                  <a:pt x="4557" y="3233"/>
                  <a:pt x="4967" y="3734"/>
                  <a:pt x="5542" y="3988"/>
                </a:cubicBezTo>
                <a:cubicBezTo>
                  <a:pt x="5747" y="4075"/>
                  <a:pt x="5970" y="4119"/>
                  <a:pt x="6199" y="4119"/>
                </a:cubicBezTo>
                <a:cubicBezTo>
                  <a:pt x="6240" y="4119"/>
                  <a:pt x="6280" y="4118"/>
                  <a:pt x="6321" y="4115"/>
                </a:cubicBezTo>
                <a:lnTo>
                  <a:pt x="6321" y="761"/>
                </a:lnTo>
                <a:cubicBezTo>
                  <a:pt x="6315" y="342"/>
                  <a:pt x="5982" y="6"/>
                  <a:pt x="5571" y="6"/>
                </a:cubicBezTo>
                <a:cubicBezTo>
                  <a:pt x="5567" y="6"/>
                  <a:pt x="5563" y="6"/>
                  <a:pt x="5560" y="6"/>
                </a:cubicBezTo>
                <a:lnTo>
                  <a:pt x="1" y="0"/>
                </a:lnTo>
                <a:close/>
              </a:path>
            </a:pathLst>
          </a:custGeom>
          <a:solidFill>
            <a:srgbClr val="4586F1">
              <a:alpha val="75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02" name="Google Shape;602;p30"/>
          <p:cNvSpPr/>
          <p:nvPr/>
        </p:nvSpPr>
        <p:spPr>
          <a:xfrm>
            <a:off x="-35050" y="4449240"/>
            <a:ext cx="9179080" cy="254796"/>
          </a:xfrm>
          <a:custGeom>
            <a:avLst/>
            <a:gdLst/>
            <a:ahLst/>
            <a:cxnLst/>
            <a:rect l="l" t="t" r="r" b="b"/>
            <a:pathLst>
              <a:path w="56647" h="1772" extrusionOk="0">
                <a:moveTo>
                  <a:pt x="0" y="1"/>
                </a:moveTo>
                <a:lnTo>
                  <a:pt x="0" y="1771"/>
                </a:lnTo>
                <a:lnTo>
                  <a:pt x="56646" y="1771"/>
                </a:lnTo>
                <a:lnTo>
                  <a:pt x="5664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03" name="Google Shape;603;p30"/>
          <p:cNvSpPr/>
          <p:nvPr/>
        </p:nvSpPr>
        <p:spPr>
          <a:xfrm rot="10800000" flipH="1">
            <a:off x="-346325" y="-152325"/>
            <a:ext cx="4027384" cy="2398001"/>
          </a:xfrm>
          <a:custGeom>
            <a:avLst/>
            <a:gdLst/>
            <a:ahLst/>
            <a:cxnLst/>
            <a:rect l="l" t="t" r="r" b="b"/>
            <a:pathLst>
              <a:path w="7850" h="4255" extrusionOk="0">
                <a:moveTo>
                  <a:pt x="1" y="0"/>
                </a:moveTo>
                <a:lnTo>
                  <a:pt x="1" y="3499"/>
                </a:lnTo>
                <a:cubicBezTo>
                  <a:pt x="7" y="3916"/>
                  <a:pt x="345" y="4254"/>
                  <a:pt x="762" y="4254"/>
                </a:cubicBezTo>
                <a:lnTo>
                  <a:pt x="7850" y="4254"/>
                </a:lnTo>
                <a:cubicBezTo>
                  <a:pt x="7246" y="3142"/>
                  <a:pt x="6049" y="2351"/>
                  <a:pt x="4774" y="2303"/>
                </a:cubicBezTo>
                <a:cubicBezTo>
                  <a:pt x="4715" y="2300"/>
                  <a:pt x="4656" y="2299"/>
                  <a:pt x="4597" y="2299"/>
                </a:cubicBezTo>
                <a:cubicBezTo>
                  <a:pt x="4324" y="2299"/>
                  <a:pt x="4048" y="2321"/>
                  <a:pt x="3775" y="2321"/>
                </a:cubicBezTo>
                <a:cubicBezTo>
                  <a:pt x="3528" y="2321"/>
                  <a:pt x="3283" y="2303"/>
                  <a:pt x="3046" y="2236"/>
                </a:cubicBezTo>
                <a:cubicBezTo>
                  <a:pt x="2424" y="2055"/>
                  <a:pt x="1947" y="1547"/>
                  <a:pt x="1499" y="1076"/>
                </a:cubicBezTo>
                <a:cubicBezTo>
                  <a:pt x="1070" y="629"/>
                  <a:pt x="599" y="164"/>
                  <a:pt x="1" y="0"/>
                </a:cubicBezTo>
                <a:close/>
              </a:path>
            </a:pathLst>
          </a:custGeom>
          <a:solidFill>
            <a:srgbClr val="4586F1">
              <a:alpha val="75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04" name="Google Shape;604;p30"/>
          <p:cNvSpPr txBox="1">
            <a:spLocks noGrp="1"/>
          </p:cNvSpPr>
          <p:nvPr>
            <p:ph type="title"/>
          </p:nvPr>
        </p:nvSpPr>
        <p:spPr>
          <a:xfrm>
            <a:off x="2356800" y="531993"/>
            <a:ext cx="4430400" cy="5727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605" name="Google Shape;605;p30"/>
          <p:cNvSpPr txBox="1">
            <a:spLocks noGrp="1"/>
          </p:cNvSpPr>
          <p:nvPr>
            <p:ph type="subTitle" idx="1"/>
          </p:nvPr>
        </p:nvSpPr>
        <p:spPr>
          <a:xfrm>
            <a:off x="2356825" y="3154213"/>
            <a:ext cx="4430400" cy="510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3000">
                <a:latin typeface="Barrio"/>
                <a:ea typeface="Barrio"/>
                <a:cs typeface="Barrio"/>
                <a:sym typeface="Barri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06" name="Google Shape;606;p30"/>
          <p:cNvSpPr txBox="1">
            <a:spLocks noGrp="1"/>
          </p:cNvSpPr>
          <p:nvPr>
            <p:ph type="subTitle" idx="2"/>
          </p:nvPr>
        </p:nvSpPr>
        <p:spPr>
          <a:xfrm>
            <a:off x="2356775" y="3619278"/>
            <a:ext cx="4430400" cy="43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 dirty="0"/>
          </a:p>
        </p:txBody>
      </p:sp>
      <p:sp>
        <p:nvSpPr>
          <p:cNvPr id="607" name="Google Shape;607;p30"/>
          <p:cNvSpPr/>
          <p:nvPr/>
        </p:nvSpPr>
        <p:spPr>
          <a:xfrm>
            <a:off x="-35050" y="4541248"/>
            <a:ext cx="9179080" cy="636127"/>
          </a:xfrm>
          <a:custGeom>
            <a:avLst/>
            <a:gdLst/>
            <a:ahLst/>
            <a:cxnLst/>
            <a:rect l="l" t="t" r="r" b="b"/>
            <a:pathLst>
              <a:path w="56647" h="4424" extrusionOk="0">
                <a:moveTo>
                  <a:pt x="0" y="1"/>
                </a:moveTo>
                <a:lnTo>
                  <a:pt x="0" y="4423"/>
                </a:lnTo>
                <a:lnTo>
                  <a:pt x="56646" y="4423"/>
                </a:lnTo>
                <a:lnTo>
                  <a:pt x="5664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608" name="Google Shape;608;p30"/>
          <p:cNvGrpSpPr/>
          <p:nvPr/>
        </p:nvGrpSpPr>
        <p:grpSpPr>
          <a:xfrm>
            <a:off x="126772" y="202351"/>
            <a:ext cx="8890214" cy="2610067"/>
            <a:chOff x="126822" y="35516"/>
            <a:chExt cx="8890214" cy="2610067"/>
          </a:xfrm>
        </p:grpSpPr>
        <p:sp>
          <p:nvSpPr>
            <p:cNvPr id="609" name="Google Shape;609;p30"/>
            <p:cNvSpPr/>
            <p:nvPr/>
          </p:nvSpPr>
          <p:spPr>
            <a:xfrm>
              <a:off x="126822" y="378761"/>
              <a:ext cx="112275" cy="118461"/>
            </a:xfrm>
            <a:custGeom>
              <a:avLst/>
              <a:gdLst/>
              <a:ahLst/>
              <a:cxnLst/>
              <a:rect l="l" t="t" r="r" b="b"/>
              <a:pathLst>
                <a:path w="780" h="823" extrusionOk="0">
                  <a:moveTo>
                    <a:pt x="212" y="0"/>
                  </a:moveTo>
                  <a:lnTo>
                    <a:pt x="272" y="314"/>
                  </a:lnTo>
                  <a:lnTo>
                    <a:pt x="0" y="496"/>
                  </a:lnTo>
                  <a:lnTo>
                    <a:pt x="296" y="544"/>
                  </a:lnTo>
                  <a:lnTo>
                    <a:pt x="284" y="822"/>
                  </a:lnTo>
                  <a:lnTo>
                    <a:pt x="508" y="568"/>
                  </a:lnTo>
                  <a:lnTo>
                    <a:pt x="780" y="617"/>
                  </a:lnTo>
                  <a:lnTo>
                    <a:pt x="780" y="617"/>
                  </a:lnTo>
                  <a:lnTo>
                    <a:pt x="604" y="351"/>
                  </a:lnTo>
                  <a:lnTo>
                    <a:pt x="737" y="115"/>
                  </a:lnTo>
                  <a:lnTo>
                    <a:pt x="459" y="212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10" name="Google Shape;610;p30"/>
            <p:cNvSpPr/>
            <p:nvPr/>
          </p:nvSpPr>
          <p:spPr>
            <a:xfrm>
              <a:off x="8448423" y="1239533"/>
              <a:ext cx="223975" cy="192005"/>
            </a:xfrm>
            <a:custGeom>
              <a:avLst/>
              <a:gdLst/>
              <a:ahLst/>
              <a:cxnLst/>
              <a:rect l="l" t="t" r="r" b="b"/>
              <a:pathLst>
                <a:path w="1850" h="1586" extrusionOk="0">
                  <a:moveTo>
                    <a:pt x="1068" y="81"/>
                  </a:moveTo>
                  <a:cubicBezTo>
                    <a:pt x="1456" y="81"/>
                    <a:pt x="1771" y="405"/>
                    <a:pt x="1771" y="794"/>
                  </a:cubicBezTo>
                  <a:cubicBezTo>
                    <a:pt x="1771" y="1225"/>
                    <a:pt x="1418" y="1510"/>
                    <a:pt x="1049" y="1510"/>
                  </a:cubicBezTo>
                  <a:cubicBezTo>
                    <a:pt x="874" y="1510"/>
                    <a:pt x="696" y="1446"/>
                    <a:pt x="550" y="1302"/>
                  </a:cubicBezTo>
                  <a:cubicBezTo>
                    <a:pt x="103" y="849"/>
                    <a:pt x="417" y="81"/>
                    <a:pt x="1058" y="81"/>
                  </a:cubicBezTo>
                  <a:cubicBezTo>
                    <a:pt x="1061" y="81"/>
                    <a:pt x="1065" y="81"/>
                    <a:pt x="1068" y="81"/>
                  </a:cubicBezTo>
                  <a:close/>
                  <a:moveTo>
                    <a:pt x="1051" y="1"/>
                  </a:moveTo>
                  <a:cubicBezTo>
                    <a:pt x="856" y="1"/>
                    <a:pt x="658" y="72"/>
                    <a:pt x="496" y="232"/>
                  </a:cubicBezTo>
                  <a:cubicBezTo>
                    <a:pt x="0" y="734"/>
                    <a:pt x="351" y="1586"/>
                    <a:pt x="1058" y="1586"/>
                  </a:cubicBezTo>
                  <a:cubicBezTo>
                    <a:pt x="1493" y="1586"/>
                    <a:pt x="1843" y="1229"/>
                    <a:pt x="1849" y="794"/>
                  </a:cubicBezTo>
                  <a:cubicBezTo>
                    <a:pt x="1849" y="316"/>
                    <a:pt x="1459" y="1"/>
                    <a:pt x="105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11" name="Google Shape;611;p30"/>
            <p:cNvSpPr/>
            <p:nvPr/>
          </p:nvSpPr>
          <p:spPr>
            <a:xfrm>
              <a:off x="7965678" y="35516"/>
              <a:ext cx="52462" cy="52659"/>
            </a:xfrm>
            <a:custGeom>
              <a:avLst/>
              <a:gdLst/>
              <a:ahLst/>
              <a:cxnLst/>
              <a:rect l="l" t="t" r="r" b="b"/>
              <a:pathLst>
                <a:path w="266" h="267" extrusionOk="0">
                  <a:moveTo>
                    <a:pt x="133" y="0"/>
                  </a:moveTo>
                  <a:cubicBezTo>
                    <a:pt x="61" y="0"/>
                    <a:pt x="0" y="61"/>
                    <a:pt x="0" y="133"/>
                  </a:cubicBezTo>
                  <a:cubicBezTo>
                    <a:pt x="0" y="206"/>
                    <a:pt x="61" y="266"/>
                    <a:pt x="133" y="266"/>
                  </a:cubicBezTo>
                  <a:cubicBezTo>
                    <a:pt x="206" y="266"/>
                    <a:pt x="266" y="206"/>
                    <a:pt x="266" y="133"/>
                  </a:cubicBezTo>
                  <a:cubicBezTo>
                    <a:pt x="266" y="61"/>
                    <a:pt x="206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12" name="Google Shape;612;p30"/>
            <p:cNvSpPr/>
            <p:nvPr/>
          </p:nvSpPr>
          <p:spPr>
            <a:xfrm>
              <a:off x="7965678" y="1350266"/>
              <a:ext cx="52462" cy="52659"/>
            </a:xfrm>
            <a:custGeom>
              <a:avLst/>
              <a:gdLst/>
              <a:ahLst/>
              <a:cxnLst/>
              <a:rect l="l" t="t" r="r" b="b"/>
              <a:pathLst>
                <a:path w="266" h="267" extrusionOk="0">
                  <a:moveTo>
                    <a:pt x="133" y="0"/>
                  </a:moveTo>
                  <a:cubicBezTo>
                    <a:pt x="61" y="0"/>
                    <a:pt x="0" y="61"/>
                    <a:pt x="0" y="133"/>
                  </a:cubicBezTo>
                  <a:cubicBezTo>
                    <a:pt x="0" y="206"/>
                    <a:pt x="61" y="266"/>
                    <a:pt x="133" y="266"/>
                  </a:cubicBezTo>
                  <a:cubicBezTo>
                    <a:pt x="206" y="266"/>
                    <a:pt x="266" y="206"/>
                    <a:pt x="266" y="133"/>
                  </a:cubicBezTo>
                  <a:cubicBezTo>
                    <a:pt x="266" y="61"/>
                    <a:pt x="206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13" name="Google Shape;613;p30"/>
            <p:cNvSpPr/>
            <p:nvPr/>
          </p:nvSpPr>
          <p:spPr>
            <a:xfrm>
              <a:off x="1408640" y="1392841"/>
              <a:ext cx="52462" cy="52659"/>
            </a:xfrm>
            <a:custGeom>
              <a:avLst/>
              <a:gdLst/>
              <a:ahLst/>
              <a:cxnLst/>
              <a:rect l="l" t="t" r="r" b="b"/>
              <a:pathLst>
                <a:path w="266" h="267" extrusionOk="0">
                  <a:moveTo>
                    <a:pt x="133" y="0"/>
                  </a:moveTo>
                  <a:cubicBezTo>
                    <a:pt x="61" y="0"/>
                    <a:pt x="0" y="61"/>
                    <a:pt x="0" y="133"/>
                  </a:cubicBezTo>
                  <a:cubicBezTo>
                    <a:pt x="0" y="206"/>
                    <a:pt x="61" y="266"/>
                    <a:pt x="133" y="266"/>
                  </a:cubicBezTo>
                  <a:cubicBezTo>
                    <a:pt x="206" y="266"/>
                    <a:pt x="266" y="206"/>
                    <a:pt x="266" y="133"/>
                  </a:cubicBezTo>
                  <a:cubicBezTo>
                    <a:pt x="266" y="61"/>
                    <a:pt x="206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14" name="Google Shape;614;p30"/>
            <p:cNvSpPr/>
            <p:nvPr/>
          </p:nvSpPr>
          <p:spPr>
            <a:xfrm>
              <a:off x="1535065" y="124803"/>
              <a:ext cx="52462" cy="52659"/>
            </a:xfrm>
            <a:custGeom>
              <a:avLst/>
              <a:gdLst/>
              <a:ahLst/>
              <a:cxnLst/>
              <a:rect l="l" t="t" r="r" b="b"/>
              <a:pathLst>
                <a:path w="266" h="267" extrusionOk="0">
                  <a:moveTo>
                    <a:pt x="133" y="0"/>
                  </a:moveTo>
                  <a:cubicBezTo>
                    <a:pt x="61" y="0"/>
                    <a:pt x="0" y="61"/>
                    <a:pt x="0" y="133"/>
                  </a:cubicBezTo>
                  <a:cubicBezTo>
                    <a:pt x="0" y="206"/>
                    <a:pt x="61" y="266"/>
                    <a:pt x="133" y="266"/>
                  </a:cubicBezTo>
                  <a:cubicBezTo>
                    <a:pt x="206" y="266"/>
                    <a:pt x="266" y="206"/>
                    <a:pt x="266" y="133"/>
                  </a:cubicBezTo>
                  <a:cubicBezTo>
                    <a:pt x="266" y="61"/>
                    <a:pt x="206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15" name="Google Shape;615;p30"/>
            <p:cNvSpPr/>
            <p:nvPr/>
          </p:nvSpPr>
          <p:spPr>
            <a:xfrm>
              <a:off x="609073" y="177445"/>
              <a:ext cx="223975" cy="192005"/>
            </a:xfrm>
            <a:custGeom>
              <a:avLst/>
              <a:gdLst/>
              <a:ahLst/>
              <a:cxnLst/>
              <a:rect l="l" t="t" r="r" b="b"/>
              <a:pathLst>
                <a:path w="1850" h="1586" extrusionOk="0">
                  <a:moveTo>
                    <a:pt x="1068" y="81"/>
                  </a:moveTo>
                  <a:cubicBezTo>
                    <a:pt x="1456" y="81"/>
                    <a:pt x="1771" y="405"/>
                    <a:pt x="1771" y="794"/>
                  </a:cubicBezTo>
                  <a:cubicBezTo>
                    <a:pt x="1771" y="1225"/>
                    <a:pt x="1418" y="1510"/>
                    <a:pt x="1049" y="1510"/>
                  </a:cubicBezTo>
                  <a:cubicBezTo>
                    <a:pt x="874" y="1510"/>
                    <a:pt x="696" y="1446"/>
                    <a:pt x="550" y="1302"/>
                  </a:cubicBezTo>
                  <a:cubicBezTo>
                    <a:pt x="103" y="849"/>
                    <a:pt x="417" y="81"/>
                    <a:pt x="1058" y="81"/>
                  </a:cubicBezTo>
                  <a:cubicBezTo>
                    <a:pt x="1061" y="81"/>
                    <a:pt x="1065" y="81"/>
                    <a:pt x="1068" y="81"/>
                  </a:cubicBezTo>
                  <a:close/>
                  <a:moveTo>
                    <a:pt x="1051" y="1"/>
                  </a:moveTo>
                  <a:cubicBezTo>
                    <a:pt x="856" y="1"/>
                    <a:pt x="658" y="72"/>
                    <a:pt x="496" y="232"/>
                  </a:cubicBezTo>
                  <a:cubicBezTo>
                    <a:pt x="0" y="734"/>
                    <a:pt x="351" y="1586"/>
                    <a:pt x="1058" y="1586"/>
                  </a:cubicBezTo>
                  <a:cubicBezTo>
                    <a:pt x="1493" y="1586"/>
                    <a:pt x="1843" y="1229"/>
                    <a:pt x="1849" y="794"/>
                  </a:cubicBezTo>
                  <a:cubicBezTo>
                    <a:pt x="1849" y="316"/>
                    <a:pt x="1459" y="1"/>
                    <a:pt x="1051" y="1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16" name="Google Shape;616;p30"/>
            <p:cNvSpPr/>
            <p:nvPr/>
          </p:nvSpPr>
          <p:spPr>
            <a:xfrm>
              <a:off x="239101" y="2483267"/>
              <a:ext cx="153836" cy="162316"/>
            </a:xfrm>
            <a:custGeom>
              <a:avLst/>
              <a:gdLst/>
              <a:ahLst/>
              <a:cxnLst/>
              <a:rect l="l" t="t" r="r" b="b"/>
              <a:pathLst>
                <a:path w="780" h="823" extrusionOk="0">
                  <a:moveTo>
                    <a:pt x="212" y="0"/>
                  </a:moveTo>
                  <a:lnTo>
                    <a:pt x="272" y="314"/>
                  </a:lnTo>
                  <a:lnTo>
                    <a:pt x="0" y="496"/>
                  </a:lnTo>
                  <a:lnTo>
                    <a:pt x="296" y="544"/>
                  </a:lnTo>
                  <a:lnTo>
                    <a:pt x="284" y="822"/>
                  </a:lnTo>
                  <a:lnTo>
                    <a:pt x="508" y="568"/>
                  </a:lnTo>
                  <a:lnTo>
                    <a:pt x="780" y="617"/>
                  </a:lnTo>
                  <a:lnTo>
                    <a:pt x="780" y="617"/>
                  </a:lnTo>
                  <a:lnTo>
                    <a:pt x="604" y="351"/>
                  </a:lnTo>
                  <a:lnTo>
                    <a:pt x="737" y="115"/>
                  </a:lnTo>
                  <a:lnTo>
                    <a:pt x="459" y="212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17" name="Google Shape;617;p30"/>
            <p:cNvSpPr/>
            <p:nvPr/>
          </p:nvSpPr>
          <p:spPr>
            <a:xfrm flipH="1">
              <a:off x="8904761" y="378761"/>
              <a:ext cx="112275" cy="118461"/>
            </a:xfrm>
            <a:custGeom>
              <a:avLst/>
              <a:gdLst/>
              <a:ahLst/>
              <a:cxnLst/>
              <a:rect l="l" t="t" r="r" b="b"/>
              <a:pathLst>
                <a:path w="780" h="823" extrusionOk="0">
                  <a:moveTo>
                    <a:pt x="212" y="0"/>
                  </a:moveTo>
                  <a:lnTo>
                    <a:pt x="272" y="314"/>
                  </a:lnTo>
                  <a:lnTo>
                    <a:pt x="0" y="496"/>
                  </a:lnTo>
                  <a:lnTo>
                    <a:pt x="296" y="544"/>
                  </a:lnTo>
                  <a:lnTo>
                    <a:pt x="284" y="822"/>
                  </a:lnTo>
                  <a:lnTo>
                    <a:pt x="508" y="568"/>
                  </a:lnTo>
                  <a:lnTo>
                    <a:pt x="780" y="617"/>
                  </a:lnTo>
                  <a:lnTo>
                    <a:pt x="780" y="617"/>
                  </a:lnTo>
                  <a:lnTo>
                    <a:pt x="604" y="351"/>
                  </a:lnTo>
                  <a:lnTo>
                    <a:pt x="737" y="115"/>
                  </a:lnTo>
                  <a:lnTo>
                    <a:pt x="459" y="212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18" name="Google Shape;618;p30"/>
            <p:cNvSpPr/>
            <p:nvPr/>
          </p:nvSpPr>
          <p:spPr>
            <a:xfrm flipH="1">
              <a:off x="8672398" y="2362273"/>
              <a:ext cx="99474" cy="85275"/>
            </a:xfrm>
            <a:custGeom>
              <a:avLst/>
              <a:gdLst/>
              <a:ahLst/>
              <a:cxnLst/>
              <a:rect l="l" t="t" r="r" b="b"/>
              <a:pathLst>
                <a:path w="1850" h="1586" extrusionOk="0">
                  <a:moveTo>
                    <a:pt x="1068" y="81"/>
                  </a:moveTo>
                  <a:cubicBezTo>
                    <a:pt x="1456" y="81"/>
                    <a:pt x="1771" y="405"/>
                    <a:pt x="1771" y="794"/>
                  </a:cubicBezTo>
                  <a:cubicBezTo>
                    <a:pt x="1771" y="1225"/>
                    <a:pt x="1418" y="1510"/>
                    <a:pt x="1049" y="1510"/>
                  </a:cubicBezTo>
                  <a:cubicBezTo>
                    <a:pt x="874" y="1510"/>
                    <a:pt x="696" y="1446"/>
                    <a:pt x="550" y="1302"/>
                  </a:cubicBezTo>
                  <a:cubicBezTo>
                    <a:pt x="103" y="849"/>
                    <a:pt x="417" y="81"/>
                    <a:pt x="1058" y="81"/>
                  </a:cubicBezTo>
                  <a:cubicBezTo>
                    <a:pt x="1061" y="81"/>
                    <a:pt x="1065" y="81"/>
                    <a:pt x="1068" y="81"/>
                  </a:cubicBezTo>
                  <a:close/>
                  <a:moveTo>
                    <a:pt x="1051" y="1"/>
                  </a:moveTo>
                  <a:cubicBezTo>
                    <a:pt x="856" y="1"/>
                    <a:pt x="658" y="72"/>
                    <a:pt x="496" y="232"/>
                  </a:cubicBezTo>
                  <a:cubicBezTo>
                    <a:pt x="0" y="734"/>
                    <a:pt x="351" y="1586"/>
                    <a:pt x="1058" y="1586"/>
                  </a:cubicBezTo>
                  <a:cubicBezTo>
                    <a:pt x="1493" y="1586"/>
                    <a:pt x="1843" y="1229"/>
                    <a:pt x="1849" y="794"/>
                  </a:cubicBezTo>
                  <a:cubicBezTo>
                    <a:pt x="1849" y="316"/>
                    <a:pt x="1459" y="1"/>
                    <a:pt x="105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19" name="Google Shape;619;p30"/>
            <p:cNvSpPr/>
            <p:nvPr/>
          </p:nvSpPr>
          <p:spPr>
            <a:xfrm flipH="1">
              <a:off x="8934657" y="1936341"/>
              <a:ext cx="52462" cy="52659"/>
            </a:xfrm>
            <a:custGeom>
              <a:avLst/>
              <a:gdLst/>
              <a:ahLst/>
              <a:cxnLst/>
              <a:rect l="l" t="t" r="r" b="b"/>
              <a:pathLst>
                <a:path w="266" h="267" extrusionOk="0">
                  <a:moveTo>
                    <a:pt x="133" y="0"/>
                  </a:moveTo>
                  <a:cubicBezTo>
                    <a:pt x="61" y="0"/>
                    <a:pt x="0" y="61"/>
                    <a:pt x="0" y="133"/>
                  </a:cubicBezTo>
                  <a:cubicBezTo>
                    <a:pt x="0" y="206"/>
                    <a:pt x="61" y="266"/>
                    <a:pt x="133" y="266"/>
                  </a:cubicBezTo>
                  <a:cubicBezTo>
                    <a:pt x="206" y="266"/>
                    <a:pt x="266" y="206"/>
                    <a:pt x="266" y="133"/>
                  </a:cubicBezTo>
                  <a:cubicBezTo>
                    <a:pt x="266" y="61"/>
                    <a:pt x="206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20" name="Google Shape;620;p30"/>
            <p:cNvSpPr/>
            <p:nvPr/>
          </p:nvSpPr>
          <p:spPr>
            <a:xfrm>
              <a:off x="289778" y="1547491"/>
              <a:ext cx="52462" cy="52659"/>
            </a:xfrm>
            <a:custGeom>
              <a:avLst/>
              <a:gdLst/>
              <a:ahLst/>
              <a:cxnLst/>
              <a:rect l="l" t="t" r="r" b="b"/>
              <a:pathLst>
                <a:path w="266" h="267" extrusionOk="0">
                  <a:moveTo>
                    <a:pt x="133" y="0"/>
                  </a:moveTo>
                  <a:cubicBezTo>
                    <a:pt x="61" y="0"/>
                    <a:pt x="0" y="61"/>
                    <a:pt x="0" y="133"/>
                  </a:cubicBezTo>
                  <a:cubicBezTo>
                    <a:pt x="0" y="206"/>
                    <a:pt x="61" y="266"/>
                    <a:pt x="133" y="266"/>
                  </a:cubicBezTo>
                  <a:cubicBezTo>
                    <a:pt x="206" y="266"/>
                    <a:pt x="266" y="206"/>
                    <a:pt x="266" y="133"/>
                  </a:cubicBezTo>
                  <a:cubicBezTo>
                    <a:pt x="266" y="61"/>
                    <a:pt x="206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21" name="Google Shape;621;p30"/>
            <p:cNvSpPr/>
            <p:nvPr/>
          </p:nvSpPr>
          <p:spPr>
            <a:xfrm flipH="1">
              <a:off x="990236" y="1922836"/>
              <a:ext cx="112275" cy="118461"/>
            </a:xfrm>
            <a:custGeom>
              <a:avLst/>
              <a:gdLst/>
              <a:ahLst/>
              <a:cxnLst/>
              <a:rect l="l" t="t" r="r" b="b"/>
              <a:pathLst>
                <a:path w="780" h="823" extrusionOk="0">
                  <a:moveTo>
                    <a:pt x="212" y="0"/>
                  </a:moveTo>
                  <a:lnTo>
                    <a:pt x="272" y="314"/>
                  </a:lnTo>
                  <a:lnTo>
                    <a:pt x="0" y="496"/>
                  </a:lnTo>
                  <a:lnTo>
                    <a:pt x="296" y="544"/>
                  </a:lnTo>
                  <a:lnTo>
                    <a:pt x="284" y="822"/>
                  </a:lnTo>
                  <a:lnTo>
                    <a:pt x="508" y="568"/>
                  </a:lnTo>
                  <a:lnTo>
                    <a:pt x="780" y="617"/>
                  </a:lnTo>
                  <a:lnTo>
                    <a:pt x="780" y="617"/>
                  </a:lnTo>
                  <a:lnTo>
                    <a:pt x="604" y="351"/>
                  </a:lnTo>
                  <a:lnTo>
                    <a:pt x="737" y="115"/>
                  </a:lnTo>
                  <a:lnTo>
                    <a:pt x="459" y="212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22" name="Google Shape;622;p30"/>
            <p:cNvSpPr/>
            <p:nvPr/>
          </p:nvSpPr>
          <p:spPr>
            <a:xfrm flipH="1">
              <a:off x="876536" y="1069023"/>
              <a:ext cx="99474" cy="85275"/>
            </a:xfrm>
            <a:custGeom>
              <a:avLst/>
              <a:gdLst/>
              <a:ahLst/>
              <a:cxnLst/>
              <a:rect l="l" t="t" r="r" b="b"/>
              <a:pathLst>
                <a:path w="1850" h="1586" extrusionOk="0">
                  <a:moveTo>
                    <a:pt x="1068" y="81"/>
                  </a:moveTo>
                  <a:cubicBezTo>
                    <a:pt x="1456" y="81"/>
                    <a:pt x="1771" y="405"/>
                    <a:pt x="1771" y="794"/>
                  </a:cubicBezTo>
                  <a:cubicBezTo>
                    <a:pt x="1771" y="1225"/>
                    <a:pt x="1418" y="1510"/>
                    <a:pt x="1049" y="1510"/>
                  </a:cubicBezTo>
                  <a:cubicBezTo>
                    <a:pt x="874" y="1510"/>
                    <a:pt x="696" y="1446"/>
                    <a:pt x="550" y="1302"/>
                  </a:cubicBezTo>
                  <a:cubicBezTo>
                    <a:pt x="103" y="849"/>
                    <a:pt x="417" y="81"/>
                    <a:pt x="1058" y="81"/>
                  </a:cubicBezTo>
                  <a:cubicBezTo>
                    <a:pt x="1061" y="81"/>
                    <a:pt x="1065" y="81"/>
                    <a:pt x="1068" y="81"/>
                  </a:cubicBezTo>
                  <a:close/>
                  <a:moveTo>
                    <a:pt x="1051" y="1"/>
                  </a:moveTo>
                  <a:cubicBezTo>
                    <a:pt x="856" y="1"/>
                    <a:pt x="658" y="72"/>
                    <a:pt x="496" y="232"/>
                  </a:cubicBezTo>
                  <a:cubicBezTo>
                    <a:pt x="0" y="734"/>
                    <a:pt x="351" y="1586"/>
                    <a:pt x="1058" y="1586"/>
                  </a:cubicBezTo>
                  <a:cubicBezTo>
                    <a:pt x="1493" y="1586"/>
                    <a:pt x="1843" y="1229"/>
                    <a:pt x="1849" y="794"/>
                  </a:cubicBezTo>
                  <a:cubicBezTo>
                    <a:pt x="1849" y="316"/>
                    <a:pt x="1459" y="1"/>
                    <a:pt x="105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23" name="Google Shape;623;p30"/>
            <p:cNvSpPr/>
            <p:nvPr/>
          </p:nvSpPr>
          <p:spPr>
            <a:xfrm>
              <a:off x="8166526" y="587617"/>
              <a:ext cx="153835" cy="162316"/>
            </a:xfrm>
            <a:custGeom>
              <a:avLst/>
              <a:gdLst/>
              <a:ahLst/>
              <a:cxnLst/>
              <a:rect l="l" t="t" r="r" b="b"/>
              <a:pathLst>
                <a:path w="780" h="823" extrusionOk="0">
                  <a:moveTo>
                    <a:pt x="212" y="0"/>
                  </a:moveTo>
                  <a:lnTo>
                    <a:pt x="272" y="314"/>
                  </a:lnTo>
                  <a:lnTo>
                    <a:pt x="0" y="496"/>
                  </a:lnTo>
                  <a:lnTo>
                    <a:pt x="296" y="544"/>
                  </a:lnTo>
                  <a:lnTo>
                    <a:pt x="284" y="822"/>
                  </a:lnTo>
                  <a:lnTo>
                    <a:pt x="508" y="568"/>
                  </a:lnTo>
                  <a:lnTo>
                    <a:pt x="780" y="617"/>
                  </a:lnTo>
                  <a:lnTo>
                    <a:pt x="780" y="617"/>
                  </a:lnTo>
                  <a:lnTo>
                    <a:pt x="604" y="351"/>
                  </a:lnTo>
                  <a:lnTo>
                    <a:pt x="737" y="115"/>
                  </a:lnTo>
                  <a:lnTo>
                    <a:pt x="459" y="212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624" name="Google Shape;624;p30"/>
          <p:cNvSpPr/>
          <p:nvPr/>
        </p:nvSpPr>
        <p:spPr>
          <a:xfrm>
            <a:off x="1187190" y="2544764"/>
            <a:ext cx="394253" cy="372985"/>
          </a:xfrm>
          <a:custGeom>
            <a:avLst/>
            <a:gdLst/>
            <a:ahLst/>
            <a:cxnLst/>
            <a:rect l="l" t="t" r="r" b="b"/>
            <a:pathLst>
              <a:path w="1965" h="1859" extrusionOk="0">
                <a:moveTo>
                  <a:pt x="1078" y="81"/>
                </a:moveTo>
                <a:cubicBezTo>
                  <a:pt x="1337" y="81"/>
                  <a:pt x="1524" y="360"/>
                  <a:pt x="1402" y="608"/>
                </a:cubicBezTo>
                <a:lnTo>
                  <a:pt x="1366" y="687"/>
                </a:lnTo>
                <a:lnTo>
                  <a:pt x="1451" y="656"/>
                </a:lnTo>
                <a:cubicBezTo>
                  <a:pt x="1510" y="638"/>
                  <a:pt x="1555" y="625"/>
                  <a:pt x="1598" y="625"/>
                </a:cubicBezTo>
                <a:cubicBezTo>
                  <a:pt x="1639" y="625"/>
                  <a:pt x="1679" y="636"/>
                  <a:pt x="1729" y="663"/>
                </a:cubicBezTo>
                <a:cubicBezTo>
                  <a:pt x="1825" y="723"/>
                  <a:pt x="1880" y="832"/>
                  <a:pt x="1861" y="940"/>
                </a:cubicBezTo>
                <a:cubicBezTo>
                  <a:pt x="1843" y="995"/>
                  <a:pt x="1807" y="1043"/>
                  <a:pt x="1753" y="1067"/>
                </a:cubicBezTo>
                <a:cubicBezTo>
                  <a:pt x="1727" y="1082"/>
                  <a:pt x="1699" y="1090"/>
                  <a:pt x="1672" y="1090"/>
                </a:cubicBezTo>
                <a:cubicBezTo>
                  <a:pt x="1654" y="1090"/>
                  <a:pt x="1636" y="1087"/>
                  <a:pt x="1620" y="1079"/>
                </a:cubicBezTo>
                <a:lnTo>
                  <a:pt x="1590" y="1152"/>
                </a:lnTo>
                <a:cubicBezTo>
                  <a:pt x="1704" y="1200"/>
                  <a:pt x="1735" y="1327"/>
                  <a:pt x="1680" y="1527"/>
                </a:cubicBezTo>
                <a:cubicBezTo>
                  <a:pt x="1638" y="1684"/>
                  <a:pt x="1493" y="1786"/>
                  <a:pt x="1330" y="1786"/>
                </a:cubicBezTo>
                <a:cubicBezTo>
                  <a:pt x="1136" y="1774"/>
                  <a:pt x="1028" y="1702"/>
                  <a:pt x="1010" y="1575"/>
                </a:cubicBezTo>
                <a:lnTo>
                  <a:pt x="997" y="1490"/>
                </a:lnTo>
                <a:lnTo>
                  <a:pt x="943" y="1557"/>
                </a:lnTo>
                <a:cubicBezTo>
                  <a:pt x="874" y="1637"/>
                  <a:pt x="776" y="1681"/>
                  <a:pt x="677" y="1681"/>
                </a:cubicBezTo>
                <a:cubicBezTo>
                  <a:pt x="619" y="1681"/>
                  <a:pt x="561" y="1666"/>
                  <a:pt x="508" y="1635"/>
                </a:cubicBezTo>
                <a:cubicBezTo>
                  <a:pt x="363" y="1545"/>
                  <a:pt x="387" y="1369"/>
                  <a:pt x="454" y="1237"/>
                </a:cubicBezTo>
                <a:lnTo>
                  <a:pt x="496" y="1158"/>
                </a:lnTo>
                <a:lnTo>
                  <a:pt x="411" y="1182"/>
                </a:lnTo>
                <a:cubicBezTo>
                  <a:pt x="391" y="1188"/>
                  <a:pt x="371" y="1190"/>
                  <a:pt x="352" y="1190"/>
                </a:cubicBezTo>
                <a:cubicBezTo>
                  <a:pt x="306" y="1190"/>
                  <a:pt x="260" y="1175"/>
                  <a:pt x="218" y="1146"/>
                </a:cubicBezTo>
                <a:cubicBezTo>
                  <a:pt x="152" y="1110"/>
                  <a:pt x="109" y="1043"/>
                  <a:pt x="91" y="965"/>
                </a:cubicBezTo>
                <a:cubicBezTo>
                  <a:pt x="73" y="814"/>
                  <a:pt x="164" y="669"/>
                  <a:pt x="303" y="614"/>
                </a:cubicBezTo>
                <a:cubicBezTo>
                  <a:pt x="322" y="607"/>
                  <a:pt x="343" y="604"/>
                  <a:pt x="367" y="604"/>
                </a:cubicBezTo>
                <a:cubicBezTo>
                  <a:pt x="492" y="604"/>
                  <a:pt x="668" y="691"/>
                  <a:pt x="780" y="777"/>
                </a:cubicBezTo>
                <a:cubicBezTo>
                  <a:pt x="792" y="789"/>
                  <a:pt x="804" y="801"/>
                  <a:pt x="816" y="808"/>
                </a:cubicBezTo>
                <a:lnTo>
                  <a:pt x="864" y="747"/>
                </a:lnTo>
                <a:lnTo>
                  <a:pt x="828" y="717"/>
                </a:lnTo>
                <a:cubicBezTo>
                  <a:pt x="605" y="518"/>
                  <a:pt x="707" y="149"/>
                  <a:pt x="1003" y="89"/>
                </a:cubicBezTo>
                <a:cubicBezTo>
                  <a:pt x="1029" y="83"/>
                  <a:pt x="1054" y="81"/>
                  <a:pt x="1078" y="81"/>
                </a:cubicBezTo>
                <a:close/>
                <a:moveTo>
                  <a:pt x="1075" y="1"/>
                </a:moveTo>
                <a:cubicBezTo>
                  <a:pt x="783" y="1"/>
                  <a:pt x="536" y="308"/>
                  <a:pt x="677" y="620"/>
                </a:cubicBezTo>
                <a:cubicBezTo>
                  <a:pt x="583" y="566"/>
                  <a:pt x="472" y="526"/>
                  <a:pt x="374" y="526"/>
                </a:cubicBezTo>
                <a:cubicBezTo>
                  <a:pt x="340" y="526"/>
                  <a:pt x="308" y="531"/>
                  <a:pt x="278" y="542"/>
                </a:cubicBezTo>
                <a:cubicBezTo>
                  <a:pt x="103" y="614"/>
                  <a:pt x="0" y="789"/>
                  <a:pt x="25" y="977"/>
                </a:cubicBezTo>
                <a:cubicBezTo>
                  <a:pt x="43" y="1073"/>
                  <a:pt x="97" y="1158"/>
                  <a:pt x="182" y="1212"/>
                </a:cubicBezTo>
                <a:cubicBezTo>
                  <a:pt x="236" y="1243"/>
                  <a:pt x="297" y="1261"/>
                  <a:pt x="363" y="1267"/>
                </a:cubicBezTo>
                <a:cubicBezTo>
                  <a:pt x="290" y="1442"/>
                  <a:pt x="333" y="1611"/>
                  <a:pt x="466" y="1696"/>
                </a:cubicBezTo>
                <a:cubicBezTo>
                  <a:pt x="534" y="1735"/>
                  <a:pt x="609" y="1755"/>
                  <a:pt x="684" y="1755"/>
                </a:cubicBezTo>
                <a:cubicBezTo>
                  <a:pt x="781" y="1755"/>
                  <a:pt x="877" y="1722"/>
                  <a:pt x="955" y="1653"/>
                </a:cubicBezTo>
                <a:cubicBezTo>
                  <a:pt x="991" y="1750"/>
                  <a:pt x="1088" y="1847"/>
                  <a:pt x="1330" y="1859"/>
                </a:cubicBezTo>
                <a:lnTo>
                  <a:pt x="1348" y="1859"/>
                </a:lnTo>
                <a:cubicBezTo>
                  <a:pt x="1541" y="1859"/>
                  <a:pt x="1704" y="1732"/>
                  <a:pt x="1759" y="1545"/>
                </a:cubicBezTo>
                <a:cubicBezTo>
                  <a:pt x="1801" y="1375"/>
                  <a:pt x="1789" y="1249"/>
                  <a:pt x="1729" y="1164"/>
                </a:cubicBezTo>
                <a:cubicBezTo>
                  <a:pt x="1747" y="1158"/>
                  <a:pt x="1771" y="1146"/>
                  <a:pt x="1795" y="1140"/>
                </a:cubicBezTo>
                <a:cubicBezTo>
                  <a:pt x="1861" y="1104"/>
                  <a:pt x="1916" y="1037"/>
                  <a:pt x="1934" y="959"/>
                </a:cubicBezTo>
                <a:cubicBezTo>
                  <a:pt x="1964" y="820"/>
                  <a:pt x="1898" y="669"/>
                  <a:pt x="1765" y="602"/>
                </a:cubicBezTo>
                <a:cubicBezTo>
                  <a:pt x="1714" y="567"/>
                  <a:pt x="1656" y="550"/>
                  <a:pt x="1599" y="550"/>
                </a:cubicBezTo>
                <a:cubicBezTo>
                  <a:pt x="1567" y="550"/>
                  <a:pt x="1535" y="555"/>
                  <a:pt x="1505" y="566"/>
                </a:cubicBezTo>
                <a:cubicBezTo>
                  <a:pt x="1547" y="366"/>
                  <a:pt x="1463" y="167"/>
                  <a:pt x="1287" y="58"/>
                </a:cubicBezTo>
                <a:cubicBezTo>
                  <a:pt x="1217" y="18"/>
                  <a:pt x="1145" y="1"/>
                  <a:pt x="107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100514513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3">
  <p:cSld name="Title and text 13"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p31"/>
          <p:cNvSpPr txBox="1">
            <a:spLocks noGrp="1"/>
          </p:cNvSpPr>
          <p:nvPr>
            <p:ph type="title"/>
          </p:nvPr>
        </p:nvSpPr>
        <p:spPr>
          <a:xfrm>
            <a:off x="2623750" y="530352"/>
            <a:ext cx="38964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627" name="Google Shape;627;p31"/>
          <p:cNvSpPr txBox="1">
            <a:spLocks noGrp="1"/>
          </p:cNvSpPr>
          <p:nvPr>
            <p:ph type="subTitle" idx="1"/>
          </p:nvPr>
        </p:nvSpPr>
        <p:spPr>
          <a:xfrm>
            <a:off x="1793700" y="2164225"/>
            <a:ext cx="5556600" cy="510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3000">
                <a:latin typeface="Barrio"/>
                <a:ea typeface="Barrio"/>
                <a:cs typeface="Barrio"/>
                <a:sym typeface="Barri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28" name="Google Shape;628;p31"/>
          <p:cNvSpPr txBox="1">
            <a:spLocks noGrp="1"/>
          </p:cNvSpPr>
          <p:nvPr>
            <p:ph type="subTitle" idx="2"/>
          </p:nvPr>
        </p:nvSpPr>
        <p:spPr>
          <a:xfrm>
            <a:off x="721050" y="4257275"/>
            <a:ext cx="2381100" cy="34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 dirty="0"/>
          </a:p>
        </p:txBody>
      </p:sp>
      <p:sp>
        <p:nvSpPr>
          <p:cNvPr id="629" name="Google Shape;629;p31"/>
          <p:cNvSpPr txBox="1">
            <a:spLocks noGrp="1"/>
          </p:cNvSpPr>
          <p:nvPr>
            <p:ph type="subTitle" idx="3"/>
          </p:nvPr>
        </p:nvSpPr>
        <p:spPr>
          <a:xfrm>
            <a:off x="3381525" y="4257275"/>
            <a:ext cx="2381100" cy="34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 dirty="0"/>
          </a:p>
        </p:txBody>
      </p:sp>
      <p:sp>
        <p:nvSpPr>
          <p:cNvPr id="630" name="Google Shape;630;p31"/>
          <p:cNvSpPr txBox="1">
            <a:spLocks noGrp="1"/>
          </p:cNvSpPr>
          <p:nvPr>
            <p:ph type="subTitle" idx="4"/>
          </p:nvPr>
        </p:nvSpPr>
        <p:spPr>
          <a:xfrm>
            <a:off x="6041850" y="4257275"/>
            <a:ext cx="2381100" cy="34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 dirty="0"/>
          </a:p>
        </p:txBody>
      </p:sp>
      <p:sp>
        <p:nvSpPr>
          <p:cNvPr id="631" name="Google Shape;631;p31"/>
          <p:cNvSpPr txBox="1">
            <a:spLocks noGrp="1"/>
          </p:cNvSpPr>
          <p:nvPr>
            <p:ph type="subTitle" idx="5"/>
          </p:nvPr>
        </p:nvSpPr>
        <p:spPr>
          <a:xfrm>
            <a:off x="1793762" y="1616516"/>
            <a:ext cx="55566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 dirty="0"/>
          </a:p>
        </p:txBody>
      </p:sp>
      <p:sp>
        <p:nvSpPr>
          <p:cNvPr id="632" name="Google Shape;632;p31"/>
          <p:cNvSpPr txBox="1">
            <a:spLocks noGrp="1"/>
          </p:cNvSpPr>
          <p:nvPr>
            <p:ph type="subTitle" idx="6"/>
          </p:nvPr>
        </p:nvSpPr>
        <p:spPr>
          <a:xfrm>
            <a:off x="1793725" y="2758624"/>
            <a:ext cx="5556600" cy="43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 dirty="0"/>
          </a:p>
        </p:txBody>
      </p:sp>
      <p:sp>
        <p:nvSpPr>
          <p:cNvPr id="633" name="Google Shape;633;p31"/>
          <p:cNvSpPr/>
          <p:nvPr/>
        </p:nvSpPr>
        <p:spPr>
          <a:xfrm rot="10800000">
            <a:off x="-11942" y="-420523"/>
            <a:ext cx="9167892" cy="1726951"/>
          </a:xfrm>
          <a:custGeom>
            <a:avLst/>
            <a:gdLst/>
            <a:ahLst/>
            <a:cxnLst/>
            <a:rect l="l" t="t" r="r" b="b"/>
            <a:pathLst>
              <a:path w="56647" h="12453" extrusionOk="0">
                <a:moveTo>
                  <a:pt x="5727" y="1"/>
                </a:moveTo>
                <a:cubicBezTo>
                  <a:pt x="5549" y="1"/>
                  <a:pt x="5370" y="6"/>
                  <a:pt x="5190" y="18"/>
                </a:cubicBezTo>
                <a:cubicBezTo>
                  <a:pt x="3082" y="157"/>
                  <a:pt x="931" y="1389"/>
                  <a:pt x="0" y="3190"/>
                </a:cubicBezTo>
                <a:lnTo>
                  <a:pt x="0" y="12453"/>
                </a:lnTo>
                <a:cubicBezTo>
                  <a:pt x="9408" y="10657"/>
                  <a:pt x="18943" y="9760"/>
                  <a:pt x="28478" y="9760"/>
                </a:cubicBezTo>
                <a:cubicBezTo>
                  <a:pt x="37908" y="9760"/>
                  <a:pt x="47339" y="10638"/>
                  <a:pt x="56646" y="12392"/>
                </a:cubicBezTo>
                <a:lnTo>
                  <a:pt x="56646" y="3800"/>
                </a:lnTo>
                <a:cubicBezTo>
                  <a:pt x="55405" y="3980"/>
                  <a:pt x="54157" y="4078"/>
                  <a:pt x="52909" y="4078"/>
                </a:cubicBezTo>
                <a:cubicBezTo>
                  <a:pt x="51848" y="4078"/>
                  <a:pt x="50789" y="4007"/>
                  <a:pt x="49734" y="3855"/>
                </a:cubicBezTo>
                <a:cubicBezTo>
                  <a:pt x="45112" y="3184"/>
                  <a:pt x="40619" y="975"/>
                  <a:pt x="36038" y="975"/>
                </a:cubicBezTo>
                <a:cubicBezTo>
                  <a:pt x="35379" y="975"/>
                  <a:pt x="34718" y="1021"/>
                  <a:pt x="34054" y="1123"/>
                </a:cubicBezTo>
                <a:cubicBezTo>
                  <a:pt x="29612" y="1806"/>
                  <a:pt x="25689" y="4993"/>
                  <a:pt x="21213" y="4993"/>
                </a:cubicBezTo>
                <a:cubicBezTo>
                  <a:pt x="21135" y="4993"/>
                  <a:pt x="21057" y="4992"/>
                  <a:pt x="20979" y="4990"/>
                </a:cubicBezTo>
                <a:cubicBezTo>
                  <a:pt x="18193" y="4918"/>
                  <a:pt x="15613" y="3577"/>
                  <a:pt x="13124" y="2326"/>
                </a:cubicBezTo>
                <a:cubicBezTo>
                  <a:pt x="10795" y="1150"/>
                  <a:pt x="8313" y="1"/>
                  <a:pt x="5727" y="1"/>
                </a:cubicBezTo>
                <a:close/>
              </a:path>
            </a:pathLst>
          </a:custGeom>
          <a:solidFill>
            <a:srgbClr val="4586F1">
              <a:alpha val="75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634" name="Google Shape;634;p31"/>
          <p:cNvGrpSpPr/>
          <p:nvPr/>
        </p:nvGrpSpPr>
        <p:grpSpPr>
          <a:xfrm rot="10800000" flipH="1">
            <a:off x="239047" y="232788"/>
            <a:ext cx="8800496" cy="2095597"/>
            <a:chOff x="239097" y="854636"/>
            <a:chExt cx="8800496" cy="2095597"/>
          </a:xfrm>
        </p:grpSpPr>
        <p:sp>
          <p:nvSpPr>
            <p:cNvPr id="635" name="Google Shape;635;p31"/>
            <p:cNvSpPr/>
            <p:nvPr/>
          </p:nvSpPr>
          <p:spPr>
            <a:xfrm>
              <a:off x="239097" y="854636"/>
              <a:ext cx="112275" cy="118461"/>
            </a:xfrm>
            <a:custGeom>
              <a:avLst/>
              <a:gdLst/>
              <a:ahLst/>
              <a:cxnLst/>
              <a:rect l="l" t="t" r="r" b="b"/>
              <a:pathLst>
                <a:path w="780" h="823" extrusionOk="0">
                  <a:moveTo>
                    <a:pt x="212" y="0"/>
                  </a:moveTo>
                  <a:lnTo>
                    <a:pt x="272" y="314"/>
                  </a:lnTo>
                  <a:lnTo>
                    <a:pt x="0" y="496"/>
                  </a:lnTo>
                  <a:lnTo>
                    <a:pt x="296" y="544"/>
                  </a:lnTo>
                  <a:lnTo>
                    <a:pt x="284" y="822"/>
                  </a:lnTo>
                  <a:lnTo>
                    <a:pt x="508" y="568"/>
                  </a:lnTo>
                  <a:lnTo>
                    <a:pt x="780" y="617"/>
                  </a:lnTo>
                  <a:lnTo>
                    <a:pt x="780" y="617"/>
                  </a:lnTo>
                  <a:lnTo>
                    <a:pt x="604" y="351"/>
                  </a:lnTo>
                  <a:lnTo>
                    <a:pt x="737" y="115"/>
                  </a:lnTo>
                  <a:lnTo>
                    <a:pt x="459" y="212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36" name="Google Shape;636;p31"/>
            <p:cNvSpPr/>
            <p:nvPr/>
          </p:nvSpPr>
          <p:spPr>
            <a:xfrm>
              <a:off x="8934653" y="920441"/>
              <a:ext cx="52462" cy="52659"/>
            </a:xfrm>
            <a:custGeom>
              <a:avLst/>
              <a:gdLst/>
              <a:ahLst/>
              <a:cxnLst/>
              <a:rect l="l" t="t" r="r" b="b"/>
              <a:pathLst>
                <a:path w="266" h="267" extrusionOk="0">
                  <a:moveTo>
                    <a:pt x="133" y="0"/>
                  </a:moveTo>
                  <a:cubicBezTo>
                    <a:pt x="61" y="0"/>
                    <a:pt x="0" y="61"/>
                    <a:pt x="0" y="133"/>
                  </a:cubicBezTo>
                  <a:cubicBezTo>
                    <a:pt x="0" y="206"/>
                    <a:pt x="61" y="266"/>
                    <a:pt x="133" y="266"/>
                  </a:cubicBezTo>
                  <a:cubicBezTo>
                    <a:pt x="206" y="266"/>
                    <a:pt x="266" y="206"/>
                    <a:pt x="266" y="133"/>
                  </a:cubicBezTo>
                  <a:cubicBezTo>
                    <a:pt x="266" y="61"/>
                    <a:pt x="206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37" name="Google Shape;637;p31"/>
            <p:cNvSpPr/>
            <p:nvPr/>
          </p:nvSpPr>
          <p:spPr>
            <a:xfrm>
              <a:off x="7965678" y="1883666"/>
              <a:ext cx="52462" cy="52659"/>
            </a:xfrm>
            <a:custGeom>
              <a:avLst/>
              <a:gdLst/>
              <a:ahLst/>
              <a:cxnLst/>
              <a:rect l="l" t="t" r="r" b="b"/>
              <a:pathLst>
                <a:path w="266" h="267" extrusionOk="0">
                  <a:moveTo>
                    <a:pt x="133" y="0"/>
                  </a:moveTo>
                  <a:cubicBezTo>
                    <a:pt x="61" y="0"/>
                    <a:pt x="0" y="61"/>
                    <a:pt x="0" y="133"/>
                  </a:cubicBezTo>
                  <a:cubicBezTo>
                    <a:pt x="0" y="206"/>
                    <a:pt x="61" y="266"/>
                    <a:pt x="133" y="266"/>
                  </a:cubicBezTo>
                  <a:cubicBezTo>
                    <a:pt x="206" y="266"/>
                    <a:pt x="266" y="206"/>
                    <a:pt x="266" y="133"/>
                  </a:cubicBezTo>
                  <a:cubicBezTo>
                    <a:pt x="266" y="61"/>
                    <a:pt x="206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38" name="Google Shape;638;p31"/>
            <p:cNvSpPr/>
            <p:nvPr/>
          </p:nvSpPr>
          <p:spPr>
            <a:xfrm>
              <a:off x="1408640" y="1565891"/>
              <a:ext cx="52462" cy="52659"/>
            </a:xfrm>
            <a:custGeom>
              <a:avLst/>
              <a:gdLst/>
              <a:ahLst/>
              <a:cxnLst/>
              <a:rect l="l" t="t" r="r" b="b"/>
              <a:pathLst>
                <a:path w="266" h="267" extrusionOk="0">
                  <a:moveTo>
                    <a:pt x="133" y="0"/>
                  </a:moveTo>
                  <a:cubicBezTo>
                    <a:pt x="61" y="0"/>
                    <a:pt x="0" y="61"/>
                    <a:pt x="0" y="133"/>
                  </a:cubicBezTo>
                  <a:cubicBezTo>
                    <a:pt x="0" y="206"/>
                    <a:pt x="61" y="266"/>
                    <a:pt x="133" y="266"/>
                  </a:cubicBezTo>
                  <a:cubicBezTo>
                    <a:pt x="206" y="266"/>
                    <a:pt x="266" y="206"/>
                    <a:pt x="266" y="133"/>
                  </a:cubicBezTo>
                  <a:cubicBezTo>
                    <a:pt x="266" y="61"/>
                    <a:pt x="206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39" name="Google Shape;639;p31"/>
            <p:cNvSpPr/>
            <p:nvPr/>
          </p:nvSpPr>
          <p:spPr>
            <a:xfrm>
              <a:off x="1461090" y="2713741"/>
              <a:ext cx="52462" cy="52659"/>
            </a:xfrm>
            <a:custGeom>
              <a:avLst/>
              <a:gdLst/>
              <a:ahLst/>
              <a:cxnLst/>
              <a:rect l="l" t="t" r="r" b="b"/>
              <a:pathLst>
                <a:path w="266" h="267" extrusionOk="0">
                  <a:moveTo>
                    <a:pt x="133" y="0"/>
                  </a:moveTo>
                  <a:cubicBezTo>
                    <a:pt x="61" y="0"/>
                    <a:pt x="0" y="61"/>
                    <a:pt x="0" y="133"/>
                  </a:cubicBezTo>
                  <a:cubicBezTo>
                    <a:pt x="0" y="206"/>
                    <a:pt x="61" y="266"/>
                    <a:pt x="133" y="266"/>
                  </a:cubicBezTo>
                  <a:cubicBezTo>
                    <a:pt x="206" y="266"/>
                    <a:pt x="266" y="206"/>
                    <a:pt x="266" y="133"/>
                  </a:cubicBezTo>
                  <a:cubicBezTo>
                    <a:pt x="266" y="61"/>
                    <a:pt x="206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40" name="Google Shape;640;p31"/>
            <p:cNvSpPr/>
            <p:nvPr/>
          </p:nvSpPr>
          <p:spPr>
            <a:xfrm>
              <a:off x="239101" y="2787917"/>
              <a:ext cx="153836" cy="162316"/>
            </a:xfrm>
            <a:custGeom>
              <a:avLst/>
              <a:gdLst/>
              <a:ahLst/>
              <a:cxnLst/>
              <a:rect l="l" t="t" r="r" b="b"/>
              <a:pathLst>
                <a:path w="780" h="823" extrusionOk="0">
                  <a:moveTo>
                    <a:pt x="212" y="0"/>
                  </a:moveTo>
                  <a:lnTo>
                    <a:pt x="272" y="314"/>
                  </a:lnTo>
                  <a:lnTo>
                    <a:pt x="0" y="496"/>
                  </a:lnTo>
                  <a:lnTo>
                    <a:pt x="296" y="544"/>
                  </a:lnTo>
                  <a:lnTo>
                    <a:pt x="284" y="822"/>
                  </a:lnTo>
                  <a:lnTo>
                    <a:pt x="508" y="568"/>
                  </a:lnTo>
                  <a:lnTo>
                    <a:pt x="780" y="617"/>
                  </a:lnTo>
                  <a:lnTo>
                    <a:pt x="780" y="617"/>
                  </a:lnTo>
                  <a:lnTo>
                    <a:pt x="604" y="351"/>
                  </a:lnTo>
                  <a:lnTo>
                    <a:pt x="737" y="115"/>
                  </a:lnTo>
                  <a:lnTo>
                    <a:pt x="459" y="212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41" name="Google Shape;641;p31"/>
            <p:cNvSpPr/>
            <p:nvPr/>
          </p:nvSpPr>
          <p:spPr>
            <a:xfrm flipH="1">
              <a:off x="8580761" y="1500086"/>
              <a:ext cx="112275" cy="118461"/>
            </a:xfrm>
            <a:custGeom>
              <a:avLst/>
              <a:gdLst/>
              <a:ahLst/>
              <a:cxnLst/>
              <a:rect l="l" t="t" r="r" b="b"/>
              <a:pathLst>
                <a:path w="780" h="823" extrusionOk="0">
                  <a:moveTo>
                    <a:pt x="212" y="0"/>
                  </a:moveTo>
                  <a:lnTo>
                    <a:pt x="272" y="314"/>
                  </a:lnTo>
                  <a:lnTo>
                    <a:pt x="0" y="496"/>
                  </a:lnTo>
                  <a:lnTo>
                    <a:pt x="296" y="544"/>
                  </a:lnTo>
                  <a:lnTo>
                    <a:pt x="284" y="822"/>
                  </a:lnTo>
                  <a:lnTo>
                    <a:pt x="508" y="568"/>
                  </a:lnTo>
                  <a:lnTo>
                    <a:pt x="780" y="617"/>
                  </a:lnTo>
                  <a:lnTo>
                    <a:pt x="780" y="617"/>
                  </a:lnTo>
                  <a:lnTo>
                    <a:pt x="604" y="351"/>
                  </a:lnTo>
                  <a:lnTo>
                    <a:pt x="737" y="115"/>
                  </a:lnTo>
                  <a:lnTo>
                    <a:pt x="459" y="212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42" name="Google Shape;642;p31"/>
            <p:cNvSpPr/>
            <p:nvPr/>
          </p:nvSpPr>
          <p:spPr>
            <a:xfrm flipH="1">
              <a:off x="8987132" y="2174991"/>
              <a:ext cx="52462" cy="52659"/>
            </a:xfrm>
            <a:custGeom>
              <a:avLst/>
              <a:gdLst/>
              <a:ahLst/>
              <a:cxnLst/>
              <a:rect l="l" t="t" r="r" b="b"/>
              <a:pathLst>
                <a:path w="266" h="267" extrusionOk="0">
                  <a:moveTo>
                    <a:pt x="133" y="0"/>
                  </a:moveTo>
                  <a:cubicBezTo>
                    <a:pt x="61" y="0"/>
                    <a:pt x="0" y="61"/>
                    <a:pt x="0" y="133"/>
                  </a:cubicBezTo>
                  <a:cubicBezTo>
                    <a:pt x="0" y="206"/>
                    <a:pt x="61" y="266"/>
                    <a:pt x="133" y="266"/>
                  </a:cubicBezTo>
                  <a:cubicBezTo>
                    <a:pt x="206" y="266"/>
                    <a:pt x="266" y="206"/>
                    <a:pt x="266" y="133"/>
                  </a:cubicBezTo>
                  <a:cubicBezTo>
                    <a:pt x="266" y="61"/>
                    <a:pt x="206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43" name="Google Shape;643;p31"/>
            <p:cNvSpPr/>
            <p:nvPr/>
          </p:nvSpPr>
          <p:spPr>
            <a:xfrm>
              <a:off x="498503" y="1830991"/>
              <a:ext cx="52462" cy="52659"/>
            </a:xfrm>
            <a:custGeom>
              <a:avLst/>
              <a:gdLst/>
              <a:ahLst/>
              <a:cxnLst/>
              <a:rect l="l" t="t" r="r" b="b"/>
              <a:pathLst>
                <a:path w="266" h="267" extrusionOk="0">
                  <a:moveTo>
                    <a:pt x="133" y="0"/>
                  </a:moveTo>
                  <a:cubicBezTo>
                    <a:pt x="61" y="0"/>
                    <a:pt x="0" y="61"/>
                    <a:pt x="0" y="133"/>
                  </a:cubicBezTo>
                  <a:cubicBezTo>
                    <a:pt x="0" y="206"/>
                    <a:pt x="61" y="266"/>
                    <a:pt x="133" y="266"/>
                  </a:cubicBezTo>
                  <a:cubicBezTo>
                    <a:pt x="206" y="266"/>
                    <a:pt x="266" y="206"/>
                    <a:pt x="266" y="133"/>
                  </a:cubicBezTo>
                  <a:cubicBezTo>
                    <a:pt x="266" y="61"/>
                    <a:pt x="206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44" name="Google Shape;644;p31"/>
            <p:cNvSpPr/>
            <p:nvPr/>
          </p:nvSpPr>
          <p:spPr>
            <a:xfrm flipH="1">
              <a:off x="990236" y="2227636"/>
              <a:ext cx="112275" cy="118461"/>
            </a:xfrm>
            <a:custGeom>
              <a:avLst/>
              <a:gdLst/>
              <a:ahLst/>
              <a:cxnLst/>
              <a:rect l="l" t="t" r="r" b="b"/>
              <a:pathLst>
                <a:path w="780" h="823" extrusionOk="0">
                  <a:moveTo>
                    <a:pt x="212" y="0"/>
                  </a:moveTo>
                  <a:lnTo>
                    <a:pt x="272" y="314"/>
                  </a:lnTo>
                  <a:lnTo>
                    <a:pt x="0" y="496"/>
                  </a:lnTo>
                  <a:lnTo>
                    <a:pt x="296" y="544"/>
                  </a:lnTo>
                  <a:lnTo>
                    <a:pt x="284" y="822"/>
                  </a:lnTo>
                  <a:lnTo>
                    <a:pt x="508" y="568"/>
                  </a:lnTo>
                  <a:lnTo>
                    <a:pt x="780" y="617"/>
                  </a:lnTo>
                  <a:lnTo>
                    <a:pt x="780" y="617"/>
                  </a:lnTo>
                  <a:lnTo>
                    <a:pt x="604" y="351"/>
                  </a:lnTo>
                  <a:lnTo>
                    <a:pt x="737" y="115"/>
                  </a:lnTo>
                  <a:lnTo>
                    <a:pt x="459" y="212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45" name="Google Shape;645;p31"/>
            <p:cNvSpPr/>
            <p:nvPr/>
          </p:nvSpPr>
          <p:spPr>
            <a:xfrm>
              <a:off x="8490501" y="2604067"/>
              <a:ext cx="153835" cy="162316"/>
            </a:xfrm>
            <a:custGeom>
              <a:avLst/>
              <a:gdLst/>
              <a:ahLst/>
              <a:cxnLst/>
              <a:rect l="l" t="t" r="r" b="b"/>
              <a:pathLst>
                <a:path w="780" h="823" extrusionOk="0">
                  <a:moveTo>
                    <a:pt x="212" y="0"/>
                  </a:moveTo>
                  <a:lnTo>
                    <a:pt x="272" y="314"/>
                  </a:lnTo>
                  <a:lnTo>
                    <a:pt x="0" y="496"/>
                  </a:lnTo>
                  <a:lnTo>
                    <a:pt x="296" y="544"/>
                  </a:lnTo>
                  <a:lnTo>
                    <a:pt x="284" y="822"/>
                  </a:lnTo>
                  <a:lnTo>
                    <a:pt x="508" y="568"/>
                  </a:lnTo>
                  <a:lnTo>
                    <a:pt x="780" y="617"/>
                  </a:lnTo>
                  <a:lnTo>
                    <a:pt x="780" y="617"/>
                  </a:lnTo>
                  <a:lnTo>
                    <a:pt x="604" y="351"/>
                  </a:lnTo>
                  <a:lnTo>
                    <a:pt x="737" y="115"/>
                  </a:lnTo>
                  <a:lnTo>
                    <a:pt x="459" y="212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46" name="Google Shape;646;p31"/>
            <p:cNvSpPr/>
            <p:nvPr/>
          </p:nvSpPr>
          <p:spPr>
            <a:xfrm>
              <a:off x="721098" y="1239545"/>
              <a:ext cx="223975" cy="192005"/>
            </a:xfrm>
            <a:custGeom>
              <a:avLst/>
              <a:gdLst/>
              <a:ahLst/>
              <a:cxnLst/>
              <a:rect l="l" t="t" r="r" b="b"/>
              <a:pathLst>
                <a:path w="1850" h="1586" extrusionOk="0">
                  <a:moveTo>
                    <a:pt x="1068" y="81"/>
                  </a:moveTo>
                  <a:cubicBezTo>
                    <a:pt x="1456" y="81"/>
                    <a:pt x="1771" y="405"/>
                    <a:pt x="1771" y="794"/>
                  </a:cubicBezTo>
                  <a:cubicBezTo>
                    <a:pt x="1771" y="1225"/>
                    <a:pt x="1418" y="1510"/>
                    <a:pt x="1049" y="1510"/>
                  </a:cubicBezTo>
                  <a:cubicBezTo>
                    <a:pt x="874" y="1510"/>
                    <a:pt x="696" y="1446"/>
                    <a:pt x="550" y="1302"/>
                  </a:cubicBezTo>
                  <a:cubicBezTo>
                    <a:pt x="103" y="849"/>
                    <a:pt x="417" y="81"/>
                    <a:pt x="1058" y="81"/>
                  </a:cubicBezTo>
                  <a:cubicBezTo>
                    <a:pt x="1061" y="81"/>
                    <a:pt x="1065" y="81"/>
                    <a:pt x="1068" y="81"/>
                  </a:cubicBezTo>
                  <a:close/>
                  <a:moveTo>
                    <a:pt x="1051" y="1"/>
                  </a:moveTo>
                  <a:cubicBezTo>
                    <a:pt x="856" y="1"/>
                    <a:pt x="658" y="72"/>
                    <a:pt x="496" y="232"/>
                  </a:cubicBezTo>
                  <a:cubicBezTo>
                    <a:pt x="0" y="734"/>
                    <a:pt x="351" y="1586"/>
                    <a:pt x="1058" y="1586"/>
                  </a:cubicBezTo>
                  <a:cubicBezTo>
                    <a:pt x="1493" y="1586"/>
                    <a:pt x="1843" y="1229"/>
                    <a:pt x="1849" y="794"/>
                  </a:cubicBezTo>
                  <a:cubicBezTo>
                    <a:pt x="1849" y="316"/>
                    <a:pt x="1459" y="1"/>
                    <a:pt x="1051" y="1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106524341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4">
  <p:cSld name="Title and text 14"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p32"/>
          <p:cNvSpPr/>
          <p:nvPr/>
        </p:nvSpPr>
        <p:spPr>
          <a:xfrm rot="10800000" flipH="1">
            <a:off x="-251886" y="-59720"/>
            <a:ext cx="3363293" cy="2116820"/>
          </a:xfrm>
          <a:custGeom>
            <a:avLst/>
            <a:gdLst/>
            <a:ahLst/>
            <a:cxnLst/>
            <a:rect l="l" t="t" r="r" b="b"/>
            <a:pathLst>
              <a:path w="7850" h="4255" extrusionOk="0">
                <a:moveTo>
                  <a:pt x="1" y="0"/>
                </a:moveTo>
                <a:lnTo>
                  <a:pt x="1" y="3499"/>
                </a:lnTo>
                <a:cubicBezTo>
                  <a:pt x="7" y="3916"/>
                  <a:pt x="345" y="4254"/>
                  <a:pt x="762" y="4254"/>
                </a:cubicBezTo>
                <a:lnTo>
                  <a:pt x="7850" y="4254"/>
                </a:lnTo>
                <a:cubicBezTo>
                  <a:pt x="7246" y="3142"/>
                  <a:pt x="6049" y="2351"/>
                  <a:pt x="4774" y="2303"/>
                </a:cubicBezTo>
                <a:cubicBezTo>
                  <a:pt x="4715" y="2300"/>
                  <a:pt x="4656" y="2299"/>
                  <a:pt x="4597" y="2299"/>
                </a:cubicBezTo>
                <a:cubicBezTo>
                  <a:pt x="4324" y="2299"/>
                  <a:pt x="4048" y="2321"/>
                  <a:pt x="3775" y="2321"/>
                </a:cubicBezTo>
                <a:cubicBezTo>
                  <a:pt x="3528" y="2321"/>
                  <a:pt x="3283" y="2303"/>
                  <a:pt x="3046" y="2236"/>
                </a:cubicBezTo>
                <a:cubicBezTo>
                  <a:pt x="2424" y="2055"/>
                  <a:pt x="1947" y="1547"/>
                  <a:pt x="1499" y="1076"/>
                </a:cubicBezTo>
                <a:cubicBezTo>
                  <a:pt x="1070" y="629"/>
                  <a:pt x="599" y="164"/>
                  <a:pt x="1" y="0"/>
                </a:cubicBezTo>
                <a:close/>
              </a:path>
            </a:pathLst>
          </a:custGeom>
          <a:solidFill>
            <a:srgbClr val="4586F1">
              <a:alpha val="75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49" name="Google Shape;649;p32"/>
          <p:cNvSpPr/>
          <p:nvPr/>
        </p:nvSpPr>
        <p:spPr>
          <a:xfrm>
            <a:off x="6973282" y="-59735"/>
            <a:ext cx="2422602" cy="1578627"/>
          </a:xfrm>
          <a:custGeom>
            <a:avLst/>
            <a:gdLst/>
            <a:ahLst/>
            <a:cxnLst/>
            <a:rect l="l" t="t" r="r" b="b"/>
            <a:pathLst>
              <a:path w="6321" h="4119" extrusionOk="0">
                <a:moveTo>
                  <a:pt x="1" y="0"/>
                </a:moveTo>
                <a:cubicBezTo>
                  <a:pt x="291" y="278"/>
                  <a:pt x="635" y="496"/>
                  <a:pt x="1022" y="628"/>
                </a:cubicBezTo>
                <a:cubicBezTo>
                  <a:pt x="1662" y="864"/>
                  <a:pt x="2363" y="973"/>
                  <a:pt x="2931" y="1354"/>
                </a:cubicBezTo>
                <a:cubicBezTo>
                  <a:pt x="3451" y="1698"/>
                  <a:pt x="3813" y="2230"/>
                  <a:pt x="4182" y="2731"/>
                </a:cubicBezTo>
                <a:cubicBezTo>
                  <a:pt x="4557" y="3233"/>
                  <a:pt x="4967" y="3734"/>
                  <a:pt x="5542" y="3988"/>
                </a:cubicBezTo>
                <a:cubicBezTo>
                  <a:pt x="5747" y="4075"/>
                  <a:pt x="5970" y="4119"/>
                  <a:pt x="6199" y="4119"/>
                </a:cubicBezTo>
                <a:cubicBezTo>
                  <a:pt x="6240" y="4119"/>
                  <a:pt x="6280" y="4118"/>
                  <a:pt x="6321" y="4115"/>
                </a:cubicBezTo>
                <a:lnTo>
                  <a:pt x="6321" y="761"/>
                </a:lnTo>
                <a:cubicBezTo>
                  <a:pt x="6315" y="342"/>
                  <a:pt x="5982" y="6"/>
                  <a:pt x="5571" y="6"/>
                </a:cubicBezTo>
                <a:cubicBezTo>
                  <a:pt x="5567" y="6"/>
                  <a:pt x="5563" y="6"/>
                  <a:pt x="5560" y="6"/>
                </a:cubicBezTo>
                <a:lnTo>
                  <a:pt x="1" y="0"/>
                </a:lnTo>
                <a:close/>
              </a:path>
            </a:pathLst>
          </a:custGeom>
          <a:solidFill>
            <a:srgbClr val="4586F1">
              <a:alpha val="75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50" name="Google Shape;650;p32"/>
          <p:cNvSpPr txBox="1">
            <a:spLocks noGrp="1"/>
          </p:cNvSpPr>
          <p:nvPr>
            <p:ph type="subTitle" idx="1"/>
          </p:nvPr>
        </p:nvSpPr>
        <p:spPr>
          <a:xfrm>
            <a:off x="3739600" y="2665850"/>
            <a:ext cx="3681900" cy="510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3000">
                <a:latin typeface="Barrio"/>
                <a:ea typeface="Barrio"/>
                <a:cs typeface="Barrio"/>
                <a:sym typeface="Barri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51" name="Google Shape;651;p32"/>
          <p:cNvSpPr txBox="1">
            <a:spLocks noGrp="1"/>
          </p:cNvSpPr>
          <p:nvPr>
            <p:ph type="subTitle" idx="2"/>
          </p:nvPr>
        </p:nvSpPr>
        <p:spPr>
          <a:xfrm>
            <a:off x="3739600" y="3499261"/>
            <a:ext cx="3681900" cy="51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 dirty="0"/>
          </a:p>
        </p:txBody>
      </p:sp>
      <p:sp>
        <p:nvSpPr>
          <p:cNvPr id="652" name="Google Shape;652;p32"/>
          <p:cNvSpPr txBox="1">
            <a:spLocks noGrp="1"/>
          </p:cNvSpPr>
          <p:nvPr>
            <p:ph type="title"/>
          </p:nvPr>
        </p:nvSpPr>
        <p:spPr>
          <a:xfrm>
            <a:off x="2360425" y="530352"/>
            <a:ext cx="4423200" cy="5760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653" name="Google Shape;653;p32"/>
          <p:cNvSpPr txBox="1">
            <a:spLocks noGrp="1"/>
          </p:cNvSpPr>
          <p:nvPr>
            <p:ph type="subTitle" idx="3"/>
          </p:nvPr>
        </p:nvSpPr>
        <p:spPr>
          <a:xfrm>
            <a:off x="3739600" y="2012306"/>
            <a:ext cx="36819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 dirty="0"/>
          </a:p>
        </p:txBody>
      </p:sp>
      <p:grpSp>
        <p:nvGrpSpPr>
          <p:cNvPr id="654" name="Google Shape;654;p32"/>
          <p:cNvGrpSpPr/>
          <p:nvPr/>
        </p:nvGrpSpPr>
        <p:grpSpPr>
          <a:xfrm rot="10800000" flipH="1">
            <a:off x="126823" y="2496934"/>
            <a:ext cx="8890214" cy="2560229"/>
            <a:chOff x="126822" y="-51155"/>
            <a:chExt cx="8890214" cy="2560229"/>
          </a:xfrm>
        </p:grpSpPr>
        <p:sp>
          <p:nvSpPr>
            <p:cNvPr id="655" name="Google Shape;655;p32"/>
            <p:cNvSpPr/>
            <p:nvPr/>
          </p:nvSpPr>
          <p:spPr>
            <a:xfrm>
              <a:off x="126822" y="378761"/>
              <a:ext cx="112275" cy="118461"/>
            </a:xfrm>
            <a:custGeom>
              <a:avLst/>
              <a:gdLst/>
              <a:ahLst/>
              <a:cxnLst/>
              <a:rect l="l" t="t" r="r" b="b"/>
              <a:pathLst>
                <a:path w="780" h="823" extrusionOk="0">
                  <a:moveTo>
                    <a:pt x="212" y="0"/>
                  </a:moveTo>
                  <a:lnTo>
                    <a:pt x="272" y="314"/>
                  </a:lnTo>
                  <a:lnTo>
                    <a:pt x="0" y="496"/>
                  </a:lnTo>
                  <a:lnTo>
                    <a:pt x="296" y="544"/>
                  </a:lnTo>
                  <a:lnTo>
                    <a:pt x="284" y="822"/>
                  </a:lnTo>
                  <a:lnTo>
                    <a:pt x="508" y="568"/>
                  </a:lnTo>
                  <a:lnTo>
                    <a:pt x="780" y="617"/>
                  </a:lnTo>
                  <a:lnTo>
                    <a:pt x="780" y="617"/>
                  </a:lnTo>
                  <a:lnTo>
                    <a:pt x="604" y="351"/>
                  </a:lnTo>
                  <a:lnTo>
                    <a:pt x="737" y="115"/>
                  </a:lnTo>
                  <a:lnTo>
                    <a:pt x="459" y="212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56" name="Google Shape;656;p32"/>
            <p:cNvSpPr/>
            <p:nvPr/>
          </p:nvSpPr>
          <p:spPr>
            <a:xfrm>
              <a:off x="8472673" y="1032758"/>
              <a:ext cx="223975" cy="192005"/>
            </a:xfrm>
            <a:custGeom>
              <a:avLst/>
              <a:gdLst/>
              <a:ahLst/>
              <a:cxnLst/>
              <a:rect l="l" t="t" r="r" b="b"/>
              <a:pathLst>
                <a:path w="1850" h="1586" extrusionOk="0">
                  <a:moveTo>
                    <a:pt x="1068" y="81"/>
                  </a:moveTo>
                  <a:cubicBezTo>
                    <a:pt x="1456" y="81"/>
                    <a:pt x="1771" y="405"/>
                    <a:pt x="1771" y="794"/>
                  </a:cubicBezTo>
                  <a:cubicBezTo>
                    <a:pt x="1771" y="1225"/>
                    <a:pt x="1418" y="1510"/>
                    <a:pt x="1049" y="1510"/>
                  </a:cubicBezTo>
                  <a:cubicBezTo>
                    <a:pt x="874" y="1510"/>
                    <a:pt x="696" y="1446"/>
                    <a:pt x="550" y="1302"/>
                  </a:cubicBezTo>
                  <a:cubicBezTo>
                    <a:pt x="103" y="849"/>
                    <a:pt x="417" y="81"/>
                    <a:pt x="1058" y="81"/>
                  </a:cubicBezTo>
                  <a:cubicBezTo>
                    <a:pt x="1061" y="81"/>
                    <a:pt x="1065" y="81"/>
                    <a:pt x="1068" y="81"/>
                  </a:cubicBezTo>
                  <a:close/>
                  <a:moveTo>
                    <a:pt x="1051" y="1"/>
                  </a:moveTo>
                  <a:cubicBezTo>
                    <a:pt x="856" y="1"/>
                    <a:pt x="658" y="72"/>
                    <a:pt x="496" y="232"/>
                  </a:cubicBezTo>
                  <a:cubicBezTo>
                    <a:pt x="0" y="734"/>
                    <a:pt x="351" y="1586"/>
                    <a:pt x="1058" y="1586"/>
                  </a:cubicBezTo>
                  <a:cubicBezTo>
                    <a:pt x="1493" y="1586"/>
                    <a:pt x="1843" y="1229"/>
                    <a:pt x="1849" y="794"/>
                  </a:cubicBezTo>
                  <a:cubicBezTo>
                    <a:pt x="1849" y="316"/>
                    <a:pt x="1459" y="1"/>
                    <a:pt x="105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57" name="Google Shape;657;p32"/>
            <p:cNvSpPr/>
            <p:nvPr/>
          </p:nvSpPr>
          <p:spPr>
            <a:xfrm>
              <a:off x="8179034" y="1665110"/>
              <a:ext cx="99475" cy="104955"/>
            </a:xfrm>
            <a:custGeom>
              <a:avLst/>
              <a:gdLst/>
              <a:ahLst/>
              <a:cxnLst/>
              <a:rect l="l" t="t" r="r" b="b"/>
              <a:pathLst>
                <a:path w="780" h="823" extrusionOk="0">
                  <a:moveTo>
                    <a:pt x="212" y="0"/>
                  </a:moveTo>
                  <a:lnTo>
                    <a:pt x="272" y="314"/>
                  </a:lnTo>
                  <a:lnTo>
                    <a:pt x="0" y="496"/>
                  </a:lnTo>
                  <a:lnTo>
                    <a:pt x="296" y="544"/>
                  </a:lnTo>
                  <a:lnTo>
                    <a:pt x="284" y="822"/>
                  </a:lnTo>
                  <a:lnTo>
                    <a:pt x="508" y="568"/>
                  </a:lnTo>
                  <a:lnTo>
                    <a:pt x="780" y="617"/>
                  </a:lnTo>
                  <a:lnTo>
                    <a:pt x="780" y="617"/>
                  </a:lnTo>
                  <a:lnTo>
                    <a:pt x="604" y="351"/>
                  </a:lnTo>
                  <a:lnTo>
                    <a:pt x="737" y="115"/>
                  </a:lnTo>
                  <a:lnTo>
                    <a:pt x="459" y="212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58" name="Google Shape;658;p32"/>
            <p:cNvSpPr/>
            <p:nvPr/>
          </p:nvSpPr>
          <p:spPr>
            <a:xfrm>
              <a:off x="8202528" y="88191"/>
              <a:ext cx="52462" cy="52659"/>
            </a:xfrm>
            <a:custGeom>
              <a:avLst/>
              <a:gdLst/>
              <a:ahLst/>
              <a:cxnLst/>
              <a:rect l="l" t="t" r="r" b="b"/>
              <a:pathLst>
                <a:path w="266" h="267" extrusionOk="0">
                  <a:moveTo>
                    <a:pt x="133" y="0"/>
                  </a:moveTo>
                  <a:cubicBezTo>
                    <a:pt x="61" y="0"/>
                    <a:pt x="0" y="61"/>
                    <a:pt x="0" y="133"/>
                  </a:cubicBezTo>
                  <a:cubicBezTo>
                    <a:pt x="0" y="206"/>
                    <a:pt x="61" y="266"/>
                    <a:pt x="133" y="266"/>
                  </a:cubicBezTo>
                  <a:cubicBezTo>
                    <a:pt x="206" y="266"/>
                    <a:pt x="266" y="206"/>
                    <a:pt x="266" y="133"/>
                  </a:cubicBezTo>
                  <a:cubicBezTo>
                    <a:pt x="266" y="61"/>
                    <a:pt x="206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59" name="Google Shape;659;p32"/>
            <p:cNvSpPr/>
            <p:nvPr/>
          </p:nvSpPr>
          <p:spPr>
            <a:xfrm>
              <a:off x="8558428" y="2456416"/>
              <a:ext cx="52462" cy="52659"/>
            </a:xfrm>
            <a:custGeom>
              <a:avLst/>
              <a:gdLst/>
              <a:ahLst/>
              <a:cxnLst/>
              <a:rect l="l" t="t" r="r" b="b"/>
              <a:pathLst>
                <a:path w="266" h="267" extrusionOk="0">
                  <a:moveTo>
                    <a:pt x="133" y="0"/>
                  </a:moveTo>
                  <a:cubicBezTo>
                    <a:pt x="61" y="0"/>
                    <a:pt x="0" y="61"/>
                    <a:pt x="0" y="133"/>
                  </a:cubicBezTo>
                  <a:cubicBezTo>
                    <a:pt x="0" y="206"/>
                    <a:pt x="61" y="266"/>
                    <a:pt x="133" y="266"/>
                  </a:cubicBezTo>
                  <a:cubicBezTo>
                    <a:pt x="206" y="266"/>
                    <a:pt x="266" y="206"/>
                    <a:pt x="266" y="133"/>
                  </a:cubicBezTo>
                  <a:cubicBezTo>
                    <a:pt x="266" y="61"/>
                    <a:pt x="206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60" name="Google Shape;660;p32"/>
            <p:cNvSpPr/>
            <p:nvPr/>
          </p:nvSpPr>
          <p:spPr>
            <a:xfrm>
              <a:off x="948340" y="1497803"/>
              <a:ext cx="52462" cy="52659"/>
            </a:xfrm>
            <a:custGeom>
              <a:avLst/>
              <a:gdLst/>
              <a:ahLst/>
              <a:cxnLst/>
              <a:rect l="l" t="t" r="r" b="b"/>
              <a:pathLst>
                <a:path w="266" h="267" extrusionOk="0">
                  <a:moveTo>
                    <a:pt x="133" y="0"/>
                  </a:moveTo>
                  <a:cubicBezTo>
                    <a:pt x="61" y="0"/>
                    <a:pt x="0" y="61"/>
                    <a:pt x="0" y="133"/>
                  </a:cubicBezTo>
                  <a:cubicBezTo>
                    <a:pt x="0" y="206"/>
                    <a:pt x="61" y="266"/>
                    <a:pt x="133" y="266"/>
                  </a:cubicBezTo>
                  <a:cubicBezTo>
                    <a:pt x="206" y="266"/>
                    <a:pt x="266" y="206"/>
                    <a:pt x="266" y="133"/>
                  </a:cubicBezTo>
                  <a:cubicBezTo>
                    <a:pt x="266" y="61"/>
                    <a:pt x="206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61" name="Google Shape;661;p32"/>
            <p:cNvSpPr/>
            <p:nvPr/>
          </p:nvSpPr>
          <p:spPr>
            <a:xfrm>
              <a:off x="1408640" y="326103"/>
              <a:ext cx="52462" cy="52659"/>
            </a:xfrm>
            <a:custGeom>
              <a:avLst/>
              <a:gdLst/>
              <a:ahLst/>
              <a:cxnLst/>
              <a:rect l="l" t="t" r="r" b="b"/>
              <a:pathLst>
                <a:path w="266" h="267" extrusionOk="0">
                  <a:moveTo>
                    <a:pt x="133" y="0"/>
                  </a:moveTo>
                  <a:cubicBezTo>
                    <a:pt x="61" y="0"/>
                    <a:pt x="0" y="61"/>
                    <a:pt x="0" y="133"/>
                  </a:cubicBezTo>
                  <a:cubicBezTo>
                    <a:pt x="0" y="206"/>
                    <a:pt x="61" y="266"/>
                    <a:pt x="133" y="266"/>
                  </a:cubicBezTo>
                  <a:cubicBezTo>
                    <a:pt x="206" y="266"/>
                    <a:pt x="266" y="206"/>
                    <a:pt x="266" y="133"/>
                  </a:cubicBezTo>
                  <a:cubicBezTo>
                    <a:pt x="266" y="61"/>
                    <a:pt x="206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62" name="Google Shape;662;p32"/>
            <p:cNvSpPr/>
            <p:nvPr/>
          </p:nvSpPr>
          <p:spPr>
            <a:xfrm>
              <a:off x="609073" y="-51155"/>
              <a:ext cx="223975" cy="192005"/>
            </a:xfrm>
            <a:custGeom>
              <a:avLst/>
              <a:gdLst/>
              <a:ahLst/>
              <a:cxnLst/>
              <a:rect l="l" t="t" r="r" b="b"/>
              <a:pathLst>
                <a:path w="1850" h="1586" extrusionOk="0">
                  <a:moveTo>
                    <a:pt x="1068" y="81"/>
                  </a:moveTo>
                  <a:cubicBezTo>
                    <a:pt x="1456" y="81"/>
                    <a:pt x="1771" y="405"/>
                    <a:pt x="1771" y="794"/>
                  </a:cubicBezTo>
                  <a:cubicBezTo>
                    <a:pt x="1771" y="1225"/>
                    <a:pt x="1418" y="1510"/>
                    <a:pt x="1049" y="1510"/>
                  </a:cubicBezTo>
                  <a:cubicBezTo>
                    <a:pt x="874" y="1510"/>
                    <a:pt x="696" y="1446"/>
                    <a:pt x="550" y="1302"/>
                  </a:cubicBezTo>
                  <a:cubicBezTo>
                    <a:pt x="103" y="849"/>
                    <a:pt x="417" y="81"/>
                    <a:pt x="1058" y="81"/>
                  </a:cubicBezTo>
                  <a:cubicBezTo>
                    <a:pt x="1061" y="81"/>
                    <a:pt x="1065" y="81"/>
                    <a:pt x="1068" y="81"/>
                  </a:cubicBezTo>
                  <a:close/>
                  <a:moveTo>
                    <a:pt x="1051" y="1"/>
                  </a:moveTo>
                  <a:cubicBezTo>
                    <a:pt x="856" y="1"/>
                    <a:pt x="658" y="72"/>
                    <a:pt x="496" y="232"/>
                  </a:cubicBezTo>
                  <a:cubicBezTo>
                    <a:pt x="0" y="734"/>
                    <a:pt x="351" y="1586"/>
                    <a:pt x="1058" y="1586"/>
                  </a:cubicBezTo>
                  <a:cubicBezTo>
                    <a:pt x="1493" y="1586"/>
                    <a:pt x="1843" y="1229"/>
                    <a:pt x="1849" y="794"/>
                  </a:cubicBezTo>
                  <a:cubicBezTo>
                    <a:pt x="1849" y="316"/>
                    <a:pt x="1459" y="1"/>
                    <a:pt x="1051" y="1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63" name="Google Shape;663;p32"/>
            <p:cNvSpPr/>
            <p:nvPr/>
          </p:nvSpPr>
          <p:spPr>
            <a:xfrm>
              <a:off x="2964978" y="195678"/>
              <a:ext cx="52462" cy="52659"/>
            </a:xfrm>
            <a:custGeom>
              <a:avLst/>
              <a:gdLst/>
              <a:ahLst/>
              <a:cxnLst/>
              <a:rect l="l" t="t" r="r" b="b"/>
              <a:pathLst>
                <a:path w="266" h="267" extrusionOk="0">
                  <a:moveTo>
                    <a:pt x="133" y="0"/>
                  </a:moveTo>
                  <a:cubicBezTo>
                    <a:pt x="61" y="0"/>
                    <a:pt x="0" y="61"/>
                    <a:pt x="0" y="133"/>
                  </a:cubicBezTo>
                  <a:cubicBezTo>
                    <a:pt x="0" y="206"/>
                    <a:pt x="61" y="266"/>
                    <a:pt x="133" y="266"/>
                  </a:cubicBezTo>
                  <a:cubicBezTo>
                    <a:pt x="206" y="266"/>
                    <a:pt x="266" y="206"/>
                    <a:pt x="266" y="133"/>
                  </a:cubicBezTo>
                  <a:cubicBezTo>
                    <a:pt x="266" y="61"/>
                    <a:pt x="206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64" name="Google Shape;664;p32"/>
            <p:cNvSpPr/>
            <p:nvPr/>
          </p:nvSpPr>
          <p:spPr>
            <a:xfrm>
              <a:off x="1863301" y="140842"/>
              <a:ext cx="153835" cy="162316"/>
            </a:xfrm>
            <a:custGeom>
              <a:avLst/>
              <a:gdLst/>
              <a:ahLst/>
              <a:cxnLst/>
              <a:rect l="l" t="t" r="r" b="b"/>
              <a:pathLst>
                <a:path w="780" h="823" extrusionOk="0">
                  <a:moveTo>
                    <a:pt x="212" y="0"/>
                  </a:moveTo>
                  <a:lnTo>
                    <a:pt x="272" y="314"/>
                  </a:lnTo>
                  <a:lnTo>
                    <a:pt x="0" y="496"/>
                  </a:lnTo>
                  <a:lnTo>
                    <a:pt x="296" y="544"/>
                  </a:lnTo>
                  <a:lnTo>
                    <a:pt x="284" y="822"/>
                  </a:lnTo>
                  <a:lnTo>
                    <a:pt x="508" y="568"/>
                  </a:lnTo>
                  <a:lnTo>
                    <a:pt x="780" y="617"/>
                  </a:lnTo>
                  <a:lnTo>
                    <a:pt x="780" y="617"/>
                  </a:lnTo>
                  <a:lnTo>
                    <a:pt x="604" y="351"/>
                  </a:lnTo>
                  <a:lnTo>
                    <a:pt x="737" y="115"/>
                  </a:lnTo>
                  <a:lnTo>
                    <a:pt x="459" y="212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65" name="Google Shape;665;p32"/>
            <p:cNvSpPr/>
            <p:nvPr/>
          </p:nvSpPr>
          <p:spPr>
            <a:xfrm flipH="1">
              <a:off x="8904761" y="378761"/>
              <a:ext cx="112275" cy="118461"/>
            </a:xfrm>
            <a:custGeom>
              <a:avLst/>
              <a:gdLst/>
              <a:ahLst/>
              <a:cxnLst/>
              <a:rect l="l" t="t" r="r" b="b"/>
              <a:pathLst>
                <a:path w="780" h="823" extrusionOk="0">
                  <a:moveTo>
                    <a:pt x="212" y="0"/>
                  </a:moveTo>
                  <a:lnTo>
                    <a:pt x="272" y="314"/>
                  </a:lnTo>
                  <a:lnTo>
                    <a:pt x="0" y="496"/>
                  </a:lnTo>
                  <a:lnTo>
                    <a:pt x="296" y="544"/>
                  </a:lnTo>
                  <a:lnTo>
                    <a:pt x="284" y="822"/>
                  </a:lnTo>
                  <a:lnTo>
                    <a:pt x="508" y="568"/>
                  </a:lnTo>
                  <a:lnTo>
                    <a:pt x="780" y="617"/>
                  </a:lnTo>
                  <a:lnTo>
                    <a:pt x="780" y="617"/>
                  </a:lnTo>
                  <a:lnTo>
                    <a:pt x="604" y="351"/>
                  </a:lnTo>
                  <a:lnTo>
                    <a:pt x="737" y="115"/>
                  </a:lnTo>
                  <a:lnTo>
                    <a:pt x="459" y="212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66" name="Google Shape;666;p32"/>
            <p:cNvSpPr/>
            <p:nvPr/>
          </p:nvSpPr>
          <p:spPr>
            <a:xfrm flipH="1">
              <a:off x="7981573" y="542510"/>
              <a:ext cx="99474" cy="85275"/>
            </a:xfrm>
            <a:custGeom>
              <a:avLst/>
              <a:gdLst/>
              <a:ahLst/>
              <a:cxnLst/>
              <a:rect l="l" t="t" r="r" b="b"/>
              <a:pathLst>
                <a:path w="1850" h="1586" extrusionOk="0">
                  <a:moveTo>
                    <a:pt x="1068" y="81"/>
                  </a:moveTo>
                  <a:cubicBezTo>
                    <a:pt x="1456" y="81"/>
                    <a:pt x="1771" y="405"/>
                    <a:pt x="1771" y="794"/>
                  </a:cubicBezTo>
                  <a:cubicBezTo>
                    <a:pt x="1771" y="1225"/>
                    <a:pt x="1418" y="1510"/>
                    <a:pt x="1049" y="1510"/>
                  </a:cubicBezTo>
                  <a:cubicBezTo>
                    <a:pt x="874" y="1510"/>
                    <a:pt x="696" y="1446"/>
                    <a:pt x="550" y="1302"/>
                  </a:cubicBezTo>
                  <a:cubicBezTo>
                    <a:pt x="103" y="849"/>
                    <a:pt x="417" y="81"/>
                    <a:pt x="1058" y="81"/>
                  </a:cubicBezTo>
                  <a:cubicBezTo>
                    <a:pt x="1061" y="81"/>
                    <a:pt x="1065" y="81"/>
                    <a:pt x="1068" y="81"/>
                  </a:cubicBezTo>
                  <a:close/>
                  <a:moveTo>
                    <a:pt x="1051" y="1"/>
                  </a:moveTo>
                  <a:cubicBezTo>
                    <a:pt x="856" y="1"/>
                    <a:pt x="658" y="72"/>
                    <a:pt x="496" y="232"/>
                  </a:cubicBezTo>
                  <a:cubicBezTo>
                    <a:pt x="0" y="734"/>
                    <a:pt x="351" y="1586"/>
                    <a:pt x="1058" y="1586"/>
                  </a:cubicBezTo>
                  <a:cubicBezTo>
                    <a:pt x="1493" y="1586"/>
                    <a:pt x="1843" y="1229"/>
                    <a:pt x="1849" y="794"/>
                  </a:cubicBezTo>
                  <a:cubicBezTo>
                    <a:pt x="1849" y="316"/>
                    <a:pt x="1459" y="1"/>
                    <a:pt x="105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67" name="Google Shape;667;p32"/>
            <p:cNvSpPr/>
            <p:nvPr/>
          </p:nvSpPr>
          <p:spPr>
            <a:xfrm flipH="1">
              <a:off x="8934657" y="1936341"/>
              <a:ext cx="52462" cy="52659"/>
            </a:xfrm>
            <a:custGeom>
              <a:avLst/>
              <a:gdLst/>
              <a:ahLst/>
              <a:cxnLst/>
              <a:rect l="l" t="t" r="r" b="b"/>
              <a:pathLst>
                <a:path w="266" h="267" extrusionOk="0">
                  <a:moveTo>
                    <a:pt x="133" y="0"/>
                  </a:moveTo>
                  <a:cubicBezTo>
                    <a:pt x="61" y="0"/>
                    <a:pt x="0" y="61"/>
                    <a:pt x="0" y="133"/>
                  </a:cubicBezTo>
                  <a:cubicBezTo>
                    <a:pt x="0" y="206"/>
                    <a:pt x="61" y="266"/>
                    <a:pt x="133" y="266"/>
                  </a:cubicBezTo>
                  <a:cubicBezTo>
                    <a:pt x="206" y="266"/>
                    <a:pt x="266" y="206"/>
                    <a:pt x="266" y="133"/>
                  </a:cubicBezTo>
                  <a:cubicBezTo>
                    <a:pt x="266" y="61"/>
                    <a:pt x="206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68" name="Google Shape;668;p32"/>
            <p:cNvSpPr/>
            <p:nvPr/>
          </p:nvSpPr>
          <p:spPr>
            <a:xfrm flipH="1">
              <a:off x="6511669" y="250503"/>
              <a:ext cx="52462" cy="52659"/>
            </a:xfrm>
            <a:custGeom>
              <a:avLst/>
              <a:gdLst/>
              <a:ahLst/>
              <a:cxnLst/>
              <a:rect l="l" t="t" r="r" b="b"/>
              <a:pathLst>
                <a:path w="266" h="267" extrusionOk="0">
                  <a:moveTo>
                    <a:pt x="133" y="0"/>
                  </a:moveTo>
                  <a:cubicBezTo>
                    <a:pt x="61" y="0"/>
                    <a:pt x="0" y="61"/>
                    <a:pt x="0" y="133"/>
                  </a:cubicBezTo>
                  <a:cubicBezTo>
                    <a:pt x="0" y="206"/>
                    <a:pt x="61" y="266"/>
                    <a:pt x="133" y="266"/>
                  </a:cubicBezTo>
                  <a:cubicBezTo>
                    <a:pt x="206" y="266"/>
                    <a:pt x="266" y="206"/>
                    <a:pt x="266" y="133"/>
                  </a:cubicBezTo>
                  <a:cubicBezTo>
                    <a:pt x="266" y="61"/>
                    <a:pt x="206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69" name="Google Shape;669;p32"/>
            <p:cNvSpPr/>
            <p:nvPr/>
          </p:nvSpPr>
          <p:spPr>
            <a:xfrm>
              <a:off x="348103" y="1224791"/>
              <a:ext cx="52462" cy="52659"/>
            </a:xfrm>
            <a:custGeom>
              <a:avLst/>
              <a:gdLst/>
              <a:ahLst/>
              <a:cxnLst/>
              <a:rect l="l" t="t" r="r" b="b"/>
              <a:pathLst>
                <a:path w="266" h="267" extrusionOk="0">
                  <a:moveTo>
                    <a:pt x="133" y="0"/>
                  </a:moveTo>
                  <a:cubicBezTo>
                    <a:pt x="61" y="0"/>
                    <a:pt x="0" y="61"/>
                    <a:pt x="0" y="133"/>
                  </a:cubicBezTo>
                  <a:cubicBezTo>
                    <a:pt x="0" y="206"/>
                    <a:pt x="61" y="266"/>
                    <a:pt x="133" y="266"/>
                  </a:cubicBezTo>
                  <a:cubicBezTo>
                    <a:pt x="206" y="266"/>
                    <a:pt x="266" y="206"/>
                    <a:pt x="266" y="133"/>
                  </a:cubicBezTo>
                  <a:cubicBezTo>
                    <a:pt x="266" y="61"/>
                    <a:pt x="206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70" name="Google Shape;670;p32"/>
            <p:cNvSpPr/>
            <p:nvPr/>
          </p:nvSpPr>
          <p:spPr>
            <a:xfrm flipH="1">
              <a:off x="126836" y="1716011"/>
              <a:ext cx="112275" cy="118461"/>
            </a:xfrm>
            <a:custGeom>
              <a:avLst/>
              <a:gdLst/>
              <a:ahLst/>
              <a:cxnLst/>
              <a:rect l="l" t="t" r="r" b="b"/>
              <a:pathLst>
                <a:path w="780" h="823" extrusionOk="0">
                  <a:moveTo>
                    <a:pt x="212" y="0"/>
                  </a:moveTo>
                  <a:lnTo>
                    <a:pt x="272" y="314"/>
                  </a:lnTo>
                  <a:lnTo>
                    <a:pt x="0" y="496"/>
                  </a:lnTo>
                  <a:lnTo>
                    <a:pt x="296" y="544"/>
                  </a:lnTo>
                  <a:lnTo>
                    <a:pt x="284" y="822"/>
                  </a:lnTo>
                  <a:lnTo>
                    <a:pt x="508" y="568"/>
                  </a:lnTo>
                  <a:lnTo>
                    <a:pt x="780" y="617"/>
                  </a:lnTo>
                  <a:lnTo>
                    <a:pt x="780" y="617"/>
                  </a:lnTo>
                  <a:lnTo>
                    <a:pt x="604" y="351"/>
                  </a:lnTo>
                  <a:lnTo>
                    <a:pt x="737" y="115"/>
                  </a:lnTo>
                  <a:lnTo>
                    <a:pt x="459" y="212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71" name="Google Shape;671;p32"/>
            <p:cNvSpPr/>
            <p:nvPr/>
          </p:nvSpPr>
          <p:spPr>
            <a:xfrm flipH="1">
              <a:off x="550986" y="749923"/>
              <a:ext cx="99474" cy="85275"/>
            </a:xfrm>
            <a:custGeom>
              <a:avLst/>
              <a:gdLst/>
              <a:ahLst/>
              <a:cxnLst/>
              <a:rect l="l" t="t" r="r" b="b"/>
              <a:pathLst>
                <a:path w="1850" h="1586" extrusionOk="0">
                  <a:moveTo>
                    <a:pt x="1068" y="81"/>
                  </a:moveTo>
                  <a:cubicBezTo>
                    <a:pt x="1456" y="81"/>
                    <a:pt x="1771" y="405"/>
                    <a:pt x="1771" y="794"/>
                  </a:cubicBezTo>
                  <a:cubicBezTo>
                    <a:pt x="1771" y="1225"/>
                    <a:pt x="1418" y="1510"/>
                    <a:pt x="1049" y="1510"/>
                  </a:cubicBezTo>
                  <a:cubicBezTo>
                    <a:pt x="874" y="1510"/>
                    <a:pt x="696" y="1446"/>
                    <a:pt x="550" y="1302"/>
                  </a:cubicBezTo>
                  <a:cubicBezTo>
                    <a:pt x="103" y="849"/>
                    <a:pt x="417" y="81"/>
                    <a:pt x="1058" y="81"/>
                  </a:cubicBezTo>
                  <a:cubicBezTo>
                    <a:pt x="1061" y="81"/>
                    <a:pt x="1065" y="81"/>
                    <a:pt x="1068" y="81"/>
                  </a:cubicBezTo>
                  <a:close/>
                  <a:moveTo>
                    <a:pt x="1051" y="1"/>
                  </a:moveTo>
                  <a:cubicBezTo>
                    <a:pt x="856" y="1"/>
                    <a:pt x="658" y="72"/>
                    <a:pt x="496" y="232"/>
                  </a:cubicBezTo>
                  <a:cubicBezTo>
                    <a:pt x="0" y="734"/>
                    <a:pt x="351" y="1586"/>
                    <a:pt x="1058" y="1586"/>
                  </a:cubicBezTo>
                  <a:cubicBezTo>
                    <a:pt x="1493" y="1586"/>
                    <a:pt x="1843" y="1229"/>
                    <a:pt x="1849" y="794"/>
                  </a:cubicBezTo>
                  <a:cubicBezTo>
                    <a:pt x="1849" y="316"/>
                    <a:pt x="1459" y="1"/>
                    <a:pt x="105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72" name="Google Shape;672;p32"/>
            <p:cNvSpPr/>
            <p:nvPr/>
          </p:nvSpPr>
          <p:spPr>
            <a:xfrm flipH="1">
              <a:off x="574482" y="2207228"/>
              <a:ext cx="52462" cy="52659"/>
            </a:xfrm>
            <a:custGeom>
              <a:avLst/>
              <a:gdLst/>
              <a:ahLst/>
              <a:cxnLst/>
              <a:rect l="l" t="t" r="r" b="b"/>
              <a:pathLst>
                <a:path w="266" h="267" extrusionOk="0">
                  <a:moveTo>
                    <a:pt x="133" y="0"/>
                  </a:moveTo>
                  <a:cubicBezTo>
                    <a:pt x="61" y="0"/>
                    <a:pt x="0" y="61"/>
                    <a:pt x="0" y="133"/>
                  </a:cubicBezTo>
                  <a:cubicBezTo>
                    <a:pt x="0" y="206"/>
                    <a:pt x="61" y="266"/>
                    <a:pt x="133" y="266"/>
                  </a:cubicBezTo>
                  <a:cubicBezTo>
                    <a:pt x="206" y="266"/>
                    <a:pt x="266" y="206"/>
                    <a:pt x="266" y="133"/>
                  </a:cubicBezTo>
                  <a:cubicBezTo>
                    <a:pt x="266" y="61"/>
                    <a:pt x="206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73" name="Google Shape;673;p32"/>
            <p:cNvSpPr/>
            <p:nvPr/>
          </p:nvSpPr>
          <p:spPr>
            <a:xfrm>
              <a:off x="7117213" y="88192"/>
              <a:ext cx="153835" cy="162316"/>
            </a:xfrm>
            <a:custGeom>
              <a:avLst/>
              <a:gdLst/>
              <a:ahLst/>
              <a:cxnLst/>
              <a:rect l="l" t="t" r="r" b="b"/>
              <a:pathLst>
                <a:path w="780" h="823" extrusionOk="0">
                  <a:moveTo>
                    <a:pt x="212" y="0"/>
                  </a:moveTo>
                  <a:lnTo>
                    <a:pt x="272" y="314"/>
                  </a:lnTo>
                  <a:lnTo>
                    <a:pt x="0" y="496"/>
                  </a:lnTo>
                  <a:lnTo>
                    <a:pt x="296" y="544"/>
                  </a:lnTo>
                  <a:lnTo>
                    <a:pt x="284" y="822"/>
                  </a:lnTo>
                  <a:lnTo>
                    <a:pt x="508" y="568"/>
                  </a:lnTo>
                  <a:lnTo>
                    <a:pt x="780" y="617"/>
                  </a:lnTo>
                  <a:lnTo>
                    <a:pt x="780" y="617"/>
                  </a:lnTo>
                  <a:lnTo>
                    <a:pt x="604" y="351"/>
                  </a:lnTo>
                  <a:lnTo>
                    <a:pt x="737" y="115"/>
                  </a:lnTo>
                  <a:lnTo>
                    <a:pt x="459" y="212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674" name="Google Shape;674;p32"/>
          <p:cNvSpPr/>
          <p:nvPr/>
        </p:nvSpPr>
        <p:spPr>
          <a:xfrm rot="-2211924" flipH="1">
            <a:off x="375102" y="1448325"/>
            <a:ext cx="1312769" cy="695219"/>
          </a:xfrm>
          <a:custGeom>
            <a:avLst/>
            <a:gdLst/>
            <a:ahLst/>
            <a:cxnLst/>
            <a:rect l="l" t="t" r="r" b="b"/>
            <a:pathLst>
              <a:path w="8975" h="4753" extrusionOk="0">
                <a:moveTo>
                  <a:pt x="4334" y="1496"/>
                </a:moveTo>
                <a:cubicBezTo>
                  <a:pt x="4612" y="2100"/>
                  <a:pt x="4660" y="2807"/>
                  <a:pt x="4394" y="3418"/>
                </a:cubicBezTo>
                <a:cubicBezTo>
                  <a:pt x="4261" y="3732"/>
                  <a:pt x="4008" y="3992"/>
                  <a:pt x="3742" y="4094"/>
                </a:cubicBezTo>
                <a:cubicBezTo>
                  <a:pt x="3672" y="4124"/>
                  <a:pt x="3599" y="4138"/>
                  <a:pt x="3529" y="4138"/>
                </a:cubicBezTo>
                <a:cubicBezTo>
                  <a:pt x="3294" y="4138"/>
                  <a:pt x="3074" y="3985"/>
                  <a:pt x="3005" y="3744"/>
                </a:cubicBezTo>
                <a:cubicBezTo>
                  <a:pt x="2908" y="3460"/>
                  <a:pt x="2968" y="3049"/>
                  <a:pt x="3143" y="2717"/>
                </a:cubicBezTo>
                <a:cubicBezTo>
                  <a:pt x="3421" y="2203"/>
                  <a:pt x="3832" y="1780"/>
                  <a:pt x="4334" y="1496"/>
                </a:cubicBezTo>
                <a:close/>
                <a:moveTo>
                  <a:pt x="7772" y="2239"/>
                </a:moveTo>
                <a:cubicBezTo>
                  <a:pt x="8014" y="2602"/>
                  <a:pt x="8146" y="3031"/>
                  <a:pt x="8140" y="3466"/>
                </a:cubicBezTo>
                <a:cubicBezTo>
                  <a:pt x="8134" y="3828"/>
                  <a:pt x="7965" y="4209"/>
                  <a:pt x="7724" y="4421"/>
                </a:cubicBezTo>
                <a:cubicBezTo>
                  <a:pt x="7600" y="4542"/>
                  <a:pt x="7442" y="4600"/>
                  <a:pt x="7285" y="4600"/>
                </a:cubicBezTo>
                <a:cubicBezTo>
                  <a:pt x="7065" y="4600"/>
                  <a:pt x="6849" y="4487"/>
                  <a:pt x="6733" y="4276"/>
                </a:cubicBezTo>
                <a:cubicBezTo>
                  <a:pt x="6575" y="4022"/>
                  <a:pt x="6533" y="3714"/>
                  <a:pt x="6618" y="3430"/>
                </a:cubicBezTo>
                <a:cubicBezTo>
                  <a:pt x="6787" y="2928"/>
                  <a:pt x="7246" y="2578"/>
                  <a:pt x="7675" y="2300"/>
                </a:cubicBezTo>
                <a:lnTo>
                  <a:pt x="7772" y="2239"/>
                </a:lnTo>
                <a:close/>
                <a:moveTo>
                  <a:pt x="2295" y="0"/>
                </a:moveTo>
                <a:cubicBezTo>
                  <a:pt x="1390" y="0"/>
                  <a:pt x="476" y="481"/>
                  <a:pt x="38" y="1279"/>
                </a:cubicBezTo>
                <a:cubicBezTo>
                  <a:pt x="0" y="1341"/>
                  <a:pt x="52" y="1395"/>
                  <a:pt x="105" y="1395"/>
                </a:cubicBezTo>
                <a:cubicBezTo>
                  <a:pt x="129" y="1395"/>
                  <a:pt x="154" y="1384"/>
                  <a:pt x="171" y="1357"/>
                </a:cubicBezTo>
                <a:cubicBezTo>
                  <a:pt x="583" y="601"/>
                  <a:pt x="1446" y="152"/>
                  <a:pt x="2298" y="152"/>
                </a:cubicBezTo>
                <a:cubicBezTo>
                  <a:pt x="2631" y="152"/>
                  <a:pt x="2962" y="220"/>
                  <a:pt x="3264" y="366"/>
                </a:cubicBezTo>
                <a:cubicBezTo>
                  <a:pt x="3693" y="584"/>
                  <a:pt x="4044" y="928"/>
                  <a:pt x="4267" y="1357"/>
                </a:cubicBezTo>
                <a:cubicBezTo>
                  <a:pt x="3736" y="1659"/>
                  <a:pt x="3301" y="2106"/>
                  <a:pt x="3011" y="2644"/>
                </a:cubicBezTo>
                <a:cubicBezTo>
                  <a:pt x="2811" y="3019"/>
                  <a:pt x="2751" y="3466"/>
                  <a:pt x="2860" y="3786"/>
                </a:cubicBezTo>
                <a:cubicBezTo>
                  <a:pt x="2948" y="4094"/>
                  <a:pt x="3231" y="4286"/>
                  <a:pt x="3530" y="4286"/>
                </a:cubicBezTo>
                <a:cubicBezTo>
                  <a:pt x="3619" y="4286"/>
                  <a:pt x="3709" y="4269"/>
                  <a:pt x="3796" y="4233"/>
                </a:cubicBezTo>
                <a:cubicBezTo>
                  <a:pt x="4098" y="4118"/>
                  <a:pt x="4382" y="3822"/>
                  <a:pt x="4533" y="3478"/>
                </a:cubicBezTo>
                <a:cubicBezTo>
                  <a:pt x="4817" y="2825"/>
                  <a:pt x="4769" y="2064"/>
                  <a:pt x="4467" y="1424"/>
                </a:cubicBezTo>
                <a:cubicBezTo>
                  <a:pt x="4855" y="1222"/>
                  <a:pt x="5283" y="1117"/>
                  <a:pt x="5715" y="1117"/>
                </a:cubicBezTo>
                <a:cubicBezTo>
                  <a:pt x="5814" y="1117"/>
                  <a:pt x="5914" y="1122"/>
                  <a:pt x="6014" y="1134"/>
                </a:cubicBezTo>
                <a:cubicBezTo>
                  <a:pt x="6684" y="1224"/>
                  <a:pt x="7282" y="1575"/>
                  <a:pt x="7687" y="2119"/>
                </a:cubicBezTo>
                <a:cubicBezTo>
                  <a:pt x="7657" y="2137"/>
                  <a:pt x="7627" y="2155"/>
                  <a:pt x="7597" y="2173"/>
                </a:cubicBezTo>
                <a:cubicBezTo>
                  <a:pt x="7143" y="2469"/>
                  <a:pt x="6660" y="2838"/>
                  <a:pt x="6479" y="3381"/>
                </a:cubicBezTo>
                <a:cubicBezTo>
                  <a:pt x="6382" y="3714"/>
                  <a:pt x="6424" y="4070"/>
                  <a:pt x="6606" y="4360"/>
                </a:cubicBezTo>
                <a:cubicBezTo>
                  <a:pt x="6733" y="4572"/>
                  <a:pt x="6944" y="4711"/>
                  <a:pt x="7192" y="4747"/>
                </a:cubicBezTo>
                <a:cubicBezTo>
                  <a:pt x="7222" y="4753"/>
                  <a:pt x="7252" y="4753"/>
                  <a:pt x="7282" y="4753"/>
                </a:cubicBezTo>
                <a:cubicBezTo>
                  <a:pt x="7482" y="4747"/>
                  <a:pt x="7675" y="4668"/>
                  <a:pt x="7826" y="4529"/>
                </a:cubicBezTo>
                <a:cubicBezTo>
                  <a:pt x="8116" y="4251"/>
                  <a:pt x="8285" y="3865"/>
                  <a:pt x="8298" y="3460"/>
                </a:cubicBezTo>
                <a:cubicBezTo>
                  <a:pt x="8298" y="2995"/>
                  <a:pt x="8159" y="2541"/>
                  <a:pt x="7899" y="2155"/>
                </a:cubicBezTo>
                <a:cubicBezTo>
                  <a:pt x="8291" y="1907"/>
                  <a:pt x="8684" y="1647"/>
                  <a:pt x="8950" y="1254"/>
                </a:cubicBezTo>
                <a:cubicBezTo>
                  <a:pt x="8974" y="1224"/>
                  <a:pt x="8962" y="1176"/>
                  <a:pt x="8932" y="1152"/>
                </a:cubicBezTo>
                <a:cubicBezTo>
                  <a:pt x="8919" y="1143"/>
                  <a:pt x="8904" y="1139"/>
                  <a:pt x="8889" y="1139"/>
                </a:cubicBezTo>
                <a:cubicBezTo>
                  <a:pt x="8863" y="1139"/>
                  <a:pt x="8839" y="1151"/>
                  <a:pt x="8823" y="1170"/>
                </a:cubicBezTo>
                <a:cubicBezTo>
                  <a:pt x="8575" y="1538"/>
                  <a:pt x="8189" y="1792"/>
                  <a:pt x="7814" y="2034"/>
                </a:cubicBezTo>
                <a:cubicBezTo>
                  <a:pt x="7385" y="1454"/>
                  <a:pt x="6745" y="1073"/>
                  <a:pt x="6032" y="977"/>
                </a:cubicBezTo>
                <a:cubicBezTo>
                  <a:pt x="5928" y="965"/>
                  <a:pt x="5823" y="960"/>
                  <a:pt x="5719" y="960"/>
                </a:cubicBezTo>
                <a:cubicBezTo>
                  <a:pt x="5262" y="960"/>
                  <a:pt x="4809" y="1068"/>
                  <a:pt x="4400" y="1285"/>
                </a:cubicBezTo>
                <a:cubicBezTo>
                  <a:pt x="4159" y="832"/>
                  <a:pt x="3784" y="463"/>
                  <a:pt x="3331" y="233"/>
                </a:cubicBezTo>
                <a:cubicBezTo>
                  <a:pt x="3007" y="75"/>
                  <a:pt x="2652" y="0"/>
                  <a:pt x="229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104110489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5">
  <p:cSld name="Title and text 15"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p33"/>
          <p:cNvSpPr/>
          <p:nvPr/>
        </p:nvSpPr>
        <p:spPr>
          <a:xfrm flipH="1">
            <a:off x="-11942" y="3742301"/>
            <a:ext cx="9167892" cy="1837627"/>
          </a:xfrm>
          <a:custGeom>
            <a:avLst/>
            <a:gdLst/>
            <a:ahLst/>
            <a:cxnLst/>
            <a:rect l="l" t="t" r="r" b="b"/>
            <a:pathLst>
              <a:path w="56647" h="12453" extrusionOk="0">
                <a:moveTo>
                  <a:pt x="5727" y="1"/>
                </a:moveTo>
                <a:cubicBezTo>
                  <a:pt x="5549" y="1"/>
                  <a:pt x="5370" y="6"/>
                  <a:pt x="5190" y="18"/>
                </a:cubicBezTo>
                <a:cubicBezTo>
                  <a:pt x="3082" y="157"/>
                  <a:pt x="931" y="1389"/>
                  <a:pt x="0" y="3190"/>
                </a:cubicBezTo>
                <a:lnTo>
                  <a:pt x="0" y="12453"/>
                </a:lnTo>
                <a:cubicBezTo>
                  <a:pt x="9408" y="10657"/>
                  <a:pt x="18943" y="9760"/>
                  <a:pt x="28478" y="9760"/>
                </a:cubicBezTo>
                <a:cubicBezTo>
                  <a:pt x="37908" y="9760"/>
                  <a:pt x="47339" y="10638"/>
                  <a:pt x="56646" y="12392"/>
                </a:cubicBezTo>
                <a:lnTo>
                  <a:pt x="56646" y="3800"/>
                </a:lnTo>
                <a:cubicBezTo>
                  <a:pt x="55405" y="3980"/>
                  <a:pt x="54157" y="4078"/>
                  <a:pt x="52909" y="4078"/>
                </a:cubicBezTo>
                <a:cubicBezTo>
                  <a:pt x="51848" y="4078"/>
                  <a:pt x="50789" y="4007"/>
                  <a:pt x="49734" y="3855"/>
                </a:cubicBezTo>
                <a:cubicBezTo>
                  <a:pt x="45112" y="3184"/>
                  <a:pt x="40619" y="975"/>
                  <a:pt x="36038" y="975"/>
                </a:cubicBezTo>
                <a:cubicBezTo>
                  <a:pt x="35379" y="975"/>
                  <a:pt x="34718" y="1021"/>
                  <a:pt x="34054" y="1123"/>
                </a:cubicBezTo>
                <a:cubicBezTo>
                  <a:pt x="29612" y="1806"/>
                  <a:pt x="25689" y="4993"/>
                  <a:pt x="21213" y="4993"/>
                </a:cubicBezTo>
                <a:cubicBezTo>
                  <a:pt x="21135" y="4993"/>
                  <a:pt x="21057" y="4992"/>
                  <a:pt x="20979" y="4990"/>
                </a:cubicBezTo>
                <a:cubicBezTo>
                  <a:pt x="18193" y="4918"/>
                  <a:pt x="15613" y="3577"/>
                  <a:pt x="13124" y="2326"/>
                </a:cubicBezTo>
                <a:cubicBezTo>
                  <a:pt x="10795" y="1150"/>
                  <a:pt x="8313" y="1"/>
                  <a:pt x="5727" y="1"/>
                </a:cubicBezTo>
                <a:close/>
              </a:path>
            </a:pathLst>
          </a:custGeom>
          <a:solidFill>
            <a:srgbClr val="4586F1">
              <a:alpha val="75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77" name="Google Shape;677;p33"/>
          <p:cNvSpPr txBox="1">
            <a:spLocks noGrp="1"/>
          </p:cNvSpPr>
          <p:nvPr>
            <p:ph type="subTitle" idx="1"/>
          </p:nvPr>
        </p:nvSpPr>
        <p:spPr>
          <a:xfrm>
            <a:off x="2423575" y="2162050"/>
            <a:ext cx="4296900" cy="510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3000">
                <a:latin typeface="Barrio"/>
                <a:ea typeface="Barrio"/>
                <a:cs typeface="Barrio"/>
                <a:sym typeface="Barri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78" name="Google Shape;678;p33"/>
          <p:cNvSpPr txBox="1">
            <a:spLocks noGrp="1"/>
          </p:cNvSpPr>
          <p:nvPr>
            <p:ph type="subTitle" idx="2"/>
          </p:nvPr>
        </p:nvSpPr>
        <p:spPr>
          <a:xfrm>
            <a:off x="2423600" y="2630950"/>
            <a:ext cx="4296900" cy="61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 dirty="0"/>
          </a:p>
        </p:txBody>
      </p:sp>
      <p:sp>
        <p:nvSpPr>
          <p:cNvPr id="679" name="Google Shape;679;p33"/>
          <p:cNvSpPr txBox="1">
            <a:spLocks noGrp="1"/>
          </p:cNvSpPr>
          <p:nvPr>
            <p:ph type="subTitle" idx="3"/>
          </p:nvPr>
        </p:nvSpPr>
        <p:spPr>
          <a:xfrm>
            <a:off x="721100" y="4259600"/>
            <a:ext cx="2381100" cy="34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 dirty="0"/>
          </a:p>
        </p:txBody>
      </p:sp>
      <p:sp>
        <p:nvSpPr>
          <p:cNvPr id="680" name="Google Shape;680;p33"/>
          <p:cNvSpPr txBox="1">
            <a:spLocks noGrp="1"/>
          </p:cNvSpPr>
          <p:nvPr>
            <p:ph type="subTitle" idx="4"/>
          </p:nvPr>
        </p:nvSpPr>
        <p:spPr>
          <a:xfrm>
            <a:off x="6041850" y="4259600"/>
            <a:ext cx="2381100" cy="34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 dirty="0"/>
          </a:p>
        </p:txBody>
      </p:sp>
      <p:sp>
        <p:nvSpPr>
          <p:cNvPr id="681" name="Google Shape;681;p33"/>
          <p:cNvSpPr txBox="1">
            <a:spLocks noGrp="1"/>
          </p:cNvSpPr>
          <p:nvPr>
            <p:ph type="title"/>
          </p:nvPr>
        </p:nvSpPr>
        <p:spPr>
          <a:xfrm>
            <a:off x="2494000" y="530350"/>
            <a:ext cx="4156200" cy="5760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682" name="Google Shape;682;p33"/>
          <p:cNvSpPr txBox="1">
            <a:spLocks noGrp="1"/>
          </p:cNvSpPr>
          <p:nvPr>
            <p:ph type="subTitle" idx="5"/>
          </p:nvPr>
        </p:nvSpPr>
        <p:spPr>
          <a:xfrm>
            <a:off x="2423550" y="1643075"/>
            <a:ext cx="42969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 dirty="0"/>
          </a:p>
        </p:txBody>
      </p:sp>
      <p:sp>
        <p:nvSpPr>
          <p:cNvPr id="683" name="Google Shape;683;p33"/>
          <p:cNvSpPr/>
          <p:nvPr/>
        </p:nvSpPr>
        <p:spPr>
          <a:xfrm>
            <a:off x="269214" y="597318"/>
            <a:ext cx="153835" cy="162316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84" name="Google Shape;684;p33"/>
          <p:cNvSpPr/>
          <p:nvPr/>
        </p:nvSpPr>
        <p:spPr>
          <a:xfrm>
            <a:off x="741453" y="1060466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85" name="Google Shape;685;p33"/>
          <p:cNvSpPr/>
          <p:nvPr/>
        </p:nvSpPr>
        <p:spPr>
          <a:xfrm>
            <a:off x="1631666" y="597329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86" name="Google Shape;686;p33"/>
          <p:cNvSpPr/>
          <p:nvPr/>
        </p:nvSpPr>
        <p:spPr>
          <a:xfrm>
            <a:off x="655699" y="157571"/>
            <a:ext cx="223975" cy="192005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87" name="Google Shape;687;p33"/>
          <p:cNvSpPr/>
          <p:nvPr/>
        </p:nvSpPr>
        <p:spPr>
          <a:xfrm>
            <a:off x="269225" y="2100274"/>
            <a:ext cx="153823" cy="131864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88" name="Google Shape;688;p33"/>
          <p:cNvSpPr/>
          <p:nvPr/>
        </p:nvSpPr>
        <p:spPr>
          <a:xfrm>
            <a:off x="7589724" y="582471"/>
            <a:ext cx="223975" cy="192005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89" name="Google Shape;689;p33"/>
          <p:cNvSpPr/>
          <p:nvPr/>
        </p:nvSpPr>
        <p:spPr>
          <a:xfrm>
            <a:off x="8182102" y="250493"/>
            <a:ext cx="153835" cy="162316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90" name="Google Shape;690;p33"/>
          <p:cNvSpPr/>
          <p:nvPr/>
        </p:nvSpPr>
        <p:spPr>
          <a:xfrm>
            <a:off x="7567648" y="1533208"/>
            <a:ext cx="263057" cy="277551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91" name="Google Shape;691;p33"/>
          <p:cNvSpPr/>
          <p:nvPr/>
        </p:nvSpPr>
        <p:spPr>
          <a:xfrm>
            <a:off x="8896041" y="1758092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92" name="Google Shape;692;p33"/>
          <p:cNvSpPr/>
          <p:nvPr/>
        </p:nvSpPr>
        <p:spPr>
          <a:xfrm>
            <a:off x="1645614" y="1156317"/>
            <a:ext cx="153835" cy="162316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93" name="Google Shape;693;p33"/>
          <p:cNvSpPr/>
          <p:nvPr/>
        </p:nvSpPr>
        <p:spPr>
          <a:xfrm>
            <a:off x="8396715" y="1211153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94" name="Google Shape;694;p33"/>
          <p:cNvSpPr/>
          <p:nvPr/>
        </p:nvSpPr>
        <p:spPr>
          <a:xfrm>
            <a:off x="6963515" y="250504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95" name="Google Shape;695;p33"/>
          <p:cNvSpPr/>
          <p:nvPr/>
        </p:nvSpPr>
        <p:spPr>
          <a:xfrm>
            <a:off x="2522902" y="195668"/>
            <a:ext cx="153835" cy="162316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96" name="Google Shape;696;p33"/>
          <p:cNvSpPr/>
          <p:nvPr/>
        </p:nvSpPr>
        <p:spPr>
          <a:xfrm>
            <a:off x="8896041" y="157579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97" name="Google Shape;697;p33"/>
          <p:cNvSpPr/>
          <p:nvPr/>
        </p:nvSpPr>
        <p:spPr>
          <a:xfrm>
            <a:off x="7433248" y="2291397"/>
            <a:ext cx="394052" cy="372985"/>
          </a:xfrm>
          <a:custGeom>
            <a:avLst/>
            <a:gdLst/>
            <a:ahLst/>
            <a:cxnLst/>
            <a:rect l="l" t="t" r="r" b="b"/>
            <a:pathLst>
              <a:path w="1964" h="1859" extrusionOk="0">
                <a:moveTo>
                  <a:pt x="1085" y="80"/>
                </a:moveTo>
                <a:cubicBezTo>
                  <a:pt x="1344" y="80"/>
                  <a:pt x="1529" y="354"/>
                  <a:pt x="1408" y="602"/>
                </a:cubicBezTo>
                <a:lnTo>
                  <a:pt x="1372" y="686"/>
                </a:lnTo>
                <a:lnTo>
                  <a:pt x="1456" y="656"/>
                </a:lnTo>
                <a:cubicBezTo>
                  <a:pt x="1516" y="637"/>
                  <a:pt x="1560" y="625"/>
                  <a:pt x="1603" y="625"/>
                </a:cubicBezTo>
                <a:cubicBezTo>
                  <a:pt x="1643" y="625"/>
                  <a:pt x="1681" y="636"/>
                  <a:pt x="1728" y="662"/>
                </a:cubicBezTo>
                <a:cubicBezTo>
                  <a:pt x="1831" y="716"/>
                  <a:pt x="1885" y="831"/>
                  <a:pt x="1861" y="940"/>
                </a:cubicBezTo>
                <a:cubicBezTo>
                  <a:pt x="1849" y="994"/>
                  <a:pt x="1813" y="1043"/>
                  <a:pt x="1758" y="1067"/>
                </a:cubicBezTo>
                <a:cubicBezTo>
                  <a:pt x="1734" y="1081"/>
                  <a:pt x="1707" y="1087"/>
                  <a:pt x="1680" y="1087"/>
                </a:cubicBezTo>
                <a:cubicBezTo>
                  <a:pt x="1661" y="1087"/>
                  <a:pt x="1643" y="1084"/>
                  <a:pt x="1625" y="1079"/>
                </a:cubicBezTo>
                <a:lnTo>
                  <a:pt x="1595" y="1145"/>
                </a:lnTo>
                <a:cubicBezTo>
                  <a:pt x="1704" y="1200"/>
                  <a:pt x="1734" y="1327"/>
                  <a:pt x="1686" y="1526"/>
                </a:cubicBezTo>
                <a:cubicBezTo>
                  <a:pt x="1645" y="1673"/>
                  <a:pt x="1506" y="1780"/>
                  <a:pt x="1348" y="1780"/>
                </a:cubicBezTo>
                <a:cubicBezTo>
                  <a:pt x="1344" y="1780"/>
                  <a:pt x="1340" y="1780"/>
                  <a:pt x="1335" y="1780"/>
                </a:cubicBezTo>
                <a:cubicBezTo>
                  <a:pt x="1142" y="1774"/>
                  <a:pt x="1033" y="1701"/>
                  <a:pt x="1015" y="1574"/>
                </a:cubicBezTo>
                <a:lnTo>
                  <a:pt x="1003" y="1484"/>
                </a:lnTo>
                <a:lnTo>
                  <a:pt x="949" y="1556"/>
                </a:lnTo>
                <a:cubicBezTo>
                  <a:pt x="881" y="1635"/>
                  <a:pt x="784" y="1677"/>
                  <a:pt x="685" y="1677"/>
                </a:cubicBezTo>
                <a:cubicBezTo>
                  <a:pt x="624" y="1677"/>
                  <a:pt x="563" y="1661"/>
                  <a:pt x="508" y="1629"/>
                </a:cubicBezTo>
                <a:cubicBezTo>
                  <a:pt x="369" y="1538"/>
                  <a:pt x="393" y="1363"/>
                  <a:pt x="459" y="1230"/>
                </a:cubicBezTo>
                <a:lnTo>
                  <a:pt x="502" y="1158"/>
                </a:lnTo>
                <a:lnTo>
                  <a:pt x="502" y="1158"/>
                </a:lnTo>
                <a:lnTo>
                  <a:pt x="417" y="1182"/>
                </a:lnTo>
                <a:cubicBezTo>
                  <a:pt x="400" y="1185"/>
                  <a:pt x="383" y="1186"/>
                  <a:pt x="366" y="1186"/>
                </a:cubicBezTo>
                <a:cubicBezTo>
                  <a:pt x="315" y="1186"/>
                  <a:pt x="264" y="1173"/>
                  <a:pt x="224" y="1145"/>
                </a:cubicBezTo>
                <a:cubicBezTo>
                  <a:pt x="157" y="1103"/>
                  <a:pt x="115" y="1037"/>
                  <a:pt x="97" y="964"/>
                </a:cubicBezTo>
                <a:cubicBezTo>
                  <a:pt x="79" y="813"/>
                  <a:pt x="163" y="668"/>
                  <a:pt x="308" y="614"/>
                </a:cubicBezTo>
                <a:cubicBezTo>
                  <a:pt x="329" y="606"/>
                  <a:pt x="352" y="602"/>
                  <a:pt x="377" y="602"/>
                </a:cubicBezTo>
                <a:cubicBezTo>
                  <a:pt x="500" y="602"/>
                  <a:pt x="670" y="692"/>
                  <a:pt x="786" y="777"/>
                </a:cubicBezTo>
                <a:cubicBezTo>
                  <a:pt x="798" y="783"/>
                  <a:pt x="810" y="795"/>
                  <a:pt x="822" y="807"/>
                </a:cubicBezTo>
                <a:lnTo>
                  <a:pt x="870" y="747"/>
                </a:lnTo>
                <a:cubicBezTo>
                  <a:pt x="858" y="735"/>
                  <a:pt x="846" y="729"/>
                  <a:pt x="834" y="716"/>
                </a:cubicBezTo>
                <a:cubicBezTo>
                  <a:pt x="610" y="517"/>
                  <a:pt x="713" y="142"/>
                  <a:pt x="1009" y="88"/>
                </a:cubicBezTo>
                <a:cubicBezTo>
                  <a:pt x="1035" y="83"/>
                  <a:pt x="1060" y="80"/>
                  <a:pt x="1085" y="80"/>
                </a:cubicBezTo>
                <a:close/>
                <a:moveTo>
                  <a:pt x="1070" y="0"/>
                </a:moveTo>
                <a:cubicBezTo>
                  <a:pt x="934" y="0"/>
                  <a:pt x="797" y="63"/>
                  <a:pt x="707" y="209"/>
                </a:cubicBezTo>
                <a:cubicBezTo>
                  <a:pt x="628" y="336"/>
                  <a:pt x="622" y="487"/>
                  <a:pt x="677" y="614"/>
                </a:cubicBezTo>
                <a:cubicBezTo>
                  <a:pt x="583" y="565"/>
                  <a:pt x="476" y="525"/>
                  <a:pt x="380" y="525"/>
                </a:cubicBezTo>
                <a:cubicBezTo>
                  <a:pt x="346" y="525"/>
                  <a:pt x="314" y="530"/>
                  <a:pt x="284" y="541"/>
                </a:cubicBezTo>
                <a:cubicBezTo>
                  <a:pt x="103" y="608"/>
                  <a:pt x="0" y="789"/>
                  <a:pt x="24" y="976"/>
                </a:cubicBezTo>
                <a:cubicBezTo>
                  <a:pt x="42" y="1073"/>
                  <a:pt x="103" y="1158"/>
                  <a:pt x="181" y="1206"/>
                </a:cubicBezTo>
                <a:cubicBezTo>
                  <a:pt x="236" y="1242"/>
                  <a:pt x="302" y="1260"/>
                  <a:pt x="363" y="1260"/>
                </a:cubicBezTo>
                <a:cubicBezTo>
                  <a:pt x="296" y="1442"/>
                  <a:pt x="332" y="1605"/>
                  <a:pt x="471" y="1695"/>
                </a:cubicBezTo>
                <a:cubicBezTo>
                  <a:pt x="536" y="1734"/>
                  <a:pt x="609" y="1753"/>
                  <a:pt x="683" y="1753"/>
                </a:cubicBezTo>
                <a:cubicBezTo>
                  <a:pt x="782" y="1753"/>
                  <a:pt x="881" y="1719"/>
                  <a:pt x="961" y="1653"/>
                </a:cubicBezTo>
                <a:cubicBezTo>
                  <a:pt x="997" y="1750"/>
                  <a:pt x="1094" y="1846"/>
                  <a:pt x="1329" y="1858"/>
                </a:cubicBezTo>
                <a:lnTo>
                  <a:pt x="1354" y="1858"/>
                </a:lnTo>
                <a:cubicBezTo>
                  <a:pt x="1541" y="1852"/>
                  <a:pt x="1704" y="1726"/>
                  <a:pt x="1758" y="1544"/>
                </a:cubicBezTo>
                <a:cubicBezTo>
                  <a:pt x="1801" y="1375"/>
                  <a:pt x="1795" y="1242"/>
                  <a:pt x="1728" y="1158"/>
                </a:cubicBezTo>
                <a:cubicBezTo>
                  <a:pt x="1752" y="1152"/>
                  <a:pt x="1770" y="1145"/>
                  <a:pt x="1795" y="1133"/>
                </a:cubicBezTo>
                <a:cubicBezTo>
                  <a:pt x="1867" y="1097"/>
                  <a:pt x="1915" y="1037"/>
                  <a:pt x="1940" y="958"/>
                </a:cubicBezTo>
                <a:cubicBezTo>
                  <a:pt x="1964" y="813"/>
                  <a:pt x="1897" y="668"/>
                  <a:pt x="1770" y="596"/>
                </a:cubicBezTo>
                <a:cubicBezTo>
                  <a:pt x="1718" y="563"/>
                  <a:pt x="1658" y="547"/>
                  <a:pt x="1596" y="547"/>
                </a:cubicBezTo>
                <a:cubicBezTo>
                  <a:pt x="1566" y="547"/>
                  <a:pt x="1535" y="551"/>
                  <a:pt x="1505" y="559"/>
                </a:cubicBezTo>
                <a:cubicBezTo>
                  <a:pt x="1592" y="236"/>
                  <a:pt x="1333" y="0"/>
                  <a:pt x="107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98" name="Google Shape;698;p33"/>
          <p:cNvSpPr/>
          <p:nvPr/>
        </p:nvSpPr>
        <p:spPr>
          <a:xfrm>
            <a:off x="1501751" y="2974065"/>
            <a:ext cx="441561" cy="407326"/>
          </a:xfrm>
          <a:custGeom>
            <a:avLst/>
            <a:gdLst/>
            <a:ahLst/>
            <a:cxnLst/>
            <a:rect l="l" t="t" r="r" b="b"/>
            <a:pathLst>
              <a:path w="1444" h="1332" extrusionOk="0">
                <a:moveTo>
                  <a:pt x="979" y="1"/>
                </a:moveTo>
                <a:cubicBezTo>
                  <a:pt x="911" y="1"/>
                  <a:pt x="841" y="18"/>
                  <a:pt x="774" y="57"/>
                </a:cubicBezTo>
                <a:cubicBezTo>
                  <a:pt x="719" y="87"/>
                  <a:pt x="671" y="130"/>
                  <a:pt x="641" y="184"/>
                </a:cubicBezTo>
                <a:cubicBezTo>
                  <a:pt x="623" y="148"/>
                  <a:pt x="592" y="117"/>
                  <a:pt x="562" y="93"/>
                </a:cubicBezTo>
                <a:cubicBezTo>
                  <a:pt x="508" y="43"/>
                  <a:pt x="436" y="19"/>
                  <a:pt x="365" y="19"/>
                </a:cubicBezTo>
                <a:cubicBezTo>
                  <a:pt x="333" y="19"/>
                  <a:pt x="302" y="24"/>
                  <a:pt x="272" y="33"/>
                </a:cubicBezTo>
                <a:cubicBezTo>
                  <a:pt x="85" y="93"/>
                  <a:pt x="0" y="305"/>
                  <a:pt x="12" y="474"/>
                </a:cubicBezTo>
                <a:cubicBezTo>
                  <a:pt x="37" y="649"/>
                  <a:pt x="109" y="818"/>
                  <a:pt x="230" y="945"/>
                </a:cubicBezTo>
                <a:cubicBezTo>
                  <a:pt x="272" y="988"/>
                  <a:pt x="308" y="1036"/>
                  <a:pt x="345" y="1078"/>
                </a:cubicBezTo>
                <a:cubicBezTo>
                  <a:pt x="423" y="1157"/>
                  <a:pt x="490" y="1241"/>
                  <a:pt x="550" y="1332"/>
                </a:cubicBezTo>
                <a:lnTo>
                  <a:pt x="617" y="1290"/>
                </a:lnTo>
                <a:cubicBezTo>
                  <a:pt x="550" y="1199"/>
                  <a:pt x="478" y="1108"/>
                  <a:pt x="405" y="1030"/>
                </a:cubicBezTo>
                <a:cubicBezTo>
                  <a:pt x="369" y="981"/>
                  <a:pt x="327" y="939"/>
                  <a:pt x="290" y="897"/>
                </a:cubicBezTo>
                <a:cubicBezTo>
                  <a:pt x="182" y="782"/>
                  <a:pt x="109" y="631"/>
                  <a:pt x="85" y="468"/>
                </a:cubicBezTo>
                <a:cubicBezTo>
                  <a:pt x="73" y="329"/>
                  <a:pt x="145" y="154"/>
                  <a:pt x="296" y="99"/>
                </a:cubicBezTo>
                <a:cubicBezTo>
                  <a:pt x="314" y="93"/>
                  <a:pt x="333" y="93"/>
                  <a:pt x="357" y="93"/>
                </a:cubicBezTo>
                <a:cubicBezTo>
                  <a:pt x="417" y="93"/>
                  <a:pt x="472" y="111"/>
                  <a:pt x="520" y="154"/>
                </a:cubicBezTo>
                <a:cubicBezTo>
                  <a:pt x="568" y="190"/>
                  <a:pt x="592" y="250"/>
                  <a:pt x="586" y="311"/>
                </a:cubicBezTo>
                <a:lnTo>
                  <a:pt x="665" y="323"/>
                </a:lnTo>
                <a:cubicBezTo>
                  <a:pt x="683" y="238"/>
                  <a:pt x="737" y="166"/>
                  <a:pt x="816" y="117"/>
                </a:cubicBezTo>
                <a:cubicBezTo>
                  <a:pt x="872" y="82"/>
                  <a:pt x="931" y="66"/>
                  <a:pt x="988" y="66"/>
                </a:cubicBezTo>
                <a:cubicBezTo>
                  <a:pt x="1191" y="66"/>
                  <a:pt x="1370" y="266"/>
                  <a:pt x="1299" y="492"/>
                </a:cubicBezTo>
                <a:cubicBezTo>
                  <a:pt x="1257" y="643"/>
                  <a:pt x="1112" y="746"/>
                  <a:pt x="973" y="849"/>
                </a:cubicBezTo>
                <a:cubicBezTo>
                  <a:pt x="804" y="963"/>
                  <a:pt x="635" y="1090"/>
                  <a:pt x="617" y="1290"/>
                </a:cubicBezTo>
                <a:lnTo>
                  <a:pt x="689" y="1302"/>
                </a:lnTo>
                <a:cubicBezTo>
                  <a:pt x="707" y="1126"/>
                  <a:pt x="864" y="1018"/>
                  <a:pt x="1015" y="909"/>
                </a:cubicBezTo>
                <a:cubicBezTo>
                  <a:pt x="1166" y="800"/>
                  <a:pt x="1324" y="685"/>
                  <a:pt x="1372" y="510"/>
                </a:cubicBezTo>
                <a:cubicBezTo>
                  <a:pt x="1443" y="235"/>
                  <a:pt x="1227" y="1"/>
                  <a:pt x="97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699" name="Google Shape;699;p33"/>
          <p:cNvGrpSpPr/>
          <p:nvPr/>
        </p:nvGrpSpPr>
        <p:grpSpPr>
          <a:xfrm>
            <a:off x="8182088" y="2936461"/>
            <a:ext cx="317763" cy="297062"/>
            <a:chOff x="2043976" y="3775410"/>
            <a:chExt cx="317763" cy="297062"/>
          </a:xfrm>
        </p:grpSpPr>
        <p:sp>
          <p:nvSpPr>
            <p:cNvPr id="700" name="Google Shape;700;p33"/>
            <p:cNvSpPr/>
            <p:nvPr/>
          </p:nvSpPr>
          <p:spPr>
            <a:xfrm>
              <a:off x="2118531" y="3898297"/>
              <a:ext cx="24166" cy="26480"/>
            </a:xfrm>
            <a:custGeom>
              <a:avLst/>
              <a:gdLst/>
              <a:ahLst/>
              <a:cxnLst/>
              <a:rect l="l" t="t" r="r" b="b"/>
              <a:pathLst>
                <a:path w="188" h="206" extrusionOk="0">
                  <a:moveTo>
                    <a:pt x="97" y="1"/>
                  </a:moveTo>
                  <a:lnTo>
                    <a:pt x="67" y="7"/>
                  </a:lnTo>
                  <a:cubicBezTo>
                    <a:pt x="55" y="7"/>
                    <a:pt x="37" y="19"/>
                    <a:pt x="31" y="31"/>
                  </a:cubicBezTo>
                  <a:lnTo>
                    <a:pt x="13" y="49"/>
                  </a:lnTo>
                  <a:cubicBezTo>
                    <a:pt x="7" y="61"/>
                    <a:pt x="1" y="79"/>
                    <a:pt x="1" y="97"/>
                  </a:cubicBezTo>
                  <a:lnTo>
                    <a:pt x="1" y="109"/>
                  </a:lnTo>
                  <a:cubicBezTo>
                    <a:pt x="1" y="140"/>
                    <a:pt x="13" y="158"/>
                    <a:pt x="31" y="182"/>
                  </a:cubicBezTo>
                  <a:cubicBezTo>
                    <a:pt x="37" y="188"/>
                    <a:pt x="49" y="194"/>
                    <a:pt x="61" y="200"/>
                  </a:cubicBezTo>
                  <a:cubicBezTo>
                    <a:pt x="67" y="206"/>
                    <a:pt x="79" y="206"/>
                    <a:pt x="97" y="206"/>
                  </a:cubicBezTo>
                  <a:lnTo>
                    <a:pt x="121" y="206"/>
                  </a:lnTo>
                  <a:cubicBezTo>
                    <a:pt x="133" y="200"/>
                    <a:pt x="152" y="194"/>
                    <a:pt x="164" y="182"/>
                  </a:cubicBezTo>
                  <a:lnTo>
                    <a:pt x="176" y="164"/>
                  </a:lnTo>
                  <a:cubicBezTo>
                    <a:pt x="182" y="146"/>
                    <a:pt x="188" y="133"/>
                    <a:pt x="188" y="115"/>
                  </a:cubicBezTo>
                  <a:lnTo>
                    <a:pt x="188" y="97"/>
                  </a:lnTo>
                  <a:cubicBezTo>
                    <a:pt x="188" y="85"/>
                    <a:pt x="188" y="67"/>
                    <a:pt x="182" y="61"/>
                  </a:cubicBezTo>
                  <a:cubicBezTo>
                    <a:pt x="176" y="49"/>
                    <a:pt x="170" y="37"/>
                    <a:pt x="164" y="31"/>
                  </a:cubicBezTo>
                  <a:cubicBezTo>
                    <a:pt x="146" y="13"/>
                    <a:pt x="121" y="1"/>
                    <a:pt x="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01" name="Google Shape;701;p33"/>
            <p:cNvSpPr/>
            <p:nvPr/>
          </p:nvSpPr>
          <p:spPr>
            <a:xfrm>
              <a:off x="2230364" y="3867961"/>
              <a:ext cx="27380" cy="24295"/>
            </a:xfrm>
            <a:custGeom>
              <a:avLst/>
              <a:gdLst/>
              <a:ahLst/>
              <a:cxnLst/>
              <a:rect l="l" t="t" r="r" b="b"/>
              <a:pathLst>
                <a:path w="213" h="189" extrusionOk="0">
                  <a:moveTo>
                    <a:pt x="97" y="1"/>
                  </a:moveTo>
                  <a:cubicBezTo>
                    <a:pt x="85" y="1"/>
                    <a:pt x="73" y="1"/>
                    <a:pt x="61" y="7"/>
                  </a:cubicBezTo>
                  <a:cubicBezTo>
                    <a:pt x="37" y="19"/>
                    <a:pt x="19" y="37"/>
                    <a:pt x="13" y="61"/>
                  </a:cubicBezTo>
                  <a:cubicBezTo>
                    <a:pt x="7" y="67"/>
                    <a:pt x="1" y="85"/>
                    <a:pt x="7" y="98"/>
                  </a:cubicBezTo>
                  <a:lnTo>
                    <a:pt x="7" y="122"/>
                  </a:lnTo>
                  <a:cubicBezTo>
                    <a:pt x="7" y="134"/>
                    <a:pt x="19" y="152"/>
                    <a:pt x="31" y="164"/>
                  </a:cubicBezTo>
                  <a:lnTo>
                    <a:pt x="49" y="176"/>
                  </a:lnTo>
                  <a:cubicBezTo>
                    <a:pt x="61" y="188"/>
                    <a:pt x="79" y="188"/>
                    <a:pt x="97" y="188"/>
                  </a:cubicBezTo>
                  <a:lnTo>
                    <a:pt x="115" y="188"/>
                  </a:lnTo>
                  <a:cubicBezTo>
                    <a:pt x="128" y="188"/>
                    <a:pt x="140" y="188"/>
                    <a:pt x="152" y="182"/>
                  </a:cubicBezTo>
                  <a:cubicBezTo>
                    <a:pt x="176" y="170"/>
                    <a:pt x="194" y="152"/>
                    <a:pt x="200" y="134"/>
                  </a:cubicBezTo>
                  <a:cubicBezTo>
                    <a:pt x="206" y="122"/>
                    <a:pt x="212" y="110"/>
                    <a:pt x="212" y="98"/>
                  </a:cubicBezTo>
                  <a:lnTo>
                    <a:pt x="212" y="67"/>
                  </a:lnTo>
                  <a:cubicBezTo>
                    <a:pt x="206" y="55"/>
                    <a:pt x="200" y="37"/>
                    <a:pt x="188" y="31"/>
                  </a:cubicBezTo>
                  <a:lnTo>
                    <a:pt x="170" y="13"/>
                  </a:lnTo>
                  <a:cubicBezTo>
                    <a:pt x="152" y="7"/>
                    <a:pt x="134" y="1"/>
                    <a:pt x="1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02" name="Google Shape;702;p33"/>
            <p:cNvSpPr/>
            <p:nvPr/>
          </p:nvSpPr>
          <p:spPr>
            <a:xfrm>
              <a:off x="2142700" y="3928250"/>
              <a:ext cx="111824" cy="53350"/>
            </a:xfrm>
            <a:custGeom>
              <a:avLst/>
              <a:gdLst/>
              <a:ahLst/>
              <a:cxnLst/>
              <a:rect l="l" t="t" r="r" b="b"/>
              <a:pathLst>
                <a:path w="907" h="415" extrusionOk="0">
                  <a:moveTo>
                    <a:pt x="804" y="0"/>
                  </a:moveTo>
                  <a:cubicBezTo>
                    <a:pt x="780" y="0"/>
                    <a:pt x="756" y="9"/>
                    <a:pt x="738" y="27"/>
                  </a:cubicBezTo>
                  <a:cubicBezTo>
                    <a:pt x="665" y="118"/>
                    <a:pt x="569" y="184"/>
                    <a:pt x="460" y="209"/>
                  </a:cubicBezTo>
                  <a:cubicBezTo>
                    <a:pt x="442" y="215"/>
                    <a:pt x="430" y="215"/>
                    <a:pt x="411" y="221"/>
                  </a:cubicBezTo>
                  <a:lnTo>
                    <a:pt x="381" y="221"/>
                  </a:lnTo>
                  <a:cubicBezTo>
                    <a:pt x="366" y="224"/>
                    <a:pt x="353" y="225"/>
                    <a:pt x="339" y="225"/>
                  </a:cubicBezTo>
                  <a:cubicBezTo>
                    <a:pt x="325" y="225"/>
                    <a:pt x="312" y="224"/>
                    <a:pt x="297" y="221"/>
                  </a:cubicBezTo>
                  <a:cubicBezTo>
                    <a:pt x="236" y="221"/>
                    <a:pt x="182" y="209"/>
                    <a:pt x="128" y="184"/>
                  </a:cubicBezTo>
                  <a:cubicBezTo>
                    <a:pt x="120" y="183"/>
                    <a:pt x="113" y="182"/>
                    <a:pt x="106" y="182"/>
                  </a:cubicBezTo>
                  <a:cubicBezTo>
                    <a:pt x="64" y="182"/>
                    <a:pt x="23" y="210"/>
                    <a:pt x="13" y="251"/>
                  </a:cubicBezTo>
                  <a:cubicBezTo>
                    <a:pt x="1" y="299"/>
                    <a:pt x="25" y="354"/>
                    <a:pt x="73" y="366"/>
                  </a:cubicBezTo>
                  <a:lnTo>
                    <a:pt x="79" y="372"/>
                  </a:lnTo>
                  <a:cubicBezTo>
                    <a:pt x="158" y="401"/>
                    <a:pt x="240" y="415"/>
                    <a:pt x="322" y="415"/>
                  </a:cubicBezTo>
                  <a:cubicBezTo>
                    <a:pt x="528" y="415"/>
                    <a:pt x="732" y="325"/>
                    <a:pt x="871" y="160"/>
                  </a:cubicBezTo>
                  <a:cubicBezTo>
                    <a:pt x="907" y="124"/>
                    <a:pt x="907" y="64"/>
                    <a:pt x="871" y="27"/>
                  </a:cubicBezTo>
                  <a:cubicBezTo>
                    <a:pt x="853" y="9"/>
                    <a:pt x="828" y="0"/>
                    <a:pt x="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03" name="Google Shape;703;p33"/>
            <p:cNvSpPr/>
            <p:nvPr/>
          </p:nvSpPr>
          <p:spPr>
            <a:xfrm>
              <a:off x="2043976" y="3775410"/>
              <a:ext cx="317763" cy="297062"/>
            </a:xfrm>
            <a:custGeom>
              <a:avLst/>
              <a:gdLst/>
              <a:ahLst/>
              <a:cxnLst/>
              <a:rect l="l" t="t" r="r" b="b"/>
              <a:pathLst>
                <a:path w="2472" h="2311" extrusionOk="0">
                  <a:moveTo>
                    <a:pt x="886" y="1"/>
                  </a:moveTo>
                  <a:cubicBezTo>
                    <a:pt x="871" y="1"/>
                    <a:pt x="856" y="5"/>
                    <a:pt x="840" y="14"/>
                  </a:cubicBezTo>
                  <a:lnTo>
                    <a:pt x="840" y="20"/>
                  </a:lnTo>
                  <a:cubicBezTo>
                    <a:pt x="442" y="280"/>
                    <a:pt x="97" y="673"/>
                    <a:pt x="49" y="1156"/>
                  </a:cubicBezTo>
                  <a:cubicBezTo>
                    <a:pt x="1" y="1603"/>
                    <a:pt x="224" y="2056"/>
                    <a:pt x="653" y="2225"/>
                  </a:cubicBezTo>
                  <a:cubicBezTo>
                    <a:pt x="794" y="2283"/>
                    <a:pt x="944" y="2310"/>
                    <a:pt x="1095" y="2310"/>
                  </a:cubicBezTo>
                  <a:cubicBezTo>
                    <a:pt x="1416" y="2310"/>
                    <a:pt x="1740" y="2187"/>
                    <a:pt x="1982" y="1978"/>
                  </a:cubicBezTo>
                  <a:cubicBezTo>
                    <a:pt x="2339" y="1670"/>
                    <a:pt x="2472" y="1168"/>
                    <a:pt x="2309" y="721"/>
                  </a:cubicBezTo>
                  <a:cubicBezTo>
                    <a:pt x="2162" y="351"/>
                    <a:pt x="1787" y="100"/>
                    <a:pt x="1402" y="100"/>
                  </a:cubicBezTo>
                  <a:cubicBezTo>
                    <a:pt x="1297" y="100"/>
                    <a:pt x="1191" y="119"/>
                    <a:pt x="1088" y="159"/>
                  </a:cubicBezTo>
                  <a:cubicBezTo>
                    <a:pt x="986" y="196"/>
                    <a:pt x="1013" y="348"/>
                    <a:pt x="1100" y="348"/>
                  </a:cubicBezTo>
                  <a:cubicBezTo>
                    <a:pt x="1111" y="348"/>
                    <a:pt x="1123" y="346"/>
                    <a:pt x="1136" y="340"/>
                  </a:cubicBezTo>
                  <a:cubicBezTo>
                    <a:pt x="1225" y="309"/>
                    <a:pt x="1315" y="294"/>
                    <a:pt x="1404" y="294"/>
                  </a:cubicBezTo>
                  <a:cubicBezTo>
                    <a:pt x="1675" y="294"/>
                    <a:pt x="1934" y="433"/>
                    <a:pt x="2079" y="679"/>
                  </a:cubicBezTo>
                  <a:cubicBezTo>
                    <a:pt x="2266" y="1035"/>
                    <a:pt x="2206" y="1476"/>
                    <a:pt x="1928" y="1766"/>
                  </a:cubicBezTo>
                  <a:cubicBezTo>
                    <a:pt x="1710" y="1994"/>
                    <a:pt x="1409" y="2121"/>
                    <a:pt x="1100" y="2121"/>
                  </a:cubicBezTo>
                  <a:cubicBezTo>
                    <a:pt x="1015" y="2121"/>
                    <a:pt x="930" y="2112"/>
                    <a:pt x="846" y="2092"/>
                  </a:cubicBezTo>
                  <a:cubicBezTo>
                    <a:pt x="454" y="1996"/>
                    <a:pt x="230" y="1657"/>
                    <a:pt x="230" y="1265"/>
                  </a:cubicBezTo>
                  <a:cubicBezTo>
                    <a:pt x="236" y="799"/>
                    <a:pt x="562" y="419"/>
                    <a:pt x="937" y="183"/>
                  </a:cubicBezTo>
                  <a:cubicBezTo>
                    <a:pt x="1024" y="127"/>
                    <a:pt x="968" y="1"/>
                    <a:pt x="8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704" name="Google Shape;704;p33"/>
          <p:cNvSpPr/>
          <p:nvPr/>
        </p:nvSpPr>
        <p:spPr>
          <a:xfrm rot="6078089">
            <a:off x="748998" y="1592950"/>
            <a:ext cx="687816" cy="848649"/>
          </a:xfrm>
          <a:custGeom>
            <a:avLst/>
            <a:gdLst/>
            <a:ahLst/>
            <a:cxnLst/>
            <a:rect l="l" t="t" r="r" b="b"/>
            <a:pathLst>
              <a:path w="6082" h="7504" extrusionOk="0">
                <a:moveTo>
                  <a:pt x="3780" y="1172"/>
                </a:moveTo>
                <a:cubicBezTo>
                  <a:pt x="3822" y="1172"/>
                  <a:pt x="3864" y="1172"/>
                  <a:pt x="3907" y="1178"/>
                </a:cubicBezTo>
                <a:cubicBezTo>
                  <a:pt x="4191" y="1238"/>
                  <a:pt x="4499" y="1480"/>
                  <a:pt x="4686" y="1782"/>
                </a:cubicBezTo>
                <a:cubicBezTo>
                  <a:pt x="4819" y="2005"/>
                  <a:pt x="4916" y="2247"/>
                  <a:pt x="4976" y="2501"/>
                </a:cubicBezTo>
                <a:cubicBezTo>
                  <a:pt x="4785" y="2595"/>
                  <a:pt x="4576" y="2642"/>
                  <a:pt x="4365" y="2642"/>
                </a:cubicBezTo>
                <a:cubicBezTo>
                  <a:pt x="4184" y="2642"/>
                  <a:pt x="4002" y="2607"/>
                  <a:pt x="3828" y="2537"/>
                </a:cubicBezTo>
                <a:cubicBezTo>
                  <a:pt x="3574" y="2434"/>
                  <a:pt x="3375" y="2229"/>
                  <a:pt x="3278" y="1975"/>
                </a:cubicBezTo>
                <a:cubicBezTo>
                  <a:pt x="3194" y="1715"/>
                  <a:pt x="3272" y="1419"/>
                  <a:pt x="3472" y="1274"/>
                </a:cubicBezTo>
                <a:cubicBezTo>
                  <a:pt x="3556" y="1208"/>
                  <a:pt x="3665" y="1172"/>
                  <a:pt x="3780" y="1172"/>
                </a:cubicBezTo>
                <a:close/>
                <a:moveTo>
                  <a:pt x="2735" y="4017"/>
                </a:moveTo>
                <a:cubicBezTo>
                  <a:pt x="3055" y="4017"/>
                  <a:pt x="3357" y="4162"/>
                  <a:pt x="3544" y="4422"/>
                </a:cubicBezTo>
                <a:cubicBezTo>
                  <a:pt x="3762" y="4736"/>
                  <a:pt x="3792" y="5111"/>
                  <a:pt x="3725" y="5462"/>
                </a:cubicBezTo>
                <a:cubicBezTo>
                  <a:pt x="3509" y="5570"/>
                  <a:pt x="3264" y="5643"/>
                  <a:pt x="3014" y="5643"/>
                </a:cubicBezTo>
                <a:cubicBezTo>
                  <a:pt x="2901" y="5643"/>
                  <a:pt x="2787" y="5628"/>
                  <a:pt x="2674" y="5594"/>
                </a:cubicBezTo>
                <a:cubicBezTo>
                  <a:pt x="2390" y="5498"/>
                  <a:pt x="2154" y="5274"/>
                  <a:pt x="2052" y="4990"/>
                </a:cubicBezTo>
                <a:cubicBezTo>
                  <a:pt x="1961" y="4785"/>
                  <a:pt x="1973" y="4543"/>
                  <a:pt x="2082" y="4344"/>
                </a:cubicBezTo>
                <a:cubicBezTo>
                  <a:pt x="2221" y="4138"/>
                  <a:pt x="2451" y="4017"/>
                  <a:pt x="2698" y="4017"/>
                </a:cubicBezTo>
                <a:close/>
                <a:moveTo>
                  <a:pt x="5148" y="0"/>
                </a:moveTo>
                <a:cubicBezTo>
                  <a:pt x="5084" y="0"/>
                  <a:pt x="5043" y="93"/>
                  <a:pt x="5109" y="138"/>
                </a:cubicBezTo>
                <a:cubicBezTo>
                  <a:pt x="5683" y="495"/>
                  <a:pt x="5907" y="1335"/>
                  <a:pt x="5586" y="1933"/>
                </a:cubicBezTo>
                <a:cubicBezTo>
                  <a:pt x="5478" y="2132"/>
                  <a:pt x="5315" y="2307"/>
                  <a:pt x="5115" y="2422"/>
                </a:cubicBezTo>
                <a:cubicBezTo>
                  <a:pt x="5055" y="2169"/>
                  <a:pt x="4952" y="1927"/>
                  <a:pt x="4813" y="1703"/>
                </a:cubicBezTo>
                <a:cubicBezTo>
                  <a:pt x="4608" y="1365"/>
                  <a:pt x="4263" y="1099"/>
                  <a:pt x="3937" y="1033"/>
                </a:cubicBezTo>
                <a:cubicBezTo>
                  <a:pt x="3888" y="1022"/>
                  <a:pt x="3838" y="1017"/>
                  <a:pt x="3788" y="1017"/>
                </a:cubicBezTo>
                <a:cubicBezTo>
                  <a:pt x="3642" y="1017"/>
                  <a:pt x="3498" y="1062"/>
                  <a:pt x="3381" y="1147"/>
                </a:cubicBezTo>
                <a:cubicBezTo>
                  <a:pt x="3133" y="1335"/>
                  <a:pt x="3031" y="1697"/>
                  <a:pt x="3133" y="2023"/>
                </a:cubicBezTo>
                <a:cubicBezTo>
                  <a:pt x="3248" y="2314"/>
                  <a:pt x="3478" y="2549"/>
                  <a:pt x="3768" y="2670"/>
                </a:cubicBezTo>
                <a:cubicBezTo>
                  <a:pt x="3959" y="2754"/>
                  <a:pt x="4162" y="2795"/>
                  <a:pt x="4365" y="2795"/>
                </a:cubicBezTo>
                <a:cubicBezTo>
                  <a:pt x="4587" y="2795"/>
                  <a:pt x="4808" y="2746"/>
                  <a:pt x="5012" y="2652"/>
                </a:cubicBezTo>
                <a:lnTo>
                  <a:pt x="5012" y="2652"/>
                </a:lnTo>
                <a:cubicBezTo>
                  <a:pt x="5170" y="3552"/>
                  <a:pt x="4873" y="4531"/>
                  <a:pt x="4191" y="5147"/>
                </a:cubicBezTo>
                <a:cubicBezTo>
                  <a:pt x="4100" y="5226"/>
                  <a:pt x="3997" y="5304"/>
                  <a:pt x="3895" y="5365"/>
                </a:cubicBezTo>
                <a:cubicBezTo>
                  <a:pt x="3949" y="5008"/>
                  <a:pt x="3870" y="4640"/>
                  <a:pt x="3671" y="4338"/>
                </a:cubicBezTo>
                <a:cubicBezTo>
                  <a:pt x="3452" y="4044"/>
                  <a:pt x="3107" y="3871"/>
                  <a:pt x="2746" y="3871"/>
                </a:cubicBezTo>
                <a:cubicBezTo>
                  <a:pt x="2728" y="3871"/>
                  <a:pt x="2710" y="3872"/>
                  <a:pt x="2692" y="3872"/>
                </a:cubicBezTo>
                <a:cubicBezTo>
                  <a:pt x="2681" y="3872"/>
                  <a:pt x="2670" y="3872"/>
                  <a:pt x="2658" y="3872"/>
                </a:cubicBezTo>
                <a:cubicBezTo>
                  <a:pt x="2060" y="3872"/>
                  <a:pt x="1652" y="4499"/>
                  <a:pt x="1907" y="5051"/>
                </a:cubicBezTo>
                <a:cubicBezTo>
                  <a:pt x="2034" y="5377"/>
                  <a:pt x="2299" y="5631"/>
                  <a:pt x="2632" y="5739"/>
                </a:cubicBezTo>
                <a:cubicBezTo>
                  <a:pt x="2765" y="5776"/>
                  <a:pt x="2901" y="5795"/>
                  <a:pt x="3037" y="5795"/>
                </a:cubicBezTo>
                <a:cubicBezTo>
                  <a:pt x="3258" y="5795"/>
                  <a:pt x="3477" y="5746"/>
                  <a:pt x="3683" y="5649"/>
                </a:cubicBezTo>
                <a:lnTo>
                  <a:pt x="3683" y="5649"/>
                </a:lnTo>
                <a:cubicBezTo>
                  <a:pt x="3629" y="5818"/>
                  <a:pt x="3562" y="5981"/>
                  <a:pt x="3472" y="6132"/>
                </a:cubicBezTo>
                <a:cubicBezTo>
                  <a:pt x="3010" y="6902"/>
                  <a:pt x="2113" y="7350"/>
                  <a:pt x="1223" y="7350"/>
                </a:cubicBezTo>
                <a:cubicBezTo>
                  <a:pt x="855" y="7350"/>
                  <a:pt x="489" y="7274"/>
                  <a:pt x="154" y="7111"/>
                </a:cubicBezTo>
                <a:cubicBezTo>
                  <a:pt x="141" y="7103"/>
                  <a:pt x="128" y="7099"/>
                  <a:pt x="115" y="7099"/>
                </a:cubicBezTo>
                <a:cubicBezTo>
                  <a:pt x="44" y="7099"/>
                  <a:pt x="1" y="7213"/>
                  <a:pt x="88" y="7244"/>
                </a:cubicBezTo>
                <a:cubicBezTo>
                  <a:pt x="445" y="7419"/>
                  <a:pt x="831" y="7504"/>
                  <a:pt x="1224" y="7504"/>
                </a:cubicBezTo>
                <a:cubicBezTo>
                  <a:pt x="2167" y="7504"/>
                  <a:pt x="3115" y="7020"/>
                  <a:pt x="3605" y="6205"/>
                </a:cubicBezTo>
                <a:cubicBezTo>
                  <a:pt x="3725" y="5999"/>
                  <a:pt x="3810" y="5782"/>
                  <a:pt x="3864" y="5558"/>
                </a:cubicBezTo>
                <a:cubicBezTo>
                  <a:pt x="4015" y="5474"/>
                  <a:pt x="4160" y="5371"/>
                  <a:pt x="4293" y="5256"/>
                </a:cubicBezTo>
                <a:cubicBezTo>
                  <a:pt x="5031" y="4591"/>
                  <a:pt x="5339" y="3540"/>
                  <a:pt x="5151" y="2585"/>
                </a:cubicBezTo>
                <a:cubicBezTo>
                  <a:pt x="5393" y="2446"/>
                  <a:pt x="5593" y="2247"/>
                  <a:pt x="5725" y="2005"/>
                </a:cubicBezTo>
                <a:cubicBezTo>
                  <a:pt x="6082" y="1329"/>
                  <a:pt x="5834" y="416"/>
                  <a:pt x="5188" y="11"/>
                </a:cubicBezTo>
                <a:cubicBezTo>
                  <a:pt x="5174" y="4"/>
                  <a:pt x="5161" y="0"/>
                  <a:pt x="514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1841396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">
  <p:cSld name="CUSTOM_12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18"/>
          <p:cNvSpPr txBox="1">
            <a:spLocks noGrp="1"/>
          </p:cNvSpPr>
          <p:nvPr>
            <p:ph type="subTitle" idx="1"/>
          </p:nvPr>
        </p:nvSpPr>
        <p:spPr>
          <a:xfrm>
            <a:off x="3577375" y="1473637"/>
            <a:ext cx="4488000" cy="3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7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9pPr>
          </a:lstStyle>
          <a:p>
            <a:endParaRPr/>
          </a:p>
        </p:txBody>
      </p:sp>
      <p:sp>
        <p:nvSpPr>
          <p:cNvPr id="202" name="Google Shape;202;p18"/>
          <p:cNvSpPr txBox="1">
            <a:spLocks noGrp="1"/>
          </p:cNvSpPr>
          <p:nvPr>
            <p:ph type="title" hasCustomPrompt="1"/>
          </p:nvPr>
        </p:nvSpPr>
        <p:spPr>
          <a:xfrm>
            <a:off x="3577375" y="719125"/>
            <a:ext cx="4488000" cy="65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4000">
                <a:solidFill>
                  <a:schemeClr val="accent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03" name="Google Shape;203;p18"/>
          <p:cNvSpPr txBox="1">
            <a:spLocks noGrp="1"/>
          </p:cNvSpPr>
          <p:nvPr>
            <p:ph type="subTitle" idx="2"/>
          </p:nvPr>
        </p:nvSpPr>
        <p:spPr>
          <a:xfrm>
            <a:off x="3577375" y="2759562"/>
            <a:ext cx="4488000" cy="3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7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9pPr>
          </a:lstStyle>
          <a:p>
            <a:endParaRPr/>
          </a:p>
        </p:txBody>
      </p:sp>
      <p:sp>
        <p:nvSpPr>
          <p:cNvPr id="204" name="Google Shape;204;p18"/>
          <p:cNvSpPr txBox="1">
            <a:spLocks noGrp="1"/>
          </p:cNvSpPr>
          <p:nvPr>
            <p:ph type="title" idx="3" hasCustomPrompt="1"/>
          </p:nvPr>
        </p:nvSpPr>
        <p:spPr>
          <a:xfrm>
            <a:off x="3577375" y="2005025"/>
            <a:ext cx="4488000" cy="65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4000">
                <a:solidFill>
                  <a:schemeClr val="accent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05" name="Google Shape;205;p18"/>
          <p:cNvSpPr txBox="1">
            <a:spLocks noGrp="1"/>
          </p:cNvSpPr>
          <p:nvPr>
            <p:ph type="subTitle" idx="4"/>
          </p:nvPr>
        </p:nvSpPr>
        <p:spPr>
          <a:xfrm>
            <a:off x="3577375" y="4045487"/>
            <a:ext cx="4488000" cy="3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7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9pPr>
          </a:lstStyle>
          <a:p>
            <a:endParaRPr/>
          </a:p>
        </p:txBody>
      </p:sp>
      <p:sp>
        <p:nvSpPr>
          <p:cNvPr id="206" name="Google Shape;206;p18"/>
          <p:cNvSpPr txBox="1">
            <a:spLocks noGrp="1"/>
          </p:cNvSpPr>
          <p:nvPr>
            <p:ph type="title" idx="5" hasCustomPrompt="1"/>
          </p:nvPr>
        </p:nvSpPr>
        <p:spPr>
          <a:xfrm>
            <a:off x="3577375" y="3290925"/>
            <a:ext cx="4488000" cy="65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4000">
                <a:solidFill>
                  <a:schemeClr val="accent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07" name="Google Shape;207;p18"/>
          <p:cNvSpPr/>
          <p:nvPr/>
        </p:nvSpPr>
        <p:spPr>
          <a:xfrm rot="10800000" flipH="1">
            <a:off x="-731400" y="3346912"/>
            <a:ext cx="5758606" cy="3046338"/>
          </a:xfrm>
          <a:custGeom>
            <a:avLst/>
            <a:gdLst/>
            <a:ahLst/>
            <a:cxnLst/>
            <a:rect l="l" t="t" r="r" b="b"/>
            <a:pathLst>
              <a:path w="74403" h="53174" extrusionOk="0">
                <a:moveTo>
                  <a:pt x="0" y="1"/>
                </a:moveTo>
                <a:lnTo>
                  <a:pt x="0" y="53174"/>
                </a:lnTo>
                <a:cubicBezTo>
                  <a:pt x="250" y="53150"/>
                  <a:pt x="512" y="53126"/>
                  <a:pt x="798" y="53091"/>
                </a:cubicBezTo>
                <a:cubicBezTo>
                  <a:pt x="5061" y="52591"/>
                  <a:pt x="8954" y="49924"/>
                  <a:pt x="11002" y="46149"/>
                </a:cubicBezTo>
                <a:cubicBezTo>
                  <a:pt x="12942" y="42542"/>
                  <a:pt x="13169" y="38232"/>
                  <a:pt x="14967" y="34553"/>
                </a:cubicBezTo>
                <a:cubicBezTo>
                  <a:pt x="17026" y="30385"/>
                  <a:pt x="21182" y="27302"/>
                  <a:pt x="25766" y="26564"/>
                </a:cubicBezTo>
                <a:cubicBezTo>
                  <a:pt x="26637" y="26421"/>
                  <a:pt x="27509" y="26359"/>
                  <a:pt x="28381" y="26359"/>
                </a:cubicBezTo>
                <a:cubicBezTo>
                  <a:pt x="32184" y="26359"/>
                  <a:pt x="35991" y="27548"/>
                  <a:pt x="39720" y="28516"/>
                </a:cubicBezTo>
                <a:cubicBezTo>
                  <a:pt x="43798" y="29566"/>
                  <a:pt x="48042" y="30359"/>
                  <a:pt x="52243" y="30359"/>
                </a:cubicBezTo>
                <a:cubicBezTo>
                  <a:pt x="54616" y="30359"/>
                  <a:pt x="56974" y="30106"/>
                  <a:pt x="59282" y="29504"/>
                </a:cubicBezTo>
                <a:cubicBezTo>
                  <a:pt x="65437" y="27885"/>
                  <a:pt x="70783" y="23766"/>
                  <a:pt x="74403" y="18479"/>
                </a:cubicBezTo>
                <a:lnTo>
                  <a:pt x="7440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18"/>
          <p:cNvSpPr/>
          <p:nvPr/>
        </p:nvSpPr>
        <p:spPr>
          <a:xfrm>
            <a:off x="6593123" y="-269900"/>
            <a:ext cx="3630536" cy="1790991"/>
          </a:xfrm>
          <a:custGeom>
            <a:avLst/>
            <a:gdLst/>
            <a:ahLst/>
            <a:cxnLst/>
            <a:rect l="l" t="t" r="r" b="b"/>
            <a:pathLst>
              <a:path w="56222" h="38626" extrusionOk="0">
                <a:moveTo>
                  <a:pt x="0" y="1"/>
                </a:moveTo>
                <a:cubicBezTo>
                  <a:pt x="691" y="2846"/>
                  <a:pt x="2000" y="5859"/>
                  <a:pt x="3786" y="7883"/>
                </a:cubicBezTo>
                <a:cubicBezTo>
                  <a:pt x="6108" y="10502"/>
                  <a:pt x="9561" y="12097"/>
                  <a:pt x="13073" y="12157"/>
                </a:cubicBezTo>
                <a:cubicBezTo>
                  <a:pt x="13153" y="12158"/>
                  <a:pt x="13234" y="12159"/>
                  <a:pt x="13314" y="12159"/>
                </a:cubicBezTo>
                <a:cubicBezTo>
                  <a:pt x="15825" y="12159"/>
                  <a:pt x="18467" y="11503"/>
                  <a:pt x="20933" y="11503"/>
                </a:cubicBezTo>
                <a:cubicBezTo>
                  <a:pt x="22447" y="11503"/>
                  <a:pt x="23895" y="11750"/>
                  <a:pt x="25206" y="12550"/>
                </a:cubicBezTo>
                <a:cubicBezTo>
                  <a:pt x="26634" y="13419"/>
                  <a:pt x="27623" y="14836"/>
                  <a:pt x="28551" y="16253"/>
                </a:cubicBezTo>
                <a:cubicBezTo>
                  <a:pt x="31218" y="20325"/>
                  <a:pt x="33516" y="24647"/>
                  <a:pt x="36481" y="28516"/>
                </a:cubicBezTo>
                <a:cubicBezTo>
                  <a:pt x="39446" y="32386"/>
                  <a:pt x="43184" y="35838"/>
                  <a:pt x="47768" y="37470"/>
                </a:cubicBezTo>
                <a:cubicBezTo>
                  <a:pt x="50089" y="38291"/>
                  <a:pt x="52552" y="38626"/>
                  <a:pt x="55034" y="38626"/>
                </a:cubicBezTo>
                <a:cubicBezTo>
                  <a:pt x="55429" y="38626"/>
                  <a:pt x="55825" y="38617"/>
                  <a:pt x="56221" y="38601"/>
                </a:cubicBezTo>
                <a:lnTo>
                  <a:pt x="5622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18"/>
          <p:cNvSpPr/>
          <p:nvPr/>
        </p:nvSpPr>
        <p:spPr>
          <a:xfrm rot="6107985">
            <a:off x="-403365" y="-622833"/>
            <a:ext cx="2327121" cy="2561463"/>
          </a:xfrm>
          <a:custGeom>
            <a:avLst/>
            <a:gdLst/>
            <a:ahLst/>
            <a:cxnLst/>
            <a:rect l="l" t="t" r="r" b="b"/>
            <a:pathLst>
              <a:path w="29553" h="32529" fill="none" extrusionOk="0">
                <a:moveTo>
                  <a:pt x="1" y="2120"/>
                </a:moveTo>
                <a:cubicBezTo>
                  <a:pt x="1394" y="382"/>
                  <a:pt x="4073" y="1"/>
                  <a:pt x="6097" y="941"/>
                </a:cubicBezTo>
                <a:cubicBezTo>
                  <a:pt x="8121" y="1882"/>
                  <a:pt x="9490" y="3894"/>
                  <a:pt x="10121" y="6014"/>
                </a:cubicBezTo>
                <a:cubicBezTo>
                  <a:pt x="11074" y="9216"/>
                  <a:pt x="10466" y="12848"/>
                  <a:pt x="8538" y="15574"/>
                </a:cubicBezTo>
                <a:cubicBezTo>
                  <a:pt x="8180" y="16074"/>
                  <a:pt x="7502" y="16598"/>
                  <a:pt x="7002" y="16241"/>
                </a:cubicBezTo>
                <a:cubicBezTo>
                  <a:pt x="6728" y="16050"/>
                  <a:pt x="6644" y="15681"/>
                  <a:pt x="6668" y="15348"/>
                </a:cubicBezTo>
                <a:cubicBezTo>
                  <a:pt x="6823" y="13693"/>
                  <a:pt x="9049" y="13002"/>
                  <a:pt x="10585" y="13657"/>
                </a:cubicBezTo>
                <a:cubicBezTo>
                  <a:pt x="13002" y="14669"/>
                  <a:pt x="14026" y="17563"/>
                  <a:pt x="14193" y="20170"/>
                </a:cubicBezTo>
                <a:cubicBezTo>
                  <a:pt x="14324" y="22301"/>
                  <a:pt x="13919" y="24706"/>
                  <a:pt x="12181" y="25956"/>
                </a:cubicBezTo>
                <a:cubicBezTo>
                  <a:pt x="11883" y="26171"/>
                  <a:pt x="11538" y="26349"/>
                  <a:pt x="11181" y="26314"/>
                </a:cubicBezTo>
                <a:cubicBezTo>
                  <a:pt x="10526" y="26254"/>
                  <a:pt x="10097" y="25540"/>
                  <a:pt x="10157" y="24885"/>
                </a:cubicBezTo>
                <a:cubicBezTo>
                  <a:pt x="10216" y="24230"/>
                  <a:pt x="10633" y="23682"/>
                  <a:pt x="11074" y="23206"/>
                </a:cubicBezTo>
                <a:cubicBezTo>
                  <a:pt x="14050" y="20122"/>
                  <a:pt x="19253" y="19849"/>
                  <a:pt x="22956" y="21992"/>
                </a:cubicBezTo>
                <a:cubicBezTo>
                  <a:pt x="26659" y="24135"/>
                  <a:pt x="28921" y="28278"/>
                  <a:pt x="29552" y="32529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8"/>
          <p:cNvSpPr/>
          <p:nvPr/>
        </p:nvSpPr>
        <p:spPr>
          <a:xfrm rot="-7703996" flipH="1">
            <a:off x="8068699" y="2953827"/>
            <a:ext cx="1048010" cy="3682735"/>
          </a:xfrm>
          <a:custGeom>
            <a:avLst/>
            <a:gdLst/>
            <a:ahLst/>
            <a:cxnLst/>
            <a:rect l="l" t="t" r="r" b="b"/>
            <a:pathLst>
              <a:path w="10978" h="38577" fill="none" extrusionOk="0">
                <a:moveTo>
                  <a:pt x="10132" y="0"/>
                </a:moveTo>
                <a:cubicBezTo>
                  <a:pt x="7501" y="191"/>
                  <a:pt x="5203" y="2036"/>
                  <a:pt x="3834" y="4286"/>
                </a:cubicBezTo>
                <a:cubicBezTo>
                  <a:pt x="3096" y="5501"/>
                  <a:pt x="2560" y="6965"/>
                  <a:pt x="2858" y="8358"/>
                </a:cubicBezTo>
                <a:cubicBezTo>
                  <a:pt x="3381" y="10847"/>
                  <a:pt x="6322" y="12133"/>
                  <a:pt x="8858" y="11954"/>
                </a:cubicBezTo>
                <a:cubicBezTo>
                  <a:pt x="9513" y="11918"/>
                  <a:pt x="10323" y="11621"/>
                  <a:pt x="10358" y="10966"/>
                </a:cubicBezTo>
                <a:cubicBezTo>
                  <a:pt x="10358" y="10728"/>
                  <a:pt x="10251" y="10490"/>
                  <a:pt x="10108" y="10299"/>
                </a:cubicBezTo>
                <a:cubicBezTo>
                  <a:pt x="9108" y="8835"/>
                  <a:pt x="7013" y="8525"/>
                  <a:pt x="5322" y="9049"/>
                </a:cubicBezTo>
                <a:cubicBezTo>
                  <a:pt x="3751" y="9537"/>
                  <a:pt x="2346" y="10668"/>
                  <a:pt x="1679" y="12180"/>
                </a:cubicBezTo>
                <a:cubicBezTo>
                  <a:pt x="1012" y="13704"/>
                  <a:pt x="1155" y="15574"/>
                  <a:pt x="2155" y="16883"/>
                </a:cubicBezTo>
                <a:cubicBezTo>
                  <a:pt x="3036" y="18050"/>
                  <a:pt x="4453" y="18693"/>
                  <a:pt x="5834" y="19110"/>
                </a:cubicBezTo>
                <a:cubicBezTo>
                  <a:pt x="7346" y="19562"/>
                  <a:pt x="9168" y="19765"/>
                  <a:pt x="10406" y="18764"/>
                </a:cubicBezTo>
                <a:cubicBezTo>
                  <a:pt x="10609" y="18586"/>
                  <a:pt x="10823" y="18360"/>
                  <a:pt x="10859" y="18098"/>
                </a:cubicBezTo>
                <a:cubicBezTo>
                  <a:pt x="10978" y="17383"/>
                  <a:pt x="10108" y="16931"/>
                  <a:pt x="9394" y="16824"/>
                </a:cubicBezTo>
                <a:cubicBezTo>
                  <a:pt x="7822" y="16586"/>
                  <a:pt x="6179" y="16705"/>
                  <a:pt x="4751" y="17359"/>
                </a:cubicBezTo>
                <a:cubicBezTo>
                  <a:pt x="3322" y="18038"/>
                  <a:pt x="2107" y="19288"/>
                  <a:pt x="1691" y="20800"/>
                </a:cubicBezTo>
                <a:cubicBezTo>
                  <a:pt x="1191" y="22682"/>
                  <a:pt x="2012" y="24837"/>
                  <a:pt x="3620" y="25908"/>
                </a:cubicBezTo>
                <a:cubicBezTo>
                  <a:pt x="5239" y="26980"/>
                  <a:pt x="7549" y="26908"/>
                  <a:pt x="9073" y="25694"/>
                </a:cubicBezTo>
                <a:cubicBezTo>
                  <a:pt x="9251" y="25551"/>
                  <a:pt x="9454" y="25384"/>
                  <a:pt x="9525" y="25158"/>
                </a:cubicBezTo>
                <a:cubicBezTo>
                  <a:pt x="9823" y="24360"/>
                  <a:pt x="8715" y="23777"/>
                  <a:pt x="7858" y="23753"/>
                </a:cubicBezTo>
                <a:cubicBezTo>
                  <a:pt x="5120" y="23670"/>
                  <a:pt x="2405" y="25313"/>
                  <a:pt x="1203" y="27777"/>
                </a:cubicBezTo>
                <a:cubicBezTo>
                  <a:pt x="0" y="30242"/>
                  <a:pt x="381" y="33397"/>
                  <a:pt x="2131" y="35505"/>
                </a:cubicBezTo>
                <a:cubicBezTo>
                  <a:pt x="3870" y="37624"/>
                  <a:pt x="6894" y="38576"/>
                  <a:pt x="9537" y="37862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1" name="Google Shape;211;p18"/>
          <p:cNvGrpSpPr/>
          <p:nvPr/>
        </p:nvGrpSpPr>
        <p:grpSpPr>
          <a:xfrm>
            <a:off x="458035" y="195187"/>
            <a:ext cx="8324985" cy="2815683"/>
            <a:chOff x="458035" y="195187"/>
            <a:chExt cx="8324985" cy="2815683"/>
          </a:xfrm>
        </p:grpSpPr>
        <p:grpSp>
          <p:nvGrpSpPr>
            <p:cNvPr id="212" name="Google Shape;212;p18"/>
            <p:cNvGrpSpPr/>
            <p:nvPr/>
          </p:nvGrpSpPr>
          <p:grpSpPr>
            <a:xfrm rot="5149043" flipH="1">
              <a:off x="470842" y="2763520"/>
              <a:ext cx="234196" cy="243377"/>
              <a:chOff x="3488225" y="2800475"/>
              <a:chExt cx="98850" cy="102725"/>
            </a:xfrm>
          </p:grpSpPr>
          <p:sp>
            <p:nvSpPr>
              <p:cNvPr id="213" name="Google Shape;213;p18"/>
              <p:cNvSpPr/>
              <p:nvPr/>
            </p:nvSpPr>
            <p:spPr>
              <a:xfrm>
                <a:off x="3535550" y="2800475"/>
                <a:ext cx="11325" cy="102725"/>
              </a:xfrm>
              <a:custGeom>
                <a:avLst/>
                <a:gdLst/>
                <a:ahLst/>
                <a:cxnLst/>
                <a:rect l="l" t="t" r="r" b="b"/>
                <a:pathLst>
                  <a:path w="453" h="4109" extrusionOk="0">
                    <a:moveTo>
                      <a:pt x="239" y="0"/>
                    </a:moveTo>
                    <a:cubicBezTo>
                      <a:pt x="120" y="0"/>
                      <a:pt x="12" y="108"/>
                      <a:pt x="12" y="227"/>
                    </a:cubicBezTo>
                    <a:lnTo>
                      <a:pt x="0" y="3882"/>
                    </a:lnTo>
                    <a:cubicBezTo>
                      <a:pt x="0" y="4001"/>
                      <a:pt x="96" y="4108"/>
                      <a:pt x="215" y="4108"/>
                    </a:cubicBezTo>
                    <a:cubicBezTo>
                      <a:pt x="334" y="4108"/>
                      <a:pt x="441" y="4001"/>
                      <a:pt x="441" y="3882"/>
                    </a:cubicBezTo>
                    <a:lnTo>
                      <a:pt x="453" y="227"/>
                    </a:lnTo>
                    <a:cubicBezTo>
                      <a:pt x="453" y="108"/>
                      <a:pt x="358" y="0"/>
                      <a:pt x="2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14;p18"/>
              <p:cNvSpPr/>
              <p:nvPr/>
            </p:nvSpPr>
            <p:spPr>
              <a:xfrm>
                <a:off x="3497750" y="2819400"/>
                <a:ext cx="88125" cy="6355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2542" extrusionOk="0">
                    <a:moveTo>
                      <a:pt x="3284" y="0"/>
                    </a:moveTo>
                    <a:cubicBezTo>
                      <a:pt x="3241" y="0"/>
                      <a:pt x="3197" y="14"/>
                      <a:pt x="3156" y="41"/>
                    </a:cubicBezTo>
                    <a:lnTo>
                      <a:pt x="131" y="2160"/>
                    </a:lnTo>
                    <a:cubicBezTo>
                      <a:pt x="36" y="2220"/>
                      <a:pt x="0" y="2351"/>
                      <a:pt x="72" y="2458"/>
                    </a:cubicBezTo>
                    <a:cubicBezTo>
                      <a:pt x="119" y="2518"/>
                      <a:pt x="179" y="2541"/>
                      <a:pt x="262" y="2541"/>
                    </a:cubicBezTo>
                    <a:cubicBezTo>
                      <a:pt x="298" y="2541"/>
                      <a:pt x="346" y="2530"/>
                      <a:pt x="381" y="2506"/>
                    </a:cubicBezTo>
                    <a:lnTo>
                      <a:pt x="3394" y="398"/>
                    </a:lnTo>
                    <a:cubicBezTo>
                      <a:pt x="3501" y="339"/>
                      <a:pt x="3525" y="208"/>
                      <a:pt x="3453" y="101"/>
                    </a:cubicBezTo>
                    <a:cubicBezTo>
                      <a:pt x="3417" y="35"/>
                      <a:pt x="3353" y="0"/>
                      <a:pt x="32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15;p18"/>
              <p:cNvSpPr/>
              <p:nvPr/>
            </p:nvSpPr>
            <p:spPr>
              <a:xfrm>
                <a:off x="3507275" y="2814900"/>
                <a:ext cx="69975" cy="71925"/>
              </a:xfrm>
              <a:custGeom>
                <a:avLst/>
                <a:gdLst/>
                <a:ahLst/>
                <a:cxnLst/>
                <a:rect l="l" t="t" r="r" b="b"/>
                <a:pathLst>
                  <a:path w="2799" h="2877" extrusionOk="0">
                    <a:moveTo>
                      <a:pt x="246" y="1"/>
                    </a:moveTo>
                    <a:cubicBezTo>
                      <a:pt x="193" y="1"/>
                      <a:pt x="140" y="22"/>
                      <a:pt x="96" y="66"/>
                    </a:cubicBezTo>
                    <a:cubicBezTo>
                      <a:pt x="12" y="150"/>
                      <a:pt x="0" y="281"/>
                      <a:pt x="84" y="376"/>
                    </a:cubicBezTo>
                    <a:lnTo>
                      <a:pt x="2382" y="2793"/>
                    </a:lnTo>
                    <a:cubicBezTo>
                      <a:pt x="2417" y="2841"/>
                      <a:pt x="2477" y="2876"/>
                      <a:pt x="2536" y="2876"/>
                    </a:cubicBezTo>
                    <a:cubicBezTo>
                      <a:pt x="2584" y="2876"/>
                      <a:pt x="2644" y="2864"/>
                      <a:pt x="2691" y="2817"/>
                    </a:cubicBezTo>
                    <a:cubicBezTo>
                      <a:pt x="2775" y="2721"/>
                      <a:pt x="2798" y="2591"/>
                      <a:pt x="2703" y="2495"/>
                    </a:cubicBezTo>
                    <a:lnTo>
                      <a:pt x="417" y="78"/>
                    </a:lnTo>
                    <a:cubicBezTo>
                      <a:pt x="366" y="28"/>
                      <a:pt x="306" y="1"/>
                      <a:pt x="2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18"/>
              <p:cNvSpPr/>
              <p:nvPr/>
            </p:nvSpPr>
            <p:spPr>
              <a:xfrm>
                <a:off x="3488225" y="2844825"/>
                <a:ext cx="98850" cy="11325"/>
              </a:xfrm>
              <a:custGeom>
                <a:avLst/>
                <a:gdLst/>
                <a:ahLst/>
                <a:cxnLst/>
                <a:rect l="l" t="t" r="r" b="b"/>
                <a:pathLst>
                  <a:path w="3954" h="453" extrusionOk="0">
                    <a:moveTo>
                      <a:pt x="3739" y="0"/>
                    </a:moveTo>
                    <a:lnTo>
                      <a:pt x="203" y="24"/>
                    </a:lnTo>
                    <a:cubicBezTo>
                      <a:pt x="84" y="24"/>
                      <a:pt x="0" y="131"/>
                      <a:pt x="0" y="251"/>
                    </a:cubicBezTo>
                    <a:cubicBezTo>
                      <a:pt x="0" y="370"/>
                      <a:pt x="108" y="453"/>
                      <a:pt x="227" y="453"/>
                    </a:cubicBezTo>
                    <a:lnTo>
                      <a:pt x="3751" y="429"/>
                    </a:lnTo>
                    <a:cubicBezTo>
                      <a:pt x="3870" y="429"/>
                      <a:pt x="3953" y="322"/>
                      <a:pt x="3953" y="203"/>
                    </a:cubicBezTo>
                    <a:cubicBezTo>
                      <a:pt x="3953" y="84"/>
                      <a:pt x="3858" y="0"/>
                      <a:pt x="37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17" name="Google Shape;217;p18"/>
            <p:cNvSpPr/>
            <p:nvPr/>
          </p:nvSpPr>
          <p:spPr>
            <a:xfrm rot="-2700000" flipH="1">
              <a:off x="6198711" y="255862"/>
              <a:ext cx="300063" cy="310100"/>
            </a:xfrm>
            <a:custGeom>
              <a:avLst/>
              <a:gdLst/>
              <a:ahLst/>
              <a:cxnLst/>
              <a:rect l="l" t="t" r="r" b="b"/>
              <a:pathLst>
                <a:path w="6502" h="6720" extrusionOk="0">
                  <a:moveTo>
                    <a:pt x="1870" y="540"/>
                  </a:moveTo>
                  <a:cubicBezTo>
                    <a:pt x="2143" y="766"/>
                    <a:pt x="2620" y="1171"/>
                    <a:pt x="3167" y="1624"/>
                  </a:cubicBezTo>
                  <a:cubicBezTo>
                    <a:pt x="2822" y="1826"/>
                    <a:pt x="2477" y="2040"/>
                    <a:pt x="2143" y="2255"/>
                  </a:cubicBezTo>
                  <a:cubicBezTo>
                    <a:pt x="1905" y="1231"/>
                    <a:pt x="1858" y="766"/>
                    <a:pt x="1870" y="540"/>
                  </a:cubicBezTo>
                  <a:close/>
                  <a:moveTo>
                    <a:pt x="5370" y="897"/>
                  </a:moveTo>
                  <a:lnTo>
                    <a:pt x="5370" y="897"/>
                  </a:lnTo>
                  <a:cubicBezTo>
                    <a:pt x="5263" y="1207"/>
                    <a:pt x="5072" y="1743"/>
                    <a:pt x="4787" y="2457"/>
                  </a:cubicBezTo>
                  <a:cubicBezTo>
                    <a:pt x="4525" y="2219"/>
                    <a:pt x="4227" y="1969"/>
                    <a:pt x="3906" y="1683"/>
                  </a:cubicBezTo>
                  <a:cubicBezTo>
                    <a:pt x="4644" y="1266"/>
                    <a:pt x="5084" y="1028"/>
                    <a:pt x="5370" y="897"/>
                  </a:cubicBezTo>
                  <a:close/>
                  <a:moveTo>
                    <a:pt x="1858" y="2969"/>
                  </a:moveTo>
                  <a:cubicBezTo>
                    <a:pt x="1965" y="3338"/>
                    <a:pt x="2060" y="3755"/>
                    <a:pt x="2203" y="4207"/>
                  </a:cubicBezTo>
                  <a:cubicBezTo>
                    <a:pt x="1250" y="4088"/>
                    <a:pt x="738" y="3969"/>
                    <a:pt x="536" y="3886"/>
                  </a:cubicBezTo>
                  <a:cubicBezTo>
                    <a:pt x="727" y="3731"/>
                    <a:pt x="1155" y="3409"/>
                    <a:pt x="1858" y="2969"/>
                  </a:cubicBezTo>
                  <a:close/>
                  <a:moveTo>
                    <a:pt x="3513" y="1921"/>
                  </a:moveTo>
                  <a:cubicBezTo>
                    <a:pt x="3929" y="2266"/>
                    <a:pt x="4298" y="2600"/>
                    <a:pt x="4608" y="2898"/>
                  </a:cubicBezTo>
                  <a:cubicBezTo>
                    <a:pt x="4429" y="3374"/>
                    <a:pt x="4227" y="3874"/>
                    <a:pt x="4025" y="4338"/>
                  </a:cubicBezTo>
                  <a:cubicBezTo>
                    <a:pt x="3584" y="4326"/>
                    <a:pt x="3120" y="4291"/>
                    <a:pt x="2679" y="4243"/>
                  </a:cubicBezTo>
                  <a:cubicBezTo>
                    <a:pt x="2513" y="3683"/>
                    <a:pt x="2358" y="3159"/>
                    <a:pt x="2239" y="2695"/>
                  </a:cubicBezTo>
                  <a:cubicBezTo>
                    <a:pt x="2655" y="2445"/>
                    <a:pt x="3096" y="2183"/>
                    <a:pt x="3513" y="1921"/>
                  </a:cubicBezTo>
                  <a:close/>
                  <a:moveTo>
                    <a:pt x="4953" y="3207"/>
                  </a:moveTo>
                  <a:cubicBezTo>
                    <a:pt x="5632" y="3862"/>
                    <a:pt x="5894" y="4171"/>
                    <a:pt x="5977" y="4326"/>
                  </a:cubicBezTo>
                  <a:cubicBezTo>
                    <a:pt x="5846" y="4350"/>
                    <a:pt x="5596" y="4362"/>
                    <a:pt x="5132" y="4362"/>
                  </a:cubicBezTo>
                  <a:cubicBezTo>
                    <a:pt x="4941" y="4362"/>
                    <a:pt x="4715" y="4362"/>
                    <a:pt x="4489" y="4350"/>
                  </a:cubicBezTo>
                  <a:cubicBezTo>
                    <a:pt x="4644" y="3981"/>
                    <a:pt x="4799" y="3588"/>
                    <a:pt x="4953" y="3207"/>
                  </a:cubicBezTo>
                  <a:close/>
                  <a:moveTo>
                    <a:pt x="2810" y="4695"/>
                  </a:moveTo>
                  <a:lnTo>
                    <a:pt x="2810" y="4695"/>
                  </a:lnTo>
                  <a:cubicBezTo>
                    <a:pt x="3155" y="4719"/>
                    <a:pt x="3489" y="4755"/>
                    <a:pt x="3846" y="4767"/>
                  </a:cubicBezTo>
                  <a:cubicBezTo>
                    <a:pt x="3548" y="5469"/>
                    <a:pt x="3358" y="5850"/>
                    <a:pt x="3239" y="6065"/>
                  </a:cubicBezTo>
                  <a:cubicBezTo>
                    <a:pt x="3132" y="5767"/>
                    <a:pt x="2989" y="5279"/>
                    <a:pt x="2810" y="4695"/>
                  </a:cubicBezTo>
                  <a:close/>
                  <a:moveTo>
                    <a:pt x="1787" y="0"/>
                  </a:moveTo>
                  <a:cubicBezTo>
                    <a:pt x="1772" y="0"/>
                    <a:pt x="1755" y="1"/>
                    <a:pt x="1739" y="4"/>
                  </a:cubicBezTo>
                  <a:cubicBezTo>
                    <a:pt x="1393" y="100"/>
                    <a:pt x="1274" y="552"/>
                    <a:pt x="1751" y="2517"/>
                  </a:cubicBezTo>
                  <a:cubicBezTo>
                    <a:pt x="1167" y="2898"/>
                    <a:pt x="274" y="3493"/>
                    <a:pt x="84" y="3731"/>
                  </a:cubicBezTo>
                  <a:cubicBezTo>
                    <a:pt x="12" y="3814"/>
                    <a:pt x="0" y="3933"/>
                    <a:pt x="36" y="4041"/>
                  </a:cubicBezTo>
                  <a:cubicBezTo>
                    <a:pt x="96" y="4171"/>
                    <a:pt x="203" y="4445"/>
                    <a:pt x="2346" y="4660"/>
                  </a:cubicBezTo>
                  <a:cubicBezTo>
                    <a:pt x="2655" y="5719"/>
                    <a:pt x="2929" y="6529"/>
                    <a:pt x="2929" y="6541"/>
                  </a:cubicBezTo>
                  <a:cubicBezTo>
                    <a:pt x="2977" y="6672"/>
                    <a:pt x="3072" y="6719"/>
                    <a:pt x="3167" y="6719"/>
                  </a:cubicBezTo>
                  <a:cubicBezTo>
                    <a:pt x="3334" y="6719"/>
                    <a:pt x="3477" y="6719"/>
                    <a:pt x="4310" y="4814"/>
                  </a:cubicBezTo>
                  <a:cubicBezTo>
                    <a:pt x="4608" y="4826"/>
                    <a:pt x="4894" y="4826"/>
                    <a:pt x="5144" y="4826"/>
                  </a:cubicBezTo>
                  <a:cubicBezTo>
                    <a:pt x="6084" y="4826"/>
                    <a:pt x="6239" y="4743"/>
                    <a:pt x="6299" y="4707"/>
                  </a:cubicBezTo>
                  <a:cubicBezTo>
                    <a:pt x="6394" y="4660"/>
                    <a:pt x="6453" y="4588"/>
                    <a:pt x="6465" y="4481"/>
                  </a:cubicBezTo>
                  <a:cubicBezTo>
                    <a:pt x="6501" y="4291"/>
                    <a:pt x="6406" y="4005"/>
                    <a:pt x="5132" y="2802"/>
                  </a:cubicBezTo>
                  <a:cubicBezTo>
                    <a:pt x="5430" y="2040"/>
                    <a:pt x="5858" y="873"/>
                    <a:pt x="5882" y="659"/>
                  </a:cubicBezTo>
                  <a:cubicBezTo>
                    <a:pt x="5906" y="588"/>
                    <a:pt x="5870" y="516"/>
                    <a:pt x="5822" y="469"/>
                  </a:cubicBezTo>
                  <a:cubicBezTo>
                    <a:pt x="5799" y="409"/>
                    <a:pt x="5691" y="373"/>
                    <a:pt x="5632" y="373"/>
                  </a:cubicBezTo>
                  <a:cubicBezTo>
                    <a:pt x="5549" y="373"/>
                    <a:pt x="5310" y="373"/>
                    <a:pt x="3572" y="1409"/>
                  </a:cubicBezTo>
                  <a:cubicBezTo>
                    <a:pt x="2691" y="659"/>
                    <a:pt x="1941" y="52"/>
                    <a:pt x="1929" y="52"/>
                  </a:cubicBezTo>
                  <a:cubicBezTo>
                    <a:pt x="1884" y="16"/>
                    <a:pt x="1838" y="0"/>
                    <a:pt x="17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18"/>
            <p:cNvSpPr/>
            <p:nvPr/>
          </p:nvSpPr>
          <p:spPr>
            <a:xfrm rot="-858095" flipH="1">
              <a:off x="8643955" y="1464804"/>
              <a:ext cx="125447" cy="126003"/>
            </a:xfrm>
            <a:custGeom>
              <a:avLst/>
              <a:gdLst/>
              <a:ahLst/>
              <a:cxnLst/>
              <a:rect l="l" t="t" r="r" b="b"/>
              <a:pathLst>
                <a:path w="3013" h="3026" extrusionOk="0">
                  <a:moveTo>
                    <a:pt x="1512" y="430"/>
                  </a:moveTo>
                  <a:cubicBezTo>
                    <a:pt x="1810" y="430"/>
                    <a:pt x="2072" y="549"/>
                    <a:pt x="2262" y="739"/>
                  </a:cubicBezTo>
                  <a:cubicBezTo>
                    <a:pt x="2477" y="953"/>
                    <a:pt x="2584" y="1215"/>
                    <a:pt x="2584" y="1501"/>
                  </a:cubicBezTo>
                  <a:cubicBezTo>
                    <a:pt x="2584" y="2096"/>
                    <a:pt x="2084" y="2573"/>
                    <a:pt x="1512" y="2573"/>
                  </a:cubicBezTo>
                  <a:cubicBezTo>
                    <a:pt x="917" y="2573"/>
                    <a:pt x="441" y="2096"/>
                    <a:pt x="441" y="1501"/>
                  </a:cubicBezTo>
                  <a:cubicBezTo>
                    <a:pt x="441" y="906"/>
                    <a:pt x="917" y="430"/>
                    <a:pt x="1512" y="430"/>
                  </a:cubicBezTo>
                  <a:close/>
                  <a:moveTo>
                    <a:pt x="1512" y="1"/>
                  </a:moveTo>
                  <a:cubicBezTo>
                    <a:pt x="691" y="1"/>
                    <a:pt x="0" y="668"/>
                    <a:pt x="0" y="1501"/>
                  </a:cubicBezTo>
                  <a:cubicBezTo>
                    <a:pt x="0" y="2335"/>
                    <a:pt x="679" y="3025"/>
                    <a:pt x="1512" y="3025"/>
                  </a:cubicBezTo>
                  <a:cubicBezTo>
                    <a:pt x="2346" y="3025"/>
                    <a:pt x="3012" y="2335"/>
                    <a:pt x="3012" y="1513"/>
                  </a:cubicBezTo>
                  <a:cubicBezTo>
                    <a:pt x="3012" y="1120"/>
                    <a:pt x="2858" y="727"/>
                    <a:pt x="2584" y="441"/>
                  </a:cubicBezTo>
                  <a:cubicBezTo>
                    <a:pt x="2298" y="168"/>
                    <a:pt x="1905" y="1"/>
                    <a:pt x="15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 descr="A picture containing qr code&#10;&#10;Description automatically generated">
            <a:extLst>
              <a:ext uri="{FF2B5EF4-FFF2-40B4-BE49-F238E27FC236}">
                <a16:creationId xmlns:a16="http://schemas.microsoft.com/office/drawing/2014/main" id="{FAE6A3E7-EAC3-4A46-EBE8-2E769FC5DD8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681776" y="-30144"/>
            <a:ext cx="462224" cy="46222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6">
  <p:cSld name="Title and text 16"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p34"/>
          <p:cNvSpPr/>
          <p:nvPr/>
        </p:nvSpPr>
        <p:spPr>
          <a:xfrm rot="10800000" flipH="1">
            <a:off x="-377199" y="-59720"/>
            <a:ext cx="3363293" cy="2116820"/>
          </a:xfrm>
          <a:custGeom>
            <a:avLst/>
            <a:gdLst/>
            <a:ahLst/>
            <a:cxnLst/>
            <a:rect l="l" t="t" r="r" b="b"/>
            <a:pathLst>
              <a:path w="7850" h="4255" extrusionOk="0">
                <a:moveTo>
                  <a:pt x="1" y="0"/>
                </a:moveTo>
                <a:lnTo>
                  <a:pt x="1" y="3499"/>
                </a:lnTo>
                <a:cubicBezTo>
                  <a:pt x="7" y="3916"/>
                  <a:pt x="345" y="4254"/>
                  <a:pt x="762" y="4254"/>
                </a:cubicBezTo>
                <a:lnTo>
                  <a:pt x="7850" y="4254"/>
                </a:lnTo>
                <a:cubicBezTo>
                  <a:pt x="7246" y="3142"/>
                  <a:pt x="6049" y="2351"/>
                  <a:pt x="4774" y="2303"/>
                </a:cubicBezTo>
                <a:cubicBezTo>
                  <a:pt x="4715" y="2300"/>
                  <a:pt x="4656" y="2299"/>
                  <a:pt x="4597" y="2299"/>
                </a:cubicBezTo>
                <a:cubicBezTo>
                  <a:pt x="4324" y="2299"/>
                  <a:pt x="4048" y="2321"/>
                  <a:pt x="3775" y="2321"/>
                </a:cubicBezTo>
                <a:cubicBezTo>
                  <a:pt x="3528" y="2321"/>
                  <a:pt x="3283" y="2303"/>
                  <a:pt x="3046" y="2236"/>
                </a:cubicBezTo>
                <a:cubicBezTo>
                  <a:pt x="2424" y="2055"/>
                  <a:pt x="1947" y="1547"/>
                  <a:pt x="1499" y="1076"/>
                </a:cubicBezTo>
                <a:cubicBezTo>
                  <a:pt x="1070" y="629"/>
                  <a:pt x="599" y="164"/>
                  <a:pt x="1" y="0"/>
                </a:cubicBezTo>
                <a:close/>
              </a:path>
            </a:pathLst>
          </a:custGeom>
          <a:solidFill>
            <a:srgbClr val="4586F1">
              <a:alpha val="75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07" name="Google Shape;707;p34"/>
          <p:cNvSpPr/>
          <p:nvPr/>
        </p:nvSpPr>
        <p:spPr>
          <a:xfrm rot="10800000" flipH="1">
            <a:off x="6847969" y="3883778"/>
            <a:ext cx="2422602" cy="1578627"/>
          </a:xfrm>
          <a:custGeom>
            <a:avLst/>
            <a:gdLst/>
            <a:ahLst/>
            <a:cxnLst/>
            <a:rect l="l" t="t" r="r" b="b"/>
            <a:pathLst>
              <a:path w="6321" h="4119" extrusionOk="0">
                <a:moveTo>
                  <a:pt x="1" y="0"/>
                </a:moveTo>
                <a:cubicBezTo>
                  <a:pt x="291" y="278"/>
                  <a:pt x="635" y="496"/>
                  <a:pt x="1022" y="628"/>
                </a:cubicBezTo>
                <a:cubicBezTo>
                  <a:pt x="1662" y="864"/>
                  <a:pt x="2363" y="973"/>
                  <a:pt x="2931" y="1354"/>
                </a:cubicBezTo>
                <a:cubicBezTo>
                  <a:pt x="3451" y="1698"/>
                  <a:pt x="3813" y="2230"/>
                  <a:pt x="4182" y="2731"/>
                </a:cubicBezTo>
                <a:cubicBezTo>
                  <a:pt x="4557" y="3233"/>
                  <a:pt x="4967" y="3734"/>
                  <a:pt x="5542" y="3988"/>
                </a:cubicBezTo>
                <a:cubicBezTo>
                  <a:pt x="5747" y="4075"/>
                  <a:pt x="5970" y="4119"/>
                  <a:pt x="6199" y="4119"/>
                </a:cubicBezTo>
                <a:cubicBezTo>
                  <a:pt x="6240" y="4119"/>
                  <a:pt x="6280" y="4118"/>
                  <a:pt x="6321" y="4115"/>
                </a:cubicBezTo>
                <a:lnTo>
                  <a:pt x="6321" y="761"/>
                </a:lnTo>
                <a:cubicBezTo>
                  <a:pt x="6315" y="342"/>
                  <a:pt x="5982" y="6"/>
                  <a:pt x="5571" y="6"/>
                </a:cubicBezTo>
                <a:cubicBezTo>
                  <a:pt x="5567" y="6"/>
                  <a:pt x="5563" y="6"/>
                  <a:pt x="5560" y="6"/>
                </a:cubicBezTo>
                <a:lnTo>
                  <a:pt x="1" y="0"/>
                </a:lnTo>
                <a:close/>
              </a:path>
            </a:pathLst>
          </a:custGeom>
          <a:solidFill>
            <a:srgbClr val="4586F1">
              <a:alpha val="75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08" name="Google Shape;708;p34"/>
          <p:cNvSpPr txBox="1">
            <a:spLocks noGrp="1"/>
          </p:cNvSpPr>
          <p:nvPr>
            <p:ph type="subTitle" idx="1"/>
          </p:nvPr>
        </p:nvSpPr>
        <p:spPr>
          <a:xfrm>
            <a:off x="2933700" y="2967215"/>
            <a:ext cx="3276600" cy="510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3000">
                <a:latin typeface="Barrio"/>
                <a:ea typeface="Barrio"/>
                <a:cs typeface="Barrio"/>
                <a:sym typeface="Barri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709" name="Google Shape;709;p34"/>
          <p:cNvSpPr txBox="1">
            <a:spLocks noGrp="1"/>
          </p:cNvSpPr>
          <p:nvPr>
            <p:ph type="subTitle" idx="2"/>
          </p:nvPr>
        </p:nvSpPr>
        <p:spPr>
          <a:xfrm>
            <a:off x="1833650" y="4259600"/>
            <a:ext cx="2381100" cy="34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 dirty="0"/>
          </a:p>
        </p:txBody>
      </p:sp>
      <p:sp>
        <p:nvSpPr>
          <p:cNvPr id="710" name="Google Shape;710;p34"/>
          <p:cNvSpPr txBox="1">
            <a:spLocks noGrp="1"/>
          </p:cNvSpPr>
          <p:nvPr>
            <p:ph type="title"/>
          </p:nvPr>
        </p:nvSpPr>
        <p:spPr>
          <a:xfrm>
            <a:off x="2623750" y="530352"/>
            <a:ext cx="38964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711" name="Google Shape;711;p34"/>
          <p:cNvSpPr txBox="1">
            <a:spLocks noGrp="1"/>
          </p:cNvSpPr>
          <p:nvPr>
            <p:ph type="subTitle" idx="3"/>
          </p:nvPr>
        </p:nvSpPr>
        <p:spPr>
          <a:xfrm>
            <a:off x="2933775" y="2435900"/>
            <a:ext cx="32766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 dirty="0"/>
          </a:p>
        </p:txBody>
      </p:sp>
      <p:sp>
        <p:nvSpPr>
          <p:cNvPr id="712" name="Google Shape;712;p34"/>
          <p:cNvSpPr txBox="1">
            <a:spLocks noGrp="1"/>
          </p:cNvSpPr>
          <p:nvPr>
            <p:ph type="subTitle" idx="4"/>
          </p:nvPr>
        </p:nvSpPr>
        <p:spPr>
          <a:xfrm>
            <a:off x="4929525" y="4259600"/>
            <a:ext cx="2381100" cy="34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 dirty="0"/>
          </a:p>
        </p:txBody>
      </p:sp>
      <p:sp>
        <p:nvSpPr>
          <p:cNvPr id="713" name="Google Shape;713;p34"/>
          <p:cNvSpPr/>
          <p:nvPr/>
        </p:nvSpPr>
        <p:spPr>
          <a:xfrm rot="10800000">
            <a:off x="291528" y="2209921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14" name="Google Shape;714;p34"/>
          <p:cNvSpPr/>
          <p:nvPr/>
        </p:nvSpPr>
        <p:spPr>
          <a:xfrm rot="10800000">
            <a:off x="1260503" y="1246696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15" name="Google Shape;715;p34"/>
          <p:cNvSpPr/>
          <p:nvPr/>
        </p:nvSpPr>
        <p:spPr>
          <a:xfrm rot="10800000">
            <a:off x="7817540" y="878671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16" name="Google Shape;716;p34"/>
          <p:cNvSpPr/>
          <p:nvPr/>
        </p:nvSpPr>
        <p:spPr>
          <a:xfrm rot="10800000">
            <a:off x="8069889" y="340421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17" name="Google Shape;717;p34"/>
          <p:cNvSpPr/>
          <p:nvPr/>
        </p:nvSpPr>
        <p:spPr>
          <a:xfrm rot="10800000">
            <a:off x="8885706" y="232788"/>
            <a:ext cx="153835" cy="162316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18" name="Google Shape;718;p34"/>
          <p:cNvSpPr/>
          <p:nvPr/>
        </p:nvSpPr>
        <p:spPr>
          <a:xfrm rot="10800000" flipH="1">
            <a:off x="585605" y="1564475"/>
            <a:ext cx="112275" cy="118461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19" name="Google Shape;719;p34"/>
          <p:cNvSpPr/>
          <p:nvPr/>
        </p:nvSpPr>
        <p:spPr>
          <a:xfrm rot="10800000" flipH="1">
            <a:off x="239048" y="955370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20" name="Google Shape;720;p34"/>
          <p:cNvSpPr/>
          <p:nvPr/>
        </p:nvSpPr>
        <p:spPr>
          <a:xfrm rot="10800000">
            <a:off x="8727678" y="1299371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21" name="Google Shape;721;p34"/>
          <p:cNvSpPr/>
          <p:nvPr/>
        </p:nvSpPr>
        <p:spPr>
          <a:xfrm rot="10800000" flipH="1">
            <a:off x="8176130" y="836924"/>
            <a:ext cx="112275" cy="118461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22" name="Google Shape;722;p34"/>
          <p:cNvSpPr/>
          <p:nvPr/>
        </p:nvSpPr>
        <p:spPr>
          <a:xfrm rot="10800000">
            <a:off x="634306" y="416637"/>
            <a:ext cx="153836" cy="162316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23" name="Google Shape;723;p34"/>
          <p:cNvSpPr/>
          <p:nvPr/>
        </p:nvSpPr>
        <p:spPr>
          <a:xfrm rot="10800000">
            <a:off x="8641919" y="1814771"/>
            <a:ext cx="223975" cy="192005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24" name="Google Shape;724;p34"/>
          <p:cNvSpPr/>
          <p:nvPr/>
        </p:nvSpPr>
        <p:spPr>
          <a:xfrm rot="10800000">
            <a:off x="1260494" y="535721"/>
            <a:ext cx="223975" cy="192005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725" name="Google Shape;725;p34"/>
          <p:cNvGrpSpPr/>
          <p:nvPr/>
        </p:nvGrpSpPr>
        <p:grpSpPr>
          <a:xfrm>
            <a:off x="8422940" y="3435611"/>
            <a:ext cx="279411" cy="602527"/>
            <a:chOff x="-1118986" y="3729104"/>
            <a:chExt cx="251926" cy="543306"/>
          </a:xfrm>
        </p:grpSpPr>
        <p:sp>
          <p:nvSpPr>
            <p:cNvPr id="726" name="Google Shape;726;p34"/>
            <p:cNvSpPr/>
            <p:nvPr/>
          </p:nvSpPr>
          <p:spPr>
            <a:xfrm>
              <a:off x="-1101394" y="4075139"/>
              <a:ext cx="107432" cy="84716"/>
            </a:xfrm>
            <a:custGeom>
              <a:avLst/>
              <a:gdLst/>
              <a:ahLst/>
              <a:cxnLst/>
              <a:rect l="l" t="t" r="r" b="b"/>
              <a:pathLst>
                <a:path w="629" h="496" extrusionOk="0">
                  <a:moveTo>
                    <a:pt x="224" y="73"/>
                  </a:moveTo>
                  <a:cubicBezTo>
                    <a:pt x="296" y="79"/>
                    <a:pt x="369" y="115"/>
                    <a:pt x="411" y="182"/>
                  </a:cubicBezTo>
                  <a:cubicBezTo>
                    <a:pt x="460" y="248"/>
                    <a:pt x="490" y="327"/>
                    <a:pt x="514" y="405"/>
                  </a:cubicBezTo>
                  <a:lnTo>
                    <a:pt x="520" y="417"/>
                  </a:lnTo>
                  <a:cubicBezTo>
                    <a:pt x="507" y="418"/>
                    <a:pt x="494" y="418"/>
                    <a:pt x="482" y="418"/>
                  </a:cubicBezTo>
                  <a:cubicBezTo>
                    <a:pt x="393" y="418"/>
                    <a:pt x="309" y="400"/>
                    <a:pt x="230" y="363"/>
                  </a:cubicBezTo>
                  <a:cubicBezTo>
                    <a:pt x="157" y="327"/>
                    <a:pt x="73" y="266"/>
                    <a:pt x="79" y="188"/>
                  </a:cubicBezTo>
                  <a:cubicBezTo>
                    <a:pt x="91" y="121"/>
                    <a:pt x="151" y="73"/>
                    <a:pt x="218" y="73"/>
                  </a:cubicBezTo>
                  <a:close/>
                  <a:moveTo>
                    <a:pt x="207" y="0"/>
                  </a:moveTo>
                  <a:cubicBezTo>
                    <a:pt x="103" y="0"/>
                    <a:pt x="18" y="83"/>
                    <a:pt x="6" y="188"/>
                  </a:cubicBezTo>
                  <a:cubicBezTo>
                    <a:pt x="0" y="278"/>
                    <a:pt x="73" y="375"/>
                    <a:pt x="200" y="429"/>
                  </a:cubicBezTo>
                  <a:cubicBezTo>
                    <a:pt x="296" y="472"/>
                    <a:pt x="405" y="496"/>
                    <a:pt x="514" y="496"/>
                  </a:cubicBezTo>
                  <a:cubicBezTo>
                    <a:pt x="526" y="496"/>
                    <a:pt x="541" y="493"/>
                    <a:pt x="555" y="493"/>
                  </a:cubicBezTo>
                  <a:cubicBezTo>
                    <a:pt x="562" y="493"/>
                    <a:pt x="568" y="494"/>
                    <a:pt x="574" y="496"/>
                  </a:cubicBezTo>
                  <a:lnTo>
                    <a:pt x="629" y="490"/>
                  </a:lnTo>
                  <a:lnTo>
                    <a:pt x="605" y="441"/>
                  </a:lnTo>
                  <a:cubicBezTo>
                    <a:pt x="599" y="423"/>
                    <a:pt x="592" y="399"/>
                    <a:pt x="586" y="381"/>
                  </a:cubicBezTo>
                  <a:cubicBezTo>
                    <a:pt x="556" y="296"/>
                    <a:pt x="520" y="212"/>
                    <a:pt x="466" y="139"/>
                  </a:cubicBezTo>
                  <a:cubicBezTo>
                    <a:pt x="411" y="55"/>
                    <a:pt x="321" y="6"/>
                    <a:pt x="218" y="0"/>
                  </a:cubicBezTo>
                  <a:cubicBezTo>
                    <a:pt x="214" y="0"/>
                    <a:pt x="211" y="0"/>
                    <a:pt x="2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27" name="Google Shape;727;p34"/>
            <p:cNvSpPr/>
            <p:nvPr/>
          </p:nvSpPr>
          <p:spPr>
            <a:xfrm>
              <a:off x="-1008481" y="3935769"/>
              <a:ext cx="29036" cy="336642"/>
            </a:xfrm>
            <a:custGeom>
              <a:avLst/>
              <a:gdLst/>
              <a:ahLst/>
              <a:cxnLst/>
              <a:rect l="l" t="t" r="r" b="b"/>
              <a:pathLst>
                <a:path w="170" h="1971" extrusionOk="0">
                  <a:moveTo>
                    <a:pt x="91" y="1"/>
                  </a:moveTo>
                  <a:lnTo>
                    <a:pt x="0" y="1970"/>
                  </a:lnTo>
                  <a:lnTo>
                    <a:pt x="73" y="1970"/>
                  </a:lnTo>
                  <a:lnTo>
                    <a:pt x="169" y="7"/>
                  </a:lnTo>
                  <a:lnTo>
                    <a:pt x="9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28" name="Google Shape;728;p34"/>
            <p:cNvSpPr/>
            <p:nvPr/>
          </p:nvSpPr>
          <p:spPr>
            <a:xfrm>
              <a:off x="-991059" y="3962925"/>
              <a:ext cx="107602" cy="87619"/>
            </a:xfrm>
            <a:custGeom>
              <a:avLst/>
              <a:gdLst/>
              <a:ahLst/>
              <a:cxnLst/>
              <a:rect l="l" t="t" r="r" b="b"/>
              <a:pathLst>
                <a:path w="630" h="513" extrusionOk="0">
                  <a:moveTo>
                    <a:pt x="418" y="77"/>
                  </a:moveTo>
                  <a:cubicBezTo>
                    <a:pt x="430" y="77"/>
                    <a:pt x="442" y="77"/>
                    <a:pt x="454" y="83"/>
                  </a:cubicBezTo>
                  <a:cubicBezTo>
                    <a:pt x="514" y="114"/>
                    <a:pt x="545" y="186"/>
                    <a:pt x="521" y="253"/>
                  </a:cubicBezTo>
                  <a:cubicBezTo>
                    <a:pt x="490" y="325"/>
                    <a:pt x="430" y="373"/>
                    <a:pt x="357" y="398"/>
                  </a:cubicBezTo>
                  <a:cubicBezTo>
                    <a:pt x="279" y="416"/>
                    <a:pt x="194" y="428"/>
                    <a:pt x="116" y="428"/>
                  </a:cubicBezTo>
                  <a:lnTo>
                    <a:pt x="98" y="428"/>
                  </a:lnTo>
                  <a:cubicBezTo>
                    <a:pt x="128" y="331"/>
                    <a:pt x="182" y="240"/>
                    <a:pt x="249" y="168"/>
                  </a:cubicBezTo>
                  <a:cubicBezTo>
                    <a:pt x="291" y="120"/>
                    <a:pt x="351" y="83"/>
                    <a:pt x="418" y="77"/>
                  </a:cubicBezTo>
                  <a:close/>
                  <a:moveTo>
                    <a:pt x="420" y="1"/>
                  </a:moveTo>
                  <a:cubicBezTo>
                    <a:pt x="345" y="1"/>
                    <a:pt x="264" y="40"/>
                    <a:pt x="194" y="120"/>
                  </a:cubicBezTo>
                  <a:cubicBezTo>
                    <a:pt x="104" y="216"/>
                    <a:pt x="43" y="331"/>
                    <a:pt x="13" y="458"/>
                  </a:cubicBezTo>
                  <a:lnTo>
                    <a:pt x="1" y="512"/>
                  </a:lnTo>
                  <a:lnTo>
                    <a:pt x="55" y="500"/>
                  </a:lnTo>
                  <a:lnTo>
                    <a:pt x="116" y="500"/>
                  </a:lnTo>
                  <a:cubicBezTo>
                    <a:pt x="131" y="501"/>
                    <a:pt x="147" y="502"/>
                    <a:pt x="162" y="502"/>
                  </a:cubicBezTo>
                  <a:cubicBezTo>
                    <a:pt x="237" y="502"/>
                    <a:pt x="311" y="490"/>
                    <a:pt x="382" y="470"/>
                  </a:cubicBezTo>
                  <a:cubicBezTo>
                    <a:pt x="478" y="440"/>
                    <a:pt x="557" y="367"/>
                    <a:pt x="593" y="277"/>
                  </a:cubicBezTo>
                  <a:cubicBezTo>
                    <a:pt x="629" y="174"/>
                    <a:pt x="587" y="59"/>
                    <a:pt x="484" y="11"/>
                  </a:cubicBezTo>
                  <a:cubicBezTo>
                    <a:pt x="464" y="4"/>
                    <a:pt x="442" y="1"/>
                    <a:pt x="4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29" name="Google Shape;729;p34"/>
            <p:cNvSpPr/>
            <p:nvPr/>
          </p:nvSpPr>
          <p:spPr>
            <a:xfrm>
              <a:off x="-1118986" y="3729104"/>
              <a:ext cx="251926" cy="238775"/>
            </a:xfrm>
            <a:custGeom>
              <a:avLst/>
              <a:gdLst/>
              <a:ahLst/>
              <a:cxnLst/>
              <a:rect l="l" t="t" r="r" b="b"/>
              <a:pathLst>
                <a:path w="1475" h="1398" extrusionOk="0">
                  <a:moveTo>
                    <a:pt x="807" y="77"/>
                  </a:moveTo>
                  <a:cubicBezTo>
                    <a:pt x="991" y="77"/>
                    <a:pt x="1130" y="276"/>
                    <a:pt x="1046" y="455"/>
                  </a:cubicBezTo>
                  <a:lnTo>
                    <a:pt x="1004" y="534"/>
                  </a:lnTo>
                  <a:lnTo>
                    <a:pt x="1088" y="504"/>
                  </a:lnTo>
                  <a:cubicBezTo>
                    <a:pt x="1120" y="489"/>
                    <a:pt x="1153" y="482"/>
                    <a:pt x="1186" y="482"/>
                  </a:cubicBezTo>
                  <a:cubicBezTo>
                    <a:pt x="1221" y="482"/>
                    <a:pt x="1256" y="491"/>
                    <a:pt x="1288" y="510"/>
                  </a:cubicBezTo>
                  <a:cubicBezTo>
                    <a:pt x="1354" y="546"/>
                    <a:pt x="1396" y="625"/>
                    <a:pt x="1378" y="703"/>
                  </a:cubicBezTo>
                  <a:cubicBezTo>
                    <a:pt x="1372" y="739"/>
                    <a:pt x="1342" y="776"/>
                    <a:pt x="1312" y="794"/>
                  </a:cubicBezTo>
                  <a:cubicBezTo>
                    <a:pt x="1293" y="801"/>
                    <a:pt x="1272" y="806"/>
                    <a:pt x="1252" y="806"/>
                  </a:cubicBezTo>
                  <a:cubicBezTo>
                    <a:pt x="1239" y="806"/>
                    <a:pt x="1227" y="804"/>
                    <a:pt x="1215" y="800"/>
                  </a:cubicBezTo>
                  <a:lnTo>
                    <a:pt x="1185" y="866"/>
                  </a:lnTo>
                  <a:cubicBezTo>
                    <a:pt x="1215" y="884"/>
                    <a:pt x="1306" y="927"/>
                    <a:pt x="1251" y="1138"/>
                  </a:cubicBezTo>
                  <a:cubicBezTo>
                    <a:pt x="1216" y="1243"/>
                    <a:pt x="1120" y="1320"/>
                    <a:pt x="1010" y="1320"/>
                  </a:cubicBezTo>
                  <a:cubicBezTo>
                    <a:pt x="1006" y="1320"/>
                    <a:pt x="1002" y="1320"/>
                    <a:pt x="998" y="1319"/>
                  </a:cubicBezTo>
                  <a:cubicBezTo>
                    <a:pt x="865" y="1313"/>
                    <a:pt x="786" y="1265"/>
                    <a:pt x="774" y="1174"/>
                  </a:cubicBezTo>
                  <a:lnTo>
                    <a:pt x="762" y="1090"/>
                  </a:lnTo>
                  <a:lnTo>
                    <a:pt x="708" y="1156"/>
                  </a:lnTo>
                  <a:cubicBezTo>
                    <a:pt x="658" y="1213"/>
                    <a:pt x="587" y="1244"/>
                    <a:pt x="516" y="1244"/>
                  </a:cubicBezTo>
                  <a:cubicBezTo>
                    <a:pt x="474" y="1244"/>
                    <a:pt x="432" y="1233"/>
                    <a:pt x="393" y="1211"/>
                  </a:cubicBezTo>
                  <a:cubicBezTo>
                    <a:pt x="297" y="1144"/>
                    <a:pt x="309" y="1023"/>
                    <a:pt x="357" y="927"/>
                  </a:cubicBezTo>
                  <a:lnTo>
                    <a:pt x="399" y="854"/>
                  </a:lnTo>
                  <a:lnTo>
                    <a:pt x="315" y="872"/>
                  </a:lnTo>
                  <a:cubicBezTo>
                    <a:pt x="300" y="876"/>
                    <a:pt x="284" y="878"/>
                    <a:pt x="269" y="878"/>
                  </a:cubicBezTo>
                  <a:cubicBezTo>
                    <a:pt x="237" y="878"/>
                    <a:pt x="207" y="869"/>
                    <a:pt x="182" y="848"/>
                  </a:cubicBezTo>
                  <a:cubicBezTo>
                    <a:pt x="134" y="824"/>
                    <a:pt x="103" y="776"/>
                    <a:pt x="91" y="721"/>
                  </a:cubicBezTo>
                  <a:cubicBezTo>
                    <a:pt x="79" y="612"/>
                    <a:pt x="140" y="510"/>
                    <a:pt x="242" y="473"/>
                  </a:cubicBezTo>
                  <a:cubicBezTo>
                    <a:pt x="257" y="467"/>
                    <a:pt x="274" y="464"/>
                    <a:pt x="293" y="464"/>
                  </a:cubicBezTo>
                  <a:cubicBezTo>
                    <a:pt x="382" y="464"/>
                    <a:pt x="507" y="528"/>
                    <a:pt x="587" y="588"/>
                  </a:cubicBezTo>
                  <a:cubicBezTo>
                    <a:pt x="593" y="600"/>
                    <a:pt x="605" y="606"/>
                    <a:pt x="617" y="612"/>
                  </a:cubicBezTo>
                  <a:lnTo>
                    <a:pt x="659" y="558"/>
                  </a:lnTo>
                  <a:cubicBezTo>
                    <a:pt x="653" y="546"/>
                    <a:pt x="641" y="540"/>
                    <a:pt x="635" y="534"/>
                  </a:cubicBezTo>
                  <a:cubicBezTo>
                    <a:pt x="472" y="389"/>
                    <a:pt x="550" y="123"/>
                    <a:pt x="762" y="81"/>
                  </a:cubicBezTo>
                  <a:cubicBezTo>
                    <a:pt x="777" y="78"/>
                    <a:pt x="792" y="77"/>
                    <a:pt x="807" y="77"/>
                  </a:cubicBezTo>
                  <a:close/>
                  <a:moveTo>
                    <a:pt x="803" y="1"/>
                  </a:moveTo>
                  <a:cubicBezTo>
                    <a:pt x="700" y="1"/>
                    <a:pt x="595" y="49"/>
                    <a:pt x="526" y="159"/>
                  </a:cubicBezTo>
                  <a:cubicBezTo>
                    <a:pt x="472" y="250"/>
                    <a:pt x="460" y="353"/>
                    <a:pt x="496" y="449"/>
                  </a:cubicBezTo>
                  <a:cubicBezTo>
                    <a:pt x="436" y="410"/>
                    <a:pt x="369" y="393"/>
                    <a:pt x="300" y="393"/>
                  </a:cubicBezTo>
                  <a:cubicBezTo>
                    <a:pt x="273" y="393"/>
                    <a:pt x="246" y="396"/>
                    <a:pt x="218" y="401"/>
                  </a:cubicBezTo>
                  <a:cubicBezTo>
                    <a:pt x="79" y="455"/>
                    <a:pt x="1" y="594"/>
                    <a:pt x="19" y="739"/>
                  </a:cubicBezTo>
                  <a:cubicBezTo>
                    <a:pt x="31" y="812"/>
                    <a:pt x="79" y="872"/>
                    <a:pt x="140" y="915"/>
                  </a:cubicBezTo>
                  <a:cubicBezTo>
                    <a:pt x="182" y="939"/>
                    <a:pt x="224" y="951"/>
                    <a:pt x="266" y="957"/>
                  </a:cubicBezTo>
                  <a:cubicBezTo>
                    <a:pt x="224" y="1090"/>
                    <a:pt x="254" y="1211"/>
                    <a:pt x="357" y="1277"/>
                  </a:cubicBezTo>
                  <a:cubicBezTo>
                    <a:pt x="405" y="1306"/>
                    <a:pt x="459" y="1320"/>
                    <a:pt x="515" y="1320"/>
                  </a:cubicBezTo>
                  <a:cubicBezTo>
                    <a:pt x="586" y="1320"/>
                    <a:pt x="659" y="1297"/>
                    <a:pt x="720" y="1253"/>
                  </a:cubicBezTo>
                  <a:cubicBezTo>
                    <a:pt x="750" y="1319"/>
                    <a:pt x="828" y="1386"/>
                    <a:pt x="998" y="1398"/>
                  </a:cubicBezTo>
                  <a:lnTo>
                    <a:pt x="1016" y="1398"/>
                  </a:lnTo>
                  <a:cubicBezTo>
                    <a:pt x="1161" y="1392"/>
                    <a:pt x="1282" y="1295"/>
                    <a:pt x="1324" y="1156"/>
                  </a:cubicBezTo>
                  <a:cubicBezTo>
                    <a:pt x="1360" y="1066"/>
                    <a:pt x="1354" y="963"/>
                    <a:pt x="1306" y="878"/>
                  </a:cubicBezTo>
                  <a:cubicBezTo>
                    <a:pt x="1318" y="872"/>
                    <a:pt x="1330" y="866"/>
                    <a:pt x="1348" y="860"/>
                  </a:cubicBezTo>
                  <a:cubicBezTo>
                    <a:pt x="1402" y="830"/>
                    <a:pt x="1439" y="782"/>
                    <a:pt x="1457" y="721"/>
                  </a:cubicBezTo>
                  <a:cubicBezTo>
                    <a:pt x="1475" y="612"/>
                    <a:pt x="1427" y="498"/>
                    <a:pt x="1324" y="443"/>
                  </a:cubicBezTo>
                  <a:cubicBezTo>
                    <a:pt x="1286" y="418"/>
                    <a:pt x="1242" y="407"/>
                    <a:pt x="1197" y="407"/>
                  </a:cubicBezTo>
                  <a:cubicBezTo>
                    <a:pt x="1177" y="407"/>
                    <a:pt x="1157" y="409"/>
                    <a:pt x="1137" y="413"/>
                  </a:cubicBezTo>
                  <a:cubicBezTo>
                    <a:pt x="1192" y="172"/>
                    <a:pt x="999" y="1"/>
                    <a:pt x="8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730" name="Google Shape;730;p34"/>
          <p:cNvSpPr/>
          <p:nvPr/>
        </p:nvSpPr>
        <p:spPr>
          <a:xfrm rot="10800000" flipH="1">
            <a:off x="554318" y="3119624"/>
            <a:ext cx="112275" cy="118461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31" name="Google Shape;731;p34"/>
          <p:cNvSpPr/>
          <p:nvPr/>
        </p:nvSpPr>
        <p:spPr>
          <a:xfrm rot="10800000" flipH="1">
            <a:off x="1484486" y="2816971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32" name="Google Shape;732;p34"/>
          <p:cNvSpPr/>
          <p:nvPr/>
        </p:nvSpPr>
        <p:spPr>
          <a:xfrm rot="10800000">
            <a:off x="1781178" y="1435646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33" name="Google Shape;733;p34"/>
          <p:cNvSpPr/>
          <p:nvPr/>
        </p:nvSpPr>
        <p:spPr>
          <a:xfrm>
            <a:off x="6847976" y="1855241"/>
            <a:ext cx="441561" cy="407326"/>
          </a:xfrm>
          <a:custGeom>
            <a:avLst/>
            <a:gdLst/>
            <a:ahLst/>
            <a:cxnLst/>
            <a:rect l="l" t="t" r="r" b="b"/>
            <a:pathLst>
              <a:path w="1444" h="1332" extrusionOk="0">
                <a:moveTo>
                  <a:pt x="979" y="1"/>
                </a:moveTo>
                <a:cubicBezTo>
                  <a:pt x="911" y="1"/>
                  <a:pt x="841" y="18"/>
                  <a:pt x="774" y="57"/>
                </a:cubicBezTo>
                <a:cubicBezTo>
                  <a:pt x="719" y="87"/>
                  <a:pt x="671" y="130"/>
                  <a:pt x="641" y="184"/>
                </a:cubicBezTo>
                <a:cubicBezTo>
                  <a:pt x="623" y="148"/>
                  <a:pt x="592" y="117"/>
                  <a:pt x="562" y="93"/>
                </a:cubicBezTo>
                <a:cubicBezTo>
                  <a:pt x="508" y="43"/>
                  <a:pt x="436" y="19"/>
                  <a:pt x="365" y="19"/>
                </a:cubicBezTo>
                <a:cubicBezTo>
                  <a:pt x="333" y="19"/>
                  <a:pt x="302" y="24"/>
                  <a:pt x="272" y="33"/>
                </a:cubicBezTo>
                <a:cubicBezTo>
                  <a:pt x="85" y="93"/>
                  <a:pt x="0" y="305"/>
                  <a:pt x="12" y="474"/>
                </a:cubicBezTo>
                <a:cubicBezTo>
                  <a:pt x="37" y="649"/>
                  <a:pt x="109" y="818"/>
                  <a:pt x="230" y="945"/>
                </a:cubicBezTo>
                <a:cubicBezTo>
                  <a:pt x="272" y="988"/>
                  <a:pt x="308" y="1036"/>
                  <a:pt x="345" y="1078"/>
                </a:cubicBezTo>
                <a:cubicBezTo>
                  <a:pt x="423" y="1157"/>
                  <a:pt x="490" y="1241"/>
                  <a:pt x="550" y="1332"/>
                </a:cubicBezTo>
                <a:lnTo>
                  <a:pt x="617" y="1290"/>
                </a:lnTo>
                <a:cubicBezTo>
                  <a:pt x="550" y="1199"/>
                  <a:pt x="478" y="1108"/>
                  <a:pt x="405" y="1030"/>
                </a:cubicBezTo>
                <a:cubicBezTo>
                  <a:pt x="369" y="981"/>
                  <a:pt x="327" y="939"/>
                  <a:pt x="290" y="897"/>
                </a:cubicBezTo>
                <a:cubicBezTo>
                  <a:pt x="182" y="782"/>
                  <a:pt x="109" y="631"/>
                  <a:pt x="85" y="468"/>
                </a:cubicBezTo>
                <a:cubicBezTo>
                  <a:pt x="73" y="329"/>
                  <a:pt x="145" y="154"/>
                  <a:pt x="296" y="99"/>
                </a:cubicBezTo>
                <a:cubicBezTo>
                  <a:pt x="314" y="93"/>
                  <a:pt x="333" y="93"/>
                  <a:pt x="357" y="93"/>
                </a:cubicBezTo>
                <a:cubicBezTo>
                  <a:pt x="417" y="93"/>
                  <a:pt x="472" y="111"/>
                  <a:pt x="520" y="154"/>
                </a:cubicBezTo>
                <a:cubicBezTo>
                  <a:pt x="568" y="190"/>
                  <a:pt x="592" y="250"/>
                  <a:pt x="586" y="311"/>
                </a:cubicBezTo>
                <a:lnTo>
                  <a:pt x="665" y="323"/>
                </a:lnTo>
                <a:cubicBezTo>
                  <a:pt x="683" y="238"/>
                  <a:pt x="737" y="166"/>
                  <a:pt x="816" y="117"/>
                </a:cubicBezTo>
                <a:cubicBezTo>
                  <a:pt x="872" y="82"/>
                  <a:pt x="931" y="66"/>
                  <a:pt x="988" y="66"/>
                </a:cubicBezTo>
                <a:cubicBezTo>
                  <a:pt x="1191" y="66"/>
                  <a:pt x="1370" y="266"/>
                  <a:pt x="1299" y="492"/>
                </a:cubicBezTo>
                <a:cubicBezTo>
                  <a:pt x="1257" y="643"/>
                  <a:pt x="1112" y="746"/>
                  <a:pt x="973" y="849"/>
                </a:cubicBezTo>
                <a:cubicBezTo>
                  <a:pt x="804" y="963"/>
                  <a:pt x="635" y="1090"/>
                  <a:pt x="617" y="1290"/>
                </a:cubicBezTo>
                <a:lnTo>
                  <a:pt x="689" y="1302"/>
                </a:lnTo>
                <a:cubicBezTo>
                  <a:pt x="707" y="1126"/>
                  <a:pt x="864" y="1018"/>
                  <a:pt x="1015" y="909"/>
                </a:cubicBezTo>
                <a:cubicBezTo>
                  <a:pt x="1166" y="800"/>
                  <a:pt x="1324" y="685"/>
                  <a:pt x="1372" y="510"/>
                </a:cubicBezTo>
                <a:cubicBezTo>
                  <a:pt x="1443" y="235"/>
                  <a:pt x="1227" y="1"/>
                  <a:pt x="97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734" name="Google Shape;734;p34"/>
          <p:cNvGrpSpPr/>
          <p:nvPr/>
        </p:nvGrpSpPr>
        <p:grpSpPr>
          <a:xfrm>
            <a:off x="788152" y="3435610"/>
            <a:ext cx="317763" cy="297062"/>
            <a:chOff x="2043976" y="3775410"/>
            <a:chExt cx="317763" cy="297062"/>
          </a:xfrm>
        </p:grpSpPr>
        <p:sp>
          <p:nvSpPr>
            <p:cNvPr id="735" name="Google Shape;735;p34"/>
            <p:cNvSpPr/>
            <p:nvPr/>
          </p:nvSpPr>
          <p:spPr>
            <a:xfrm>
              <a:off x="2118531" y="3898297"/>
              <a:ext cx="24166" cy="26480"/>
            </a:xfrm>
            <a:custGeom>
              <a:avLst/>
              <a:gdLst/>
              <a:ahLst/>
              <a:cxnLst/>
              <a:rect l="l" t="t" r="r" b="b"/>
              <a:pathLst>
                <a:path w="188" h="206" extrusionOk="0">
                  <a:moveTo>
                    <a:pt x="97" y="1"/>
                  </a:moveTo>
                  <a:lnTo>
                    <a:pt x="67" y="7"/>
                  </a:lnTo>
                  <a:cubicBezTo>
                    <a:pt x="55" y="7"/>
                    <a:pt x="37" y="19"/>
                    <a:pt x="31" y="31"/>
                  </a:cubicBezTo>
                  <a:lnTo>
                    <a:pt x="13" y="49"/>
                  </a:lnTo>
                  <a:cubicBezTo>
                    <a:pt x="7" y="61"/>
                    <a:pt x="1" y="79"/>
                    <a:pt x="1" y="97"/>
                  </a:cubicBezTo>
                  <a:lnTo>
                    <a:pt x="1" y="109"/>
                  </a:lnTo>
                  <a:cubicBezTo>
                    <a:pt x="1" y="140"/>
                    <a:pt x="13" y="158"/>
                    <a:pt x="31" y="182"/>
                  </a:cubicBezTo>
                  <a:cubicBezTo>
                    <a:pt x="37" y="188"/>
                    <a:pt x="49" y="194"/>
                    <a:pt x="61" y="200"/>
                  </a:cubicBezTo>
                  <a:cubicBezTo>
                    <a:pt x="67" y="206"/>
                    <a:pt x="79" y="206"/>
                    <a:pt x="97" y="206"/>
                  </a:cubicBezTo>
                  <a:lnTo>
                    <a:pt x="121" y="206"/>
                  </a:lnTo>
                  <a:cubicBezTo>
                    <a:pt x="133" y="200"/>
                    <a:pt x="152" y="194"/>
                    <a:pt x="164" y="182"/>
                  </a:cubicBezTo>
                  <a:lnTo>
                    <a:pt x="176" y="164"/>
                  </a:lnTo>
                  <a:cubicBezTo>
                    <a:pt x="182" y="146"/>
                    <a:pt x="188" y="133"/>
                    <a:pt x="188" y="115"/>
                  </a:cubicBezTo>
                  <a:lnTo>
                    <a:pt x="188" y="97"/>
                  </a:lnTo>
                  <a:cubicBezTo>
                    <a:pt x="188" y="85"/>
                    <a:pt x="188" y="67"/>
                    <a:pt x="182" y="61"/>
                  </a:cubicBezTo>
                  <a:cubicBezTo>
                    <a:pt x="176" y="49"/>
                    <a:pt x="170" y="37"/>
                    <a:pt x="164" y="31"/>
                  </a:cubicBezTo>
                  <a:cubicBezTo>
                    <a:pt x="146" y="13"/>
                    <a:pt x="121" y="1"/>
                    <a:pt x="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36" name="Google Shape;736;p34"/>
            <p:cNvSpPr/>
            <p:nvPr/>
          </p:nvSpPr>
          <p:spPr>
            <a:xfrm>
              <a:off x="2230364" y="3867961"/>
              <a:ext cx="27380" cy="24295"/>
            </a:xfrm>
            <a:custGeom>
              <a:avLst/>
              <a:gdLst/>
              <a:ahLst/>
              <a:cxnLst/>
              <a:rect l="l" t="t" r="r" b="b"/>
              <a:pathLst>
                <a:path w="213" h="189" extrusionOk="0">
                  <a:moveTo>
                    <a:pt x="97" y="1"/>
                  </a:moveTo>
                  <a:cubicBezTo>
                    <a:pt x="85" y="1"/>
                    <a:pt x="73" y="1"/>
                    <a:pt x="61" y="7"/>
                  </a:cubicBezTo>
                  <a:cubicBezTo>
                    <a:pt x="37" y="19"/>
                    <a:pt x="19" y="37"/>
                    <a:pt x="13" y="61"/>
                  </a:cubicBezTo>
                  <a:cubicBezTo>
                    <a:pt x="7" y="67"/>
                    <a:pt x="1" y="85"/>
                    <a:pt x="7" y="98"/>
                  </a:cubicBezTo>
                  <a:lnTo>
                    <a:pt x="7" y="122"/>
                  </a:lnTo>
                  <a:cubicBezTo>
                    <a:pt x="7" y="134"/>
                    <a:pt x="19" y="152"/>
                    <a:pt x="31" y="164"/>
                  </a:cubicBezTo>
                  <a:lnTo>
                    <a:pt x="49" y="176"/>
                  </a:lnTo>
                  <a:cubicBezTo>
                    <a:pt x="61" y="188"/>
                    <a:pt x="79" y="188"/>
                    <a:pt x="97" y="188"/>
                  </a:cubicBezTo>
                  <a:lnTo>
                    <a:pt x="115" y="188"/>
                  </a:lnTo>
                  <a:cubicBezTo>
                    <a:pt x="128" y="188"/>
                    <a:pt x="140" y="188"/>
                    <a:pt x="152" y="182"/>
                  </a:cubicBezTo>
                  <a:cubicBezTo>
                    <a:pt x="176" y="170"/>
                    <a:pt x="194" y="152"/>
                    <a:pt x="200" y="134"/>
                  </a:cubicBezTo>
                  <a:cubicBezTo>
                    <a:pt x="206" y="122"/>
                    <a:pt x="212" y="110"/>
                    <a:pt x="212" y="98"/>
                  </a:cubicBezTo>
                  <a:lnTo>
                    <a:pt x="212" y="67"/>
                  </a:lnTo>
                  <a:cubicBezTo>
                    <a:pt x="206" y="55"/>
                    <a:pt x="200" y="37"/>
                    <a:pt x="188" y="31"/>
                  </a:cubicBezTo>
                  <a:lnTo>
                    <a:pt x="170" y="13"/>
                  </a:lnTo>
                  <a:cubicBezTo>
                    <a:pt x="152" y="7"/>
                    <a:pt x="134" y="1"/>
                    <a:pt x="1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37" name="Google Shape;737;p34"/>
            <p:cNvSpPr/>
            <p:nvPr/>
          </p:nvSpPr>
          <p:spPr>
            <a:xfrm>
              <a:off x="2142700" y="3928250"/>
              <a:ext cx="111824" cy="53350"/>
            </a:xfrm>
            <a:custGeom>
              <a:avLst/>
              <a:gdLst/>
              <a:ahLst/>
              <a:cxnLst/>
              <a:rect l="l" t="t" r="r" b="b"/>
              <a:pathLst>
                <a:path w="907" h="415" extrusionOk="0">
                  <a:moveTo>
                    <a:pt x="804" y="0"/>
                  </a:moveTo>
                  <a:cubicBezTo>
                    <a:pt x="780" y="0"/>
                    <a:pt x="756" y="9"/>
                    <a:pt x="738" y="27"/>
                  </a:cubicBezTo>
                  <a:cubicBezTo>
                    <a:pt x="665" y="118"/>
                    <a:pt x="569" y="184"/>
                    <a:pt x="460" y="209"/>
                  </a:cubicBezTo>
                  <a:cubicBezTo>
                    <a:pt x="442" y="215"/>
                    <a:pt x="430" y="215"/>
                    <a:pt x="411" y="221"/>
                  </a:cubicBezTo>
                  <a:lnTo>
                    <a:pt x="381" y="221"/>
                  </a:lnTo>
                  <a:cubicBezTo>
                    <a:pt x="366" y="224"/>
                    <a:pt x="353" y="225"/>
                    <a:pt x="339" y="225"/>
                  </a:cubicBezTo>
                  <a:cubicBezTo>
                    <a:pt x="325" y="225"/>
                    <a:pt x="312" y="224"/>
                    <a:pt x="297" y="221"/>
                  </a:cubicBezTo>
                  <a:cubicBezTo>
                    <a:pt x="236" y="221"/>
                    <a:pt x="182" y="209"/>
                    <a:pt x="128" y="184"/>
                  </a:cubicBezTo>
                  <a:cubicBezTo>
                    <a:pt x="120" y="183"/>
                    <a:pt x="113" y="182"/>
                    <a:pt x="106" y="182"/>
                  </a:cubicBezTo>
                  <a:cubicBezTo>
                    <a:pt x="64" y="182"/>
                    <a:pt x="23" y="210"/>
                    <a:pt x="13" y="251"/>
                  </a:cubicBezTo>
                  <a:cubicBezTo>
                    <a:pt x="1" y="299"/>
                    <a:pt x="25" y="354"/>
                    <a:pt x="73" y="366"/>
                  </a:cubicBezTo>
                  <a:lnTo>
                    <a:pt x="79" y="372"/>
                  </a:lnTo>
                  <a:cubicBezTo>
                    <a:pt x="158" y="401"/>
                    <a:pt x="240" y="415"/>
                    <a:pt x="322" y="415"/>
                  </a:cubicBezTo>
                  <a:cubicBezTo>
                    <a:pt x="528" y="415"/>
                    <a:pt x="732" y="325"/>
                    <a:pt x="871" y="160"/>
                  </a:cubicBezTo>
                  <a:cubicBezTo>
                    <a:pt x="907" y="124"/>
                    <a:pt x="907" y="64"/>
                    <a:pt x="871" y="27"/>
                  </a:cubicBezTo>
                  <a:cubicBezTo>
                    <a:pt x="853" y="9"/>
                    <a:pt x="828" y="0"/>
                    <a:pt x="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38" name="Google Shape;738;p34"/>
            <p:cNvSpPr/>
            <p:nvPr/>
          </p:nvSpPr>
          <p:spPr>
            <a:xfrm>
              <a:off x="2043976" y="3775410"/>
              <a:ext cx="317763" cy="297062"/>
            </a:xfrm>
            <a:custGeom>
              <a:avLst/>
              <a:gdLst/>
              <a:ahLst/>
              <a:cxnLst/>
              <a:rect l="l" t="t" r="r" b="b"/>
              <a:pathLst>
                <a:path w="2472" h="2311" extrusionOk="0">
                  <a:moveTo>
                    <a:pt x="886" y="1"/>
                  </a:moveTo>
                  <a:cubicBezTo>
                    <a:pt x="871" y="1"/>
                    <a:pt x="856" y="5"/>
                    <a:pt x="840" y="14"/>
                  </a:cubicBezTo>
                  <a:lnTo>
                    <a:pt x="840" y="20"/>
                  </a:lnTo>
                  <a:cubicBezTo>
                    <a:pt x="442" y="280"/>
                    <a:pt x="97" y="673"/>
                    <a:pt x="49" y="1156"/>
                  </a:cubicBezTo>
                  <a:cubicBezTo>
                    <a:pt x="1" y="1603"/>
                    <a:pt x="224" y="2056"/>
                    <a:pt x="653" y="2225"/>
                  </a:cubicBezTo>
                  <a:cubicBezTo>
                    <a:pt x="794" y="2283"/>
                    <a:pt x="944" y="2310"/>
                    <a:pt x="1095" y="2310"/>
                  </a:cubicBezTo>
                  <a:cubicBezTo>
                    <a:pt x="1416" y="2310"/>
                    <a:pt x="1740" y="2187"/>
                    <a:pt x="1982" y="1978"/>
                  </a:cubicBezTo>
                  <a:cubicBezTo>
                    <a:pt x="2339" y="1670"/>
                    <a:pt x="2472" y="1168"/>
                    <a:pt x="2309" y="721"/>
                  </a:cubicBezTo>
                  <a:cubicBezTo>
                    <a:pt x="2162" y="351"/>
                    <a:pt x="1787" y="100"/>
                    <a:pt x="1402" y="100"/>
                  </a:cubicBezTo>
                  <a:cubicBezTo>
                    <a:pt x="1297" y="100"/>
                    <a:pt x="1191" y="119"/>
                    <a:pt x="1088" y="159"/>
                  </a:cubicBezTo>
                  <a:cubicBezTo>
                    <a:pt x="986" y="196"/>
                    <a:pt x="1013" y="348"/>
                    <a:pt x="1100" y="348"/>
                  </a:cubicBezTo>
                  <a:cubicBezTo>
                    <a:pt x="1111" y="348"/>
                    <a:pt x="1123" y="346"/>
                    <a:pt x="1136" y="340"/>
                  </a:cubicBezTo>
                  <a:cubicBezTo>
                    <a:pt x="1225" y="309"/>
                    <a:pt x="1315" y="294"/>
                    <a:pt x="1404" y="294"/>
                  </a:cubicBezTo>
                  <a:cubicBezTo>
                    <a:pt x="1675" y="294"/>
                    <a:pt x="1934" y="433"/>
                    <a:pt x="2079" y="679"/>
                  </a:cubicBezTo>
                  <a:cubicBezTo>
                    <a:pt x="2266" y="1035"/>
                    <a:pt x="2206" y="1476"/>
                    <a:pt x="1928" y="1766"/>
                  </a:cubicBezTo>
                  <a:cubicBezTo>
                    <a:pt x="1710" y="1994"/>
                    <a:pt x="1409" y="2121"/>
                    <a:pt x="1100" y="2121"/>
                  </a:cubicBezTo>
                  <a:cubicBezTo>
                    <a:pt x="1015" y="2121"/>
                    <a:pt x="930" y="2112"/>
                    <a:pt x="846" y="2092"/>
                  </a:cubicBezTo>
                  <a:cubicBezTo>
                    <a:pt x="454" y="1996"/>
                    <a:pt x="230" y="1657"/>
                    <a:pt x="230" y="1265"/>
                  </a:cubicBezTo>
                  <a:cubicBezTo>
                    <a:pt x="236" y="799"/>
                    <a:pt x="562" y="419"/>
                    <a:pt x="937" y="183"/>
                  </a:cubicBezTo>
                  <a:cubicBezTo>
                    <a:pt x="1024" y="127"/>
                    <a:pt x="968" y="1"/>
                    <a:pt x="8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183097322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7">
  <p:cSld name="Title and text 17"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p35"/>
          <p:cNvSpPr txBox="1">
            <a:spLocks noGrp="1"/>
          </p:cNvSpPr>
          <p:nvPr>
            <p:ph type="body" idx="1"/>
          </p:nvPr>
        </p:nvSpPr>
        <p:spPr>
          <a:xfrm>
            <a:off x="721050" y="1728000"/>
            <a:ext cx="3657900" cy="272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1749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914378" lvl="1" indent="-33019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○"/>
              <a:defRPr sz="1200">
                <a:solidFill>
                  <a:schemeClr val="dk1"/>
                </a:solidFill>
              </a:defRPr>
            </a:lvl2pPr>
            <a:lvl3pPr marL="1371566" lvl="2" indent="-33019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■"/>
              <a:defRPr>
                <a:solidFill>
                  <a:schemeClr val="dk1"/>
                </a:solidFill>
              </a:defRPr>
            </a:lvl3pPr>
            <a:lvl4pPr marL="1828754" lvl="3" indent="-33019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●"/>
              <a:defRPr>
                <a:solidFill>
                  <a:schemeClr val="dk1"/>
                </a:solidFill>
              </a:defRPr>
            </a:lvl4pPr>
            <a:lvl5pPr marL="2285943" lvl="4" indent="-33019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○"/>
              <a:defRPr>
                <a:solidFill>
                  <a:schemeClr val="dk1"/>
                </a:solidFill>
              </a:defRPr>
            </a:lvl5pPr>
            <a:lvl6pPr marL="2743132" lvl="5" indent="-33019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■"/>
              <a:defRPr>
                <a:solidFill>
                  <a:schemeClr val="dk1"/>
                </a:solidFill>
              </a:defRPr>
            </a:lvl6pPr>
            <a:lvl7pPr marL="3200320" lvl="6" indent="-33019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●"/>
              <a:defRPr>
                <a:solidFill>
                  <a:schemeClr val="dk1"/>
                </a:solidFill>
              </a:defRPr>
            </a:lvl7pPr>
            <a:lvl8pPr marL="3657509" lvl="7" indent="-33019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○"/>
              <a:defRPr>
                <a:solidFill>
                  <a:schemeClr val="dk1"/>
                </a:solidFill>
              </a:defRPr>
            </a:lvl8pPr>
            <a:lvl9pPr marL="4114697" lvl="8" indent="-33019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41" name="Google Shape;741;p35"/>
          <p:cNvSpPr txBox="1">
            <a:spLocks noGrp="1"/>
          </p:cNvSpPr>
          <p:nvPr>
            <p:ph type="body" idx="2"/>
          </p:nvPr>
        </p:nvSpPr>
        <p:spPr>
          <a:xfrm>
            <a:off x="4765100" y="1728000"/>
            <a:ext cx="3657900" cy="272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1749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914378" lvl="1" indent="-33019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○"/>
              <a:defRPr sz="1200">
                <a:solidFill>
                  <a:schemeClr val="dk1"/>
                </a:solidFill>
              </a:defRPr>
            </a:lvl2pPr>
            <a:lvl3pPr marL="1371566" lvl="2" indent="-33019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■"/>
              <a:defRPr>
                <a:solidFill>
                  <a:schemeClr val="dk1"/>
                </a:solidFill>
              </a:defRPr>
            </a:lvl3pPr>
            <a:lvl4pPr marL="1828754" lvl="3" indent="-33019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●"/>
              <a:defRPr>
                <a:solidFill>
                  <a:schemeClr val="dk1"/>
                </a:solidFill>
              </a:defRPr>
            </a:lvl4pPr>
            <a:lvl5pPr marL="2285943" lvl="4" indent="-33019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○"/>
              <a:defRPr>
                <a:solidFill>
                  <a:schemeClr val="dk1"/>
                </a:solidFill>
              </a:defRPr>
            </a:lvl5pPr>
            <a:lvl6pPr marL="2743132" lvl="5" indent="-33019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■"/>
              <a:defRPr>
                <a:solidFill>
                  <a:schemeClr val="dk1"/>
                </a:solidFill>
              </a:defRPr>
            </a:lvl6pPr>
            <a:lvl7pPr marL="3200320" lvl="6" indent="-33019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●"/>
              <a:defRPr>
                <a:solidFill>
                  <a:schemeClr val="dk1"/>
                </a:solidFill>
              </a:defRPr>
            </a:lvl7pPr>
            <a:lvl8pPr marL="3657509" lvl="7" indent="-33019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○"/>
              <a:defRPr>
                <a:solidFill>
                  <a:schemeClr val="dk1"/>
                </a:solidFill>
              </a:defRPr>
            </a:lvl8pPr>
            <a:lvl9pPr marL="4114697" lvl="8" indent="-33019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42" name="Google Shape;742;p35"/>
          <p:cNvSpPr/>
          <p:nvPr/>
        </p:nvSpPr>
        <p:spPr>
          <a:xfrm>
            <a:off x="-35050" y="4830240"/>
            <a:ext cx="9179080" cy="254796"/>
          </a:xfrm>
          <a:custGeom>
            <a:avLst/>
            <a:gdLst/>
            <a:ahLst/>
            <a:cxnLst/>
            <a:rect l="l" t="t" r="r" b="b"/>
            <a:pathLst>
              <a:path w="56647" h="1772" extrusionOk="0">
                <a:moveTo>
                  <a:pt x="0" y="1"/>
                </a:moveTo>
                <a:lnTo>
                  <a:pt x="0" y="1771"/>
                </a:lnTo>
                <a:lnTo>
                  <a:pt x="56646" y="1771"/>
                </a:lnTo>
                <a:lnTo>
                  <a:pt x="5664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43" name="Google Shape;743;p35"/>
          <p:cNvSpPr/>
          <p:nvPr/>
        </p:nvSpPr>
        <p:spPr>
          <a:xfrm rot="10800000" flipH="1">
            <a:off x="-1096075" y="-152325"/>
            <a:ext cx="4027384" cy="2398001"/>
          </a:xfrm>
          <a:custGeom>
            <a:avLst/>
            <a:gdLst/>
            <a:ahLst/>
            <a:cxnLst/>
            <a:rect l="l" t="t" r="r" b="b"/>
            <a:pathLst>
              <a:path w="7850" h="4255" extrusionOk="0">
                <a:moveTo>
                  <a:pt x="1" y="0"/>
                </a:moveTo>
                <a:lnTo>
                  <a:pt x="1" y="3499"/>
                </a:lnTo>
                <a:cubicBezTo>
                  <a:pt x="7" y="3916"/>
                  <a:pt x="345" y="4254"/>
                  <a:pt x="762" y="4254"/>
                </a:cubicBezTo>
                <a:lnTo>
                  <a:pt x="7850" y="4254"/>
                </a:lnTo>
                <a:cubicBezTo>
                  <a:pt x="7246" y="3142"/>
                  <a:pt x="6049" y="2351"/>
                  <a:pt x="4774" y="2303"/>
                </a:cubicBezTo>
                <a:cubicBezTo>
                  <a:pt x="4715" y="2300"/>
                  <a:pt x="4656" y="2299"/>
                  <a:pt x="4597" y="2299"/>
                </a:cubicBezTo>
                <a:cubicBezTo>
                  <a:pt x="4324" y="2299"/>
                  <a:pt x="4048" y="2321"/>
                  <a:pt x="3775" y="2321"/>
                </a:cubicBezTo>
                <a:cubicBezTo>
                  <a:pt x="3528" y="2321"/>
                  <a:pt x="3283" y="2303"/>
                  <a:pt x="3046" y="2236"/>
                </a:cubicBezTo>
                <a:cubicBezTo>
                  <a:pt x="2424" y="2055"/>
                  <a:pt x="1947" y="1547"/>
                  <a:pt x="1499" y="1076"/>
                </a:cubicBezTo>
                <a:cubicBezTo>
                  <a:pt x="1070" y="629"/>
                  <a:pt x="599" y="164"/>
                  <a:pt x="1" y="0"/>
                </a:cubicBezTo>
                <a:close/>
              </a:path>
            </a:pathLst>
          </a:custGeom>
          <a:solidFill>
            <a:srgbClr val="4586F1">
              <a:alpha val="75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44" name="Google Shape;744;p35"/>
          <p:cNvSpPr/>
          <p:nvPr/>
        </p:nvSpPr>
        <p:spPr>
          <a:xfrm rot="5400000" flipH="1">
            <a:off x="6756875" y="-537737"/>
            <a:ext cx="2422602" cy="3168829"/>
          </a:xfrm>
          <a:custGeom>
            <a:avLst/>
            <a:gdLst/>
            <a:ahLst/>
            <a:cxnLst/>
            <a:rect l="l" t="t" r="r" b="b"/>
            <a:pathLst>
              <a:path w="6321" h="4119" extrusionOk="0">
                <a:moveTo>
                  <a:pt x="1" y="0"/>
                </a:moveTo>
                <a:cubicBezTo>
                  <a:pt x="291" y="278"/>
                  <a:pt x="635" y="496"/>
                  <a:pt x="1022" y="628"/>
                </a:cubicBezTo>
                <a:cubicBezTo>
                  <a:pt x="1662" y="864"/>
                  <a:pt x="2363" y="973"/>
                  <a:pt x="2931" y="1354"/>
                </a:cubicBezTo>
                <a:cubicBezTo>
                  <a:pt x="3451" y="1698"/>
                  <a:pt x="3813" y="2230"/>
                  <a:pt x="4182" y="2731"/>
                </a:cubicBezTo>
                <a:cubicBezTo>
                  <a:pt x="4557" y="3233"/>
                  <a:pt x="4967" y="3734"/>
                  <a:pt x="5542" y="3988"/>
                </a:cubicBezTo>
                <a:cubicBezTo>
                  <a:pt x="5747" y="4075"/>
                  <a:pt x="5970" y="4119"/>
                  <a:pt x="6199" y="4119"/>
                </a:cubicBezTo>
                <a:cubicBezTo>
                  <a:pt x="6240" y="4119"/>
                  <a:pt x="6280" y="4118"/>
                  <a:pt x="6321" y="4115"/>
                </a:cubicBezTo>
                <a:lnTo>
                  <a:pt x="6321" y="761"/>
                </a:lnTo>
                <a:cubicBezTo>
                  <a:pt x="6315" y="342"/>
                  <a:pt x="5982" y="6"/>
                  <a:pt x="5571" y="6"/>
                </a:cubicBezTo>
                <a:cubicBezTo>
                  <a:pt x="5567" y="6"/>
                  <a:pt x="5563" y="6"/>
                  <a:pt x="5560" y="6"/>
                </a:cubicBezTo>
                <a:lnTo>
                  <a:pt x="1" y="0"/>
                </a:lnTo>
                <a:close/>
              </a:path>
            </a:pathLst>
          </a:custGeom>
          <a:solidFill>
            <a:srgbClr val="4586F1">
              <a:alpha val="75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45" name="Google Shape;745;p35"/>
          <p:cNvSpPr/>
          <p:nvPr/>
        </p:nvSpPr>
        <p:spPr>
          <a:xfrm>
            <a:off x="-35050" y="4601640"/>
            <a:ext cx="9179080" cy="254796"/>
          </a:xfrm>
          <a:custGeom>
            <a:avLst/>
            <a:gdLst/>
            <a:ahLst/>
            <a:cxnLst/>
            <a:rect l="l" t="t" r="r" b="b"/>
            <a:pathLst>
              <a:path w="56647" h="1772" extrusionOk="0">
                <a:moveTo>
                  <a:pt x="0" y="1"/>
                </a:moveTo>
                <a:lnTo>
                  <a:pt x="0" y="1771"/>
                </a:lnTo>
                <a:lnTo>
                  <a:pt x="56646" y="1771"/>
                </a:lnTo>
                <a:lnTo>
                  <a:pt x="5664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46" name="Google Shape;746;p35"/>
          <p:cNvSpPr/>
          <p:nvPr/>
        </p:nvSpPr>
        <p:spPr>
          <a:xfrm>
            <a:off x="-35050" y="4693648"/>
            <a:ext cx="9179080" cy="636127"/>
          </a:xfrm>
          <a:custGeom>
            <a:avLst/>
            <a:gdLst/>
            <a:ahLst/>
            <a:cxnLst/>
            <a:rect l="l" t="t" r="r" b="b"/>
            <a:pathLst>
              <a:path w="56647" h="4424" extrusionOk="0">
                <a:moveTo>
                  <a:pt x="0" y="1"/>
                </a:moveTo>
                <a:lnTo>
                  <a:pt x="0" y="4423"/>
                </a:lnTo>
                <a:lnTo>
                  <a:pt x="56646" y="4423"/>
                </a:lnTo>
                <a:lnTo>
                  <a:pt x="5664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747" name="Google Shape;747;p35"/>
          <p:cNvGrpSpPr/>
          <p:nvPr/>
        </p:nvGrpSpPr>
        <p:grpSpPr>
          <a:xfrm>
            <a:off x="126772" y="186045"/>
            <a:ext cx="8890214" cy="2626373"/>
            <a:chOff x="126822" y="19210"/>
            <a:chExt cx="8890214" cy="2626373"/>
          </a:xfrm>
        </p:grpSpPr>
        <p:sp>
          <p:nvSpPr>
            <p:cNvPr id="748" name="Google Shape;748;p35"/>
            <p:cNvSpPr/>
            <p:nvPr/>
          </p:nvSpPr>
          <p:spPr>
            <a:xfrm>
              <a:off x="126822" y="378761"/>
              <a:ext cx="112275" cy="118461"/>
            </a:xfrm>
            <a:custGeom>
              <a:avLst/>
              <a:gdLst/>
              <a:ahLst/>
              <a:cxnLst/>
              <a:rect l="l" t="t" r="r" b="b"/>
              <a:pathLst>
                <a:path w="780" h="823" extrusionOk="0">
                  <a:moveTo>
                    <a:pt x="212" y="0"/>
                  </a:moveTo>
                  <a:lnTo>
                    <a:pt x="272" y="314"/>
                  </a:lnTo>
                  <a:lnTo>
                    <a:pt x="0" y="496"/>
                  </a:lnTo>
                  <a:lnTo>
                    <a:pt x="296" y="544"/>
                  </a:lnTo>
                  <a:lnTo>
                    <a:pt x="284" y="822"/>
                  </a:lnTo>
                  <a:lnTo>
                    <a:pt x="508" y="568"/>
                  </a:lnTo>
                  <a:lnTo>
                    <a:pt x="780" y="617"/>
                  </a:lnTo>
                  <a:lnTo>
                    <a:pt x="780" y="617"/>
                  </a:lnTo>
                  <a:lnTo>
                    <a:pt x="604" y="351"/>
                  </a:lnTo>
                  <a:lnTo>
                    <a:pt x="737" y="115"/>
                  </a:lnTo>
                  <a:lnTo>
                    <a:pt x="459" y="212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9" name="Google Shape;749;p35"/>
            <p:cNvSpPr/>
            <p:nvPr/>
          </p:nvSpPr>
          <p:spPr>
            <a:xfrm>
              <a:off x="8448423" y="1239533"/>
              <a:ext cx="223975" cy="192005"/>
            </a:xfrm>
            <a:custGeom>
              <a:avLst/>
              <a:gdLst/>
              <a:ahLst/>
              <a:cxnLst/>
              <a:rect l="l" t="t" r="r" b="b"/>
              <a:pathLst>
                <a:path w="1850" h="1586" extrusionOk="0">
                  <a:moveTo>
                    <a:pt x="1068" y="81"/>
                  </a:moveTo>
                  <a:cubicBezTo>
                    <a:pt x="1456" y="81"/>
                    <a:pt x="1771" y="405"/>
                    <a:pt x="1771" y="794"/>
                  </a:cubicBezTo>
                  <a:cubicBezTo>
                    <a:pt x="1771" y="1225"/>
                    <a:pt x="1418" y="1510"/>
                    <a:pt x="1049" y="1510"/>
                  </a:cubicBezTo>
                  <a:cubicBezTo>
                    <a:pt x="874" y="1510"/>
                    <a:pt x="696" y="1446"/>
                    <a:pt x="550" y="1302"/>
                  </a:cubicBezTo>
                  <a:cubicBezTo>
                    <a:pt x="103" y="849"/>
                    <a:pt x="417" y="81"/>
                    <a:pt x="1058" y="81"/>
                  </a:cubicBezTo>
                  <a:cubicBezTo>
                    <a:pt x="1061" y="81"/>
                    <a:pt x="1065" y="81"/>
                    <a:pt x="1068" y="81"/>
                  </a:cubicBezTo>
                  <a:close/>
                  <a:moveTo>
                    <a:pt x="1051" y="1"/>
                  </a:moveTo>
                  <a:cubicBezTo>
                    <a:pt x="856" y="1"/>
                    <a:pt x="658" y="72"/>
                    <a:pt x="496" y="232"/>
                  </a:cubicBezTo>
                  <a:cubicBezTo>
                    <a:pt x="0" y="734"/>
                    <a:pt x="351" y="1586"/>
                    <a:pt x="1058" y="1586"/>
                  </a:cubicBezTo>
                  <a:cubicBezTo>
                    <a:pt x="1493" y="1586"/>
                    <a:pt x="1843" y="1229"/>
                    <a:pt x="1849" y="794"/>
                  </a:cubicBezTo>
                  <a:cubicBezTo>
                    <a:pt x="1849" y="316"/>
                    <a:pt x="1459" y="1"/>
                    <a:pt x="105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0" name="Google Shape;750;p35"/>
            <p:cNvSpPr/>
            <p:nvPr/>
          </p:nvSpPr>
          <p:spPr>
            <a:xfrm>
              <a:off x="7965678" y="35516"/>
              <a:ext cx="52462" cy="52659"/>
            </a:xfrm>
            <a:custGeom>
              <a:avLst/>
              <a:gdLst/>
              <a:ahLst/>
              <a:cxnLst/>
              <a:rect l="l" t="t" r="r" b="b"/>
              <a:pathLst>
                <a:path w="266" h="267" extrusionOk="0">
                  <a:moveTo>
                    <a:pt x="133" y="0"/>
                  </a:moveTo>
                  <a:cubicBezTo>
                    <a:pt x="61" y="0"/>
                    <a:pt x="0" y="61"/>
                    <a:pt x="0" y="133"/>
                  </a:cubicBezTo>
                  <a:cubicBezTo>
                    <a:pt x="0" y="206"/>
                    <a:pt x="61" y="266"/>
                    <a:pt x="133" y="266"/>
                  </a:cubicBezTo>
                  <a:cubicBezTo>
                    <a:pt x="206" y="266"/>
                    <a:pt x="266" y="206"/>
                    <a:pt x="266" y="133"/>
                  </a:cubicBezTo>
                  <a:cubicBezTo>
                    <a:pt x="266" y="61"/>
                    <a:pt x="206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1" name="Google Shape;751;p35"/>
            <p:cNvSpPr/>
            <p:nvPr/>
          </p:nvSpPr>
          <p:spPr>
            <a:xfrm>
              <a:off x="7965678" y="1350266"/>
              <a:ext cx="52462" cy="52659"/>
            </a:xfrm>
            <a:custGeom>
              <a:avLst/>
              <a:gdLst/>
              <a:ahLst/>
              <a:cxnLst/>
              <a:rect l="l" t="t" r="r" b="b"/>
              <a:pathLst>
                <a:path w="266" h="267" extrusionOk="0">
                  <a:moveTo>
                    <a:pt x="133" y="0"/>
                  </a:moveTo>
                  <a:cubicBezTo>
                    <a:pt x="61" y="0"/>
                    <a:pt x="0" y="61"/>
                    <a:pt x="0" y="133"/>
                  </a:cubicBezTo>
                  <a:cubicBezTo>
                    <a:pt x="0" y="206"/>
                    <a:pt x="61" y="266"/>
                    <a:pt x="133" y="266"/>
                  </a:cubicBezTo>
                  <a:cubicBezTo>
                    <a:pt x="206" y="266"/>
                    <a:pt x="266" y="206"/>
                    <a:pt x="266" y="133"/>
                  </a:cubicBezTo>
                  <a:cubicBezTo>
                    <a:pt x="266" y="61"/>
                    <a:pt x="206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2" name="Google Shape;752;p35"/>
            <p:cNvSpPr/>
            <p:nvPr/>
          </p:nvSpPr>
          <p:spPr>
            <a:xfrm>
              <a:off x="1535065" y="124803"/>
              <a:ext cx="52462" cy="52659"/>
            </a:xfrm>
            <a:custGeom>
              <a:avLst/>
              <a:gdLst/>
              <a:ahLst/>
              <a:cxnLst/>
              <a:rect l="l" t="t" r="r" b="b"/>
              <a:pathLst>
                <a:path w="266" h="267" extrusionOk="0">
                  <a:moveTo>
                    <a:pt x="133" y="0"/>
                  </a:moveTo>
                  <a:cubicBezTo>
                    <a:pt x="61" y="0"/>
                    <a:pt x="0" y="61"/>
                    <a:pt x="0" y="133"/>
                  </a:cubicBezTo>
                  <a:cubicBezTo>
                    <a:pt x="0" y="206"/>
                    <a:pt x="61" y="266"/>
                    <a:pt x="133" y="266"/>
                  </a:cubicBezTo>
                  <a:cubicBezTo>
                    <a:pt x="206" y="266"/>
                    <a:pt x="266" y="206"/>
                    <a:pt x="266" y="133"/>
                  </a:cubicBezTo>
                  <a:cubicBezTo>
                    <a:pt x="266" y="61"/>
                    <a:pt x="206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3" name="Google Shape;753;p35"/>
            <p:cNvSpPr/>
            <p:nvPr/>
          </p:nvSpPr>
          <p:spPr>
            <a:xfrm>
              <a:off x="609073" y="177445"/>
              <a:ext cx="223975" cy="192005"/>
            </a:xfrm>
            <a:custGeom>
              <a:avLst/>
              <a:gdLst/>
              <a:ahLst/>
              <a:cxnLst/>
              <a:rect l="l" t="t" r="r" b="b"/>
              <a:pathLst>
                <a:path w="1850" h="1586" extrusionOk="0">
                  <a:moveTo>
                    <a:pt x="1068" y="81"/>
                  </a:moveTo>
                  <a:cubicBezTo>
                    <a:pt x="1456" y="81"/>
                    <a:pt x="1771" y="405"/>
                    <a:pt x="1771" y="794"/>
                  </a:cubicBezTo>
                  <a:cubicBezTo>
                    <a:pt x="1771" y="1225"/>
                    <a:pt x="1418" y="1510"/>
                    <a:pt x="1049" y="1510"/>
                  </a:cubicBezTo>
                  <a:cubicBezTo>
                    <a:pt x="874" y="1510"/>
                    <a:pt x="696" y="1446"/>
                    <a:pt x="550" y="1302"/>
                  </a:cubicBezTo>
                  <a:cubicBezTo>
                    <a:pt x="103" y="849"/>
                    <a:pt x="417" y="81"/>
                    <a:pt x="1058" y="81"/>
                  </a:cubicBezTo>
                  <a:cubicBezTo>
                    <a:pt x="1061" y="81"/>
                    <a:pt x="1065" y="81"/>
                    <a:pt x="1068" y="81"/>
                  </a:cubicBezTo>
                  <a:close/>
                  <a:moveTo>
                    <a:pt x="1051" y="1"/>
                  </a:moveTo>
                  <a:cubicBezTo>
                    <a:pt x="856" y="1"/>
                    <a:pt x="658" y="72"/>
                    <a:pt x="496" y="232"/>
                  </a:cubicBezTo>
                  <a:cubicBezTo>
                    <a:pt x="0" y="734"/>
                    <a:pt x="351" y="1586"/>
                    <a:pt x="1058" y="1586"/>
                  </a:cubicBezTo>
                  <a:cubicBezTo>
                    <a:pt x="1493" y="1586"/>
                    <a:pt x="1843" y="1229"/>
                    <a:pt x="1849" y="794"/>
                  </a:cubicBezTo>
                  <a:cubicBezTo>
                    <a:pt x="1849" y="316"/>
                    <a:pt x="1459" y="1"/>
                    <a:pt x="1051" y="1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4" name="Google Shape;754;p35"/>
            <p:cNvSpPr/>
            <p:nvPr/>
          </p:nvSpPr>
          <p:spPr>
            <a:xfrm>
              <a:off x="239101" y="2483267"/>
              <a:ext cx="153836" cy="162316"/>
            </a:xfrm>
            <a:custGeom>
              <a:avLst/>
              <a:gdLst/>
              <a:ahLst/>
              <a:cxnLst/>
              <a:rect l="l" t="t" r="r" b="b"/>
              <a:pathLst>
                <a:path w="780" h="823" extrusionOk="0">
                  <a:moveTo>
                    <a:pt x="212" y="0"/>
                  </a:moveTo>
                  <a:lnTo>
                    <a:pt x="272" y="314"/>
                  </a:lnTo>
                  <a:lnTo>
                    <a:pt x="0" y="496"/>
                  </a:lnTo>
                  <a:lnTo>
                    <a:pt x="296" y="544"/>
                  </a:lnTo>
                  <a:lnTo>
                    <a:pt x="284" y="822"/>
                  </a:lnTo>
                  <a:lnTo>
                    <a:pt x="508" y="568"/>
                  </a:lnTo>
                  <a:lnTo>
                    <a:pt x="780" y="617"/>
                  </a:lnTo>
                  <a:lnTo>
                    <a:pt x="780" y="617"/>
                  </a:lnTo>
                  <a:lnTo>
                    <a:pt x="604" y="351"/>
                  </a:lnTo>
                  <a:lnTo>
                    <a:pt x="737" y="115"/>
                  </a:lnTo>
                  <a:lnTo>
                    <a:pt x="459" y="212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5" name="Google Shape;755;p35"/>
            <p:cNvSpPr/>
            <p:nvPr/>
          </p:nvSpPr>
          <p:spPr>
            <a:xfrm flipH="1">
              <a:off x="8904761" y="378761"/>
              <a:ext cx="112275" cy="118461"/>
            </a:xfrm>
            <a:custGeom>
              <a:avLst/>
              <a:gdLst/>
              <a:ahLst/>
              <a:cxnLst/>
              <a:rect l="l" t="t" r="r" b="b"/>
              <a:pathLst>
                <a:path w="780" h="823" extrusionOk="0">
                  <a:moveTo>
                    <a:pt x="212" y="0"/>
                  </a:moveTo>
                  <a:lnTo>
                    <a:pt x="272" y="314"/>
                  </a:lnTo>
                  <a:lnTo>
                    <a:pt x="0" y="496"/>
                  </a:lnTo>
                  <a:lnTo>
                    <a:pt x="296" y="544"/>
                  </a:lnTo>
                  <a:lnTo>
                    <a:pt x="284" y="822"/>
                  </a:lnTo>
                  <a:lnTo>
                    <a:pt x="508" y="568"/>
                  </a:lnTo>
                  <a:lnTo>
                    <a:pt x="780" y="617"/>
                  </a:lnTo>
                  <a:lnTo>
                    <a:pt x="780" y="617"/>
                  </a:lnTo>
                  <a:lnTo>
                    <a:pt x="604" y="351"/>
                  </a:lnTo>
                  <a:lnTo>
                    <a:pt x="737" y="115"/>
                  </a:lnTo>
                  <a:lnTo>
                    <a:pt x="459" y="212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6" name="Google Shape;756;p35"/>
            <p:cNvSpPr/>
            <p:nvPr/>
          </p:nvSpPr>
          <p:spPr>
            <a:xfrm flipH="1">
              <a:off x="7064598" y="19210"/>
              <a:ext cx="99474" cy="85275"/>
            </a:xfrm>
            <a:custGeom>
              <a:avLst/>
              <a:gdLst/>
              <a:ahLst/>
              <a:cxnLst/>
              <a:rect l="l" t="t" r="r" b="b"/>
              <a:pathLst>
                <a:path w="1850" h="1586" extrusionOk="0">
                  <a:moveTo>
                    <a:pt x="1068" y="81"/>
                  </a:moveTo>
                  <a:cubicBezTo>
                    <a:pt x="1456" y="81"/>
                    <a:pt x="1771" y="405"/>
                    <a:pt x="1771" y="794"/>
                  </a:cubicBezTo>
                  <a:cubicBezTo>
                    <a:pt x="1771" y="1225"/>
                    <a:pt x="1418" y="1510"/>
                    <a:pt x="1049" y="1510"/>
                  </a:cubicBezTo>
                  <a:cubicBezTo>
                    <a:pt x="874" y="1510"/>
                    <a:pt x="696" y="1446"/>
                    <a:pt x="550" y="1302"/>
                  </a:cubicBezTo>
                  <a:cubicBezTo>
                    <a:pt x="103" y="849"/>
                    <a:pt x="417" y="81"/>
                    <a:pt x="1058" y="81"/>
                  </a:cubicBezTo>
                  <a:cubicBezTo>
                    <a:pt x="1061" y="81"/>
                    <a:pt x="1065" y="81"/>
                    <a:pt x="1068" y="81"/>
                  </a:cubicBezTo>
                  <a:close/>
                  <a:moveTo>
                    <a:pt x="1051" y="1"/>
                  </a:moveTo>
                  <a:cubicBezTo>
                    <a:pt x="856" y="1"/>
                    <a:pt x="658" y="72"/>
                    <a:pt x="496" y="232"/>
                  </a:cubicBezTo>
                  <a:cubicBezTo>
                    <a:pt x="0" y="734"/>
                    <a:pt x="351" y="1586"/>
                    <a:pt x="1058" y="1586"/>
                  </a:cubicBezTo>
                  <a:cubicBezTo>
                    <a:pt x="1493" y="1586"/>
                    <a:pt x="1843" y="1229"/>
                    <a:pt x="1849" y="794"/>
                  </a:cubicBezTo>
                  <a:cubicBezTo>
                    <a:pt x="1849" y="316"/>
                    <a:pt x="1459" y="1"/>
                    <a:pt x="105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7" name="Google Shape;757;p35"/>
            <p:cNvSpPr/>
            <p:nvPr/>
          </p:nvSpPr>
          <p:spPr>
            <a:xfrm flipH="1">
              <a:off x="8934657" y="1936341"/>
              <a:ext cx="52462" cy="52659"/>
            </a:xfrm>
            <a:custGeom>
              <a:avLst/>
              <a:gdLst/>
              <a:ahLst/>
              <a:cxnLst/>
              <a:rect l="l" t="t" r="r" b="b"/>
              <a:pathLst>
                <a:path w="266" h="267" extrusionOk="0">
                  <a:moveTo>
                    <a:pt x="133" y="0"/>
                  </a:moveTo>
                  <a:cubicBezTo>
                    <a:pt x="61" y="0"/>
                    <a:pt x="0" y="61"/>
                    <a:pt x="0" y="133"/>
                  </a:cubicBezTo>
                  <a:cubicBezTo>
                    <a:pt x="0" y="206"/>
                    <a:pt x="61" y="266"/>
                    <a:pt x="133" y="266"/>
                  </a:cubicBezTo>
                  <a:cubicBezTo>
                    <a:pt x="206" y="266"/>
                    <a:pt x="266" y="206"/>
                    <a:pt x="266" y="133"/>
                  </a:cubicBezTo>
                  <a:cubicBezTo>
                    <a:pt x="266" y="61"/>
                    <a:pt x="206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8" name="Google Shape;758;p35"/>
            <p:cNvSpPr/>
            <p:nvPr/>
          </p:nvSpPr>
          <p:spPr>
            <a:xfrm>
              <a:off x="289778" y="1547491"/>
              <a:ext cx="52462" cy="52659"/>
            </a:xfrm>
            <a:custGeom>
              <a:avLst/>
              <a:gdLst/>
              <a:ahLst/>
              <a:cxnLst/>
              <a:rect l="l" t="t" r="r" b="b"/>
              <a:pathLst>
                <a:path w="266" h="267" extrusionOk="0">
                  <a:moveTo>
                    <a:pt x="133" y="0"/>
                  </a:moveTo>
                  <a:cubicBezTo>
                    <a:pt x="61" y="0"/>
                    <a:pt x="0" y="61"/>
                    <a:pt x="0" y="133"/>
                  </a:cubicBezTo>
                  <a:cubicBezTo>
                    <a:pt x="0" y="206"/>
                    <a:pt x="61" y="266"/>
                    <a:pt x="133" y="266"/>
                  </a:cubicBezTo>
                  <a:cubicBezTo>
                    <a:pt x="206" y="266"/>
                    <a:pt x="266" y="206"/>
                    <a:pt x="266" y="133"/>
                  </a:cubicBezTo>
                  <a:cubicBezTo>
                    <a:pt x="266" y="61"/>
                    <a:pt x="206" y="0"/>
                    <a:pt x="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9" name="Google Shape;759;p35"/>
            <p:cNvSpPr/>
            <p:nvPr/>
          </p:nvSpPr>
          <p:spPr>
            <a:xfrm flipH="1">
              <a:off x="1296386" y="664911"/>
              <a:ext cx="112275" cy="118461"/>
            </a:xfrm>
            <a:custGeom>
              <a:avLst/>
              <a:gdLst/>
              <a:ahLst/>
              <a:cxnLst/>
              <a:rect l="l" t="t" r="r" b="b"/>
              <a:pathLst>
                <a:path w="780" h="823" extrusionOk="0">
                  <a:moveTo>
                    <a:pt x="212" y="0"/>
                  </a:moveTo>
                  <a:lnTo>
                    <a:pt x="272" y="314"/>
                  </a:lnTo>
                  <a:lnTo>
                    <a:pt x="0" y="496"/>
                  </a:lnTo>
                  <a:lnTo>
                    <a:pt x="296" y="544"/>
                  </a:lnTo>
                  <a:lnTo>
                    <a:pt x="284" y="822"/>
                  </a:lnTo>
                  <a:lnTo>
                    <a:pt x="508" y="568"/>
                  </a:lnTo>
                  <a:lnTo>
                    <a:pt x="780" y="617"/>
                  </a:lnTo>
                  <a:lnTo>
                    <a:pt x="780" y="617"/>
                  </a:lnTo>
                  <a:lnTo>
                    <a:pt x="604" y="351"/>
                  </a:lnTo>
                  <a:lnTo>
                    <a:pt x="737" y="115"/>
                  </a:lnTo>
                  <a:lnTo>
                    <a:pt x="459" y="212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60" name="Google Shape;760;p35"/>
            <p:cNvSpPr/>
            <p:nvPr/>
          </p:nvSpPr>
          <p:spPr>
            <a:xfrm flipH="1">
              <a:off x="876536" y="1069023"/>
              <a:ext cx="99474" cy="85275"/>
            </a:xfrm>
            <a:custGeom>
              <a:avLst/>
              <a:gdLst/>
              <a:ahLst/>
              <a:cxnLst/>
              <a:rect l="l" t="t" r="r" b="b"/>
              <a:pathLst>
                <a:path w="1850" h="1586" extrusionOk="0">
                  <a:moveTo>
                    <a:pt x="1068" y="81"/>
                  </a:moveTo>
                  <a:cubicBezTo>
                    <a:pt x="1456" y="81"/>
                    <a:pt x="1771" y="405"/>
                    <a:pt x="1771" y="794"/>
                  </a:cubicBezTo>
                  <a:cubicBezTo>
                    <a:pt x="1771" y="1225"/>
                    <a:pt x="1418" y="1510"/>
                    <a:pt x="1049" y="1510"/>
                  </a:cubicBezTo>
                  <a:cubicBezTo>
                    <a:pt x="874" y="1510"/>
                    <a:pt x="696" y="1446"/>
                    <a:pt x="550" y="1302"/>
                  </a:cubicBezTo>
                  <a:cubicBezTo>
                    <a:pt x="103" y="849"/>
                    <a:pt x="417" y="81"/>
                    <a:pt x="1058" y="81"/>
                  </a:cubicBezTo>
                  <a:cubicBezTo>
                    <a:pt x="1061" y="81"/>
                    <a:pt x="1065" y="81"/>
                    <a:pt x="1068" y="81"/>
                  </a:cubicBezTo>
                  <a:close/>
                  <a:moveTo>
                    <a:pt x="1051" y="1"/>
                  </a:moveTo>
                  <a:cubicBezTo>
                    <a:pt x="856" y="1"/>
                    <a:pt x="658" y="72"/>
                    <a:pt x="496" y="232"/>
                  </a:cubicBezTo>
                  <a:cubicBezTo>
                    <a:pt x="0" y="734"/>
                    <a:pt x="351" y="1586"/>
                    <a:pt x="1058" y="1586"/>
                  </a:cubicBezTo>
                  <a:cubicBezTo>
                    <a:pt x="1493" y="1586"/>
                    <a:pt x="1843" y="1229"/>
                    <a:pt x="1849" y="794"/>
                  </a:cubicBezTo>
                  <a:cubicBezTo>
                    <a:pt x="1849" y="316"/>
                    <a:pt x="1459" y="1"/>
                    <a:pt x="1051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61" name="Google Shape;761;p35"/>
            <p:cNvSpPr/>
            <p:nvPr/>
          </p:nvSpPr>
          <p:spPr>
            <a:xfrm>
              <a:off x="8166526" y="587617"/>
              <a:ext cx="153835" cy="162316"/>
            </a:xfrm>
            <a:custGeom>
              <a:avLst/>
              <a:gdLst/>
              <a:ahLst/>
              <a:cxnLst/>
              <a:rect l="l" t="t" r="r" b="b"/>
              <a:pathLst>
                <a:path w="780" h="823" extrusionOk="0">
                  <a:moveTo>
                    <a:pt x="212" y="0"/>
                  </a:moveTo>
                  <a:lnTo>
                    <a:pt x="272" y="314"/>
                  </a:lnTo>
                  <a:lnTo>
                    <a:pt x="0" y="496"/>
                  </a:lnTo>
                  <a:lnTo>
                    <a:pt x="296" y="544"/>
                  </a:lnTo>
                  <a:lnTo>
                    <a:pt x="284" y="822"/>
                  </a:lnTo>
                  <a:lnTo>
                    <a:pt x="508" y="568"/>
                  </a:lnTo>
                  <a:lnTo>
                    <a:pt x="780" y="617"/>
                  </a:lnTo>
                  <a:lnTo>
                    <a:pt x="780" y="617"/>
                  </a:lnTo>
                  <a:lnTo>
                    <a:pt x="604" y="351"/>
                  </a:lnTo>
                  <a:lnTo>
                    <a:pt x="737" y="115"/>
                  </a:lnTo>
                  <a:lnTo>
                    <a:pt x="459" y="212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762" name="Google Shape;762;p35"/>
          <p:cNvSpPr txBox="1">
            <a:spLocks noGrp="1"/>
          </p:cNvSpPr>
          <p:nvPr>
            <p:ph type="subTitle" idx="3"/>
          </p:nvPr>
        </p:nvSpPr>
        <p:spPr>
          <a:xfrm>
            <a:off x="2016300" y="1202500"/>
            <a:ext cx="5111400" cy="46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63" name="Google Shape;763;p35"/>
          <p:cNvSpPr txBox="1">
            <a:spLocks noGrp="1"/>
          </p:cNvSpPr>
          <p:nvPr>
            <p:ph type="title"/>
          </p:nvPr>
        </p:nvSpPr>
        <p:spPr>
          <a:xfrm>
            <a:off x="721050" y="542500"/>
            <a:ext cx="7701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6694599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p36"/>
          <p:cNvSpPr txBox="1">
            <a:spLocks noGrp="1"/>
          </p:cNvSpPr>
          <p:nvPr>
            <p:ph type="ctrTitle"/>
          </p:nvPr>
        </p:nvSpPr>
        <p:spPr>
          <a:xfrm>
            <a:off x="4795625" y="542500"/>
            <a:ext cx="3223500" cy="71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766" name="Google Shape;766;p36"/>
          <p:cNvSpPr txBox="1">
            <a:spLocks noGrp="1"/>
          </p:cNvSpPr>
          <p:nvPr>
            <p:ph type="subTitle" idx="1"/>
          </p:nvPr>
        </p:nvSpPr>
        <p:spPr>
          <a:xfrm>
            <a:off x="4795625" y="2038013"/>
            <a:ext cx="3223500" cy="71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 dirty="0"/>
          </a:p>
        </p:txBody>
      </p:sp>
      <p:sp>
        <p:nvSpPr>
          <p:cNvPr id="767" name="Google Shape;767;p36"/>
          <p:cNvSpPr txBox="1">
            <a:spLocks noGrp="1"/>
          </p:cNvSpPr>
          <p:nvPr>
            <p:ph type="subTitle" idx="2"/>
          </p:nvPr>
        </p:nvSpPr>
        <p:spPr>
          <a:xfrm>
            <a:off x="4795625" y="1576838"/>
            <a:ext cx="3223500" cy="3405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 dirty="0"/>
          </a:p>
        </p:txBody>
      </p:sp>
      <p:sp>
        <p:nvSpPr>
          <p:cNvPr id="768" name="Google Shape;768;p36"/>
          <p:cNvSpPr/>
          <p:nvPr/>
        </p:nvSpPr>
        <p:spPr>
          <a:xfrm>
            <a:off x="-35050" y="4449240"/>
            <a:ext cx="9179080" cy="254796"/>
          </a:xfrm>
          <a:custGeom>
            <a:avLst/>
            <a:gdLst/>
            <a:ahLst/>
            <a:cxnLst/>
            <a:rect l="l" t="t" r="r" b="b"/>
            <a:pathLst>
              <a:path w="56647" h="1772" extrusionOk="0">
                <a:moveTo>
                  <a:pt x="0" y="1"/>
                </a:moveTo>
                <a:lnTo>
                  <a:pt x="0" y="1771"/>
                </a:lnTo>
                <a:lnTo>
                  <a:pt x="56646" y="1771"/>
                </a:lnTo>
                <a:lnTo>
                  <a:pt x="56646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69" name="Google Shape;769;p36"/>
          <p:cNvSpPr/>
          <p:nvPr/>
        </p:nvSpPr>
        <p:spPr>
          <a:xfrm>
            <a:off x="-35050" y="4541248"/>
            <a:ext cx="9179080" cy="636127"/>
          </a:xfrm>
          <a:custGeom>
            <a:avLst/>
            <a:gdLst/>
            <a:ahLst/>
            <a:cxnLst/>
            <a:rect l="l" t="t" r="r" b="b"/>
            <a:pathLst>
              <a:path w="56647" h="4424" extrusionOk="0">
                <a:moveTo>
                  <a:pt x="0" y="1"/>
                </a:moveTo>
                <a:lnTo>
                  <a:pt x="0" y="4423"/>
                </a:lnTo>
                <a:lnTo>
                  <a:pt x="56646" y="4423"/>
                </a:lnTo>
                <a:lnTo>
                  <a:pt x="5664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70" name="Google Shape;770;p36"/>
          <p:cNvSpPr/>
          <p:nvPr/>
        </p:nvSpPr>
        <p:spPr>
          <a:xfrm rot="10800000" flipH="1">
            <a:off x="-826374" y="-59720"/>
            <a:ext cx="3363293" cy="2116820"/>
          </a:xfrm>
          <a:custGeom>
            <a:avLst/>
            <a:gdLst/>
            <a:ahLst/>
            <a:cxnLst/>
            <a:rect l="l" t="t" r="r" b="b"/>
            <a:pathLst>
              <a:path w="7850" h="4255" extrusionOk="0">
                <a:moveTo>
                  <a:pt x="1" y="0"/>
                </a:moveTo>
                <a:lnTo>
                  <a:pt x="1" y="3499"/>
                </a:lnTo>
                <a:cubicBezTo>
                  <a:pt x="7" y="3916"/>
                  <a:pt x="345" y="4254"/>
                  <a:pt x="762" y="4254"/>
                </a:cubicBezTo>
                <a:lnTo>
                  <a:pt x="7850" y="4254"/>
                </a:lnTo>
                <a:cubicBezTo>
                  <a:pt x="7246" y="3142"/>
                  <a:pt x="6049" y="2351"/>
                  <a:pt x="4774" y="2303"/>
                </a:cubicBezTo>
                <a:cubicBezTo>
                  <a:pt x="4715" y="2300"/>
                  <a:pt x="4656" y="2299"/>
                  <a:pt x="4597" y="2299"/>
                </a:cubicBezTo>
                <a:cubicBezTo>
                  <a:pt x="4324" y="2299"/>
                  <a:pt x="4048" y="2321"/>
                  <a:pt x="3775" y="2321"/>
                </a:cubicBezTo>
                <a:cubicBezTo>
                  <a:pt x="3528" y="2321"/>
                  <a:pt x="3283" y="2303"/>
                  <a:pt x="3046" y="2236"/>
                </a:cubicBezTo>
                <a:cubicBezTo>
                  <a:pt x="2424" y="2055"/>
                  <a:pt x="1947" y="1547"/>
                  <a:pt x="1499" y="1076"/>
                </a:cubicBezTo>
                <a:cubicBezTo>
                  <a:pt x="1070" y="629"/>
                  <a:pt x="599" y="164"/>
                  <a:pt x="1" y="0"/>
                </a:cubicBezTo>
                <a:close/>
              </a:path>
            </a:pathLst>
          </a:custGeom>
          <a:solidFill>
            <a:srgbClr val="4586F1">
              <a:alpha val="75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71" name="Google Shape;771;p36"/>
          <p:cNvSpPr/>
          <p:nvPr/>
        </p:nvSpPr>
        <p:spPr>
          <a:xfrm>
            <a:off x="7413594" y="-59735"/>
            <a:ext cx="2422602" cy="1578627"/>
          </a:xfrm>
          <a:custGeom>
            <a:avLst/>
            <a:gdLst/>
            <a:ahLst/>
            <a:cxnLst/>
            <a:rect l="l" t="t" r="r" b="b"/>
            <a:pathLst>
              <a:path w="6321" h="4119" extrusionOk="0">
                <a:moveTo>
                  <a:pt x="1" y="0"/>
                </a:moveTo>
                <a:cubicBezTo>
                  <a:pt x="291" y="278"/>
                  <a:pt x="635" y="496"/>
                  <a:pt x="1022" y="628"/>
                </a:cubicBezTo>
                <a:cubicBezTo>
                  <a:pt x="1662" y="864"/>
                  <a:pt x="2363" y="973"/>
                  <a:pt x="2931" y="1354"/>
                </a:cubicBezTo>
                <a:cubicBezTo>
                  <a:pt x="3451" y="1698"/>
                  <a:pt x="3813" y="2230"/>
                  <a:pt x="4182" y="2731"/>
                </a:cubicBezTo>
                <a:cubicBezTo>
                  <a:pt x="4557" y="3233"/>
                  <a:pt x="4967" y="3734"/>
                  <a:pt x="5542" y="3988"/>
                </a:cubicBezTo>
                <a:cubicBezTo>
                  <a:pt x="5747" y="4075"/>
                  <a:pt x="5970" y="4119"/>
                  <a:pt x="6199" y="4119"/>
                </a:cubicBezTo>
                <a:cubicBezTo>
                  <a:pt x="6240" y="4119"/>
                  <a:pt x="6280" y="4118"/>
                  <a:pt x="6321" y="4115"/>
                </a:cubicBezTo>
                <a:lnTo>
                  <a:pt x="6321" y="761"/>
                </a:lnTo>
                <a:cubicBezTo>
                  <a:pt x="6315" y="342"/>
                  <a:pt x="5982" y="6"/>
                  <a:pt x="5571" y="6"/>
                </a:cubicBezTo>
                <a:cubicBezTo>
                  <a:pt x="5567" y="6"/>
                  <a:pt x="5563" y="6"/>
                  <a:pt x="5560" y="6"/>
                </a:cubicBezTo>
                <a:lnTo>
                  <a:pt x="1" y="0"/>
                </a:lnTo>
                <a:close/>
              </a:path>
            </a:pathLst>
          </a:custGeom>
          <a:solidFill>
            <a:srgbClr val="4586F1">
              <a:alpha val="75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72" name="Google Shape;772;p36"/>
          <p:cNvSpPr/>
          <p:nvPr/>
        </p:nvSpPr>
        <p:spPr>
          <a:xfrm>
            <a:off x="8162091" y="3062591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73" name="Google Shape;773;p36"/>
          <p:cNvSpPr/>
          <p:nvPr/>
        </p:nvSpPr>
        <p:spPr>
          <a:xfrm>
            <a:off x="8621899" y="2230446"/>
            <a:ext cx="223975" cy="192005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74" name="Google Shape;774;p36"/>
          <p:cNvSpPr/>
          <p:nvPr/>
        </p:nvSpPr>
        <p:spPr>
          <a:xfrm>
            <a:off x="3810988" y="2245293"/>
            <a:ext cx="153836" cy="162316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75" name="Google Shape;775;p36"/>
          <p:cNvSpPr/>
          <p:nvPr/>
        </p:nvSpPr>
        <p:spPr>
          <a:xfrm>
            <a:off x="547048" y="3415087"/>
            <a:ext cx="112275" cy="118461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76" name="Google Shape;776;p36"/>
          <p:cNvSpPr/>
          <p:nvPr/>
        </p:nvSpPr>
        <p:spPr>
          <a:xfrm>
            <a:off x="4290165" y="251092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77" name="Google Shape;777;p36"/>
          <p:cNvSpPr/>
          <p:nvPr/>
        </p:nvSpPr>
        <p:spPr>
          <a:xfrm>
            <a:off x="1405697" y="483274"/>
            <a:ext cx="112275" cy="118461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78" name="Google Shape;778;p36"/>
          <p:cNvSpPr/>
          <p:nvPr/>
        </p:nvSpPr>
        <p:spPr>
          <a:xfrm>
            <a:off x="6445985" y="3006978"/>
            <a:ext cx="29775" cy="29880"/>
          </a:xfrm>
          <a:custGeom>
            <a:avLst/>
            <a:gdLst/>
            <a:ahLst/>
            <a:cxnLst/>
            <a:rect l="l" t="t" r="r" b="b"/>
            <a:pathLst>
              <a:path w="1144" h="1148" extrusionOk="0">
                <a:moveTo>
                  <a:pt x="574" y="1"/>
                </a:moveTo>
                <a:cubicBezTo>
                  <a:pt x="257" y="1"/>
                  <a:pt x="0" y="258"/>
                  <a:pt x="0" y="575"/>
                </a:cubicBezTo>
                <a:cubicBezTo>
                  <a:pt x="0" y="891"/>
                  <a:pt x="257" y="1148"/>
                  <a:pt x="574" y="1148"/>
                </a:cubicBezTo>
                <a:cubicBezTo>
                  <a:pt x="891" y="1148"/>
                  <a:pt x="1144" y="891"/>
                  <a:pt x="1144" y="575"/>
                </a:cubicBezTo>
                <a:cubicBezTo>
                  <a:pt x="1144" y="258"/>
                  <a:pt x="891" y="1"/>
                  <a:pt x="57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79" name="Google Shape;779;p36"/>
          <p:cNvSpPr txBox="1"/>
          <p:nvPr/>
        </p:nvSpPr>
        <p:spPr>
          <a:xfrm>
            <a:off x="4481225" y="3386275"/>
            <a:ext cx="3852300" cy="6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llerta"/>
              </a:rPr>
              <a:t>CREDITS: This presentation template was created by </a:t>
            </a:r>
            <a:r>
              <a:rPr lang="en" sz="1200" b="1" dirty="0">
                <a:solidFill>
                  <a:schemeClr val="accent2"/>
                </a:solidFill>
                <a:uFill>
                  <a:noFill/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llerta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llerta"/>
              </a:rPr>
              <a:t>, including icons by </a:t>
            </a:r>
            <a:r>
              <a:rPr lang="en" sz="1200" b="1" dirty="0">
                <a:solidFill>
                  <a:schemeClr val="accent2"/>
                </a:solidFill>
                <a:uFill>
                  <a:noFill/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llert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llerta"/>
              </a:rPr>
              <a:t>, and infographics &amp; images by </a:t>
            </a:r>
            <a:r>
              <a:rPr lang="en" sz="1200" b="1" dirty="0">
                <a:solidFill>
                  <a:schemeClr val="accent2"/>
                </a:solidFill>
                <a:uFill>
                  <a:noFill/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llert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200" b="1" u="sng" dirty="0">
              <a:solidFill>
                <a:schemeClr val="accent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llerta"/>
            </a:endParaRPr>
          </a:p>
        </p:txBody>
      </p:sp>
      <p:sp>
        <p:nvSpPr>
          <p:cNvPr id="780" name="Google Shape;780;p36"/>
          <p:cNvSpPr/>
          <p:nvPr/>
        </p:nvSpPr>
        <p:spPr>
          <a:xfrm rot="9614910">
            <a:off x="-290943" y="1595759"/>
            <a:ext cx="936278" cy="673458"/>
          </a:xfrm>
          <a:custGeom>
            <a:avLst/>
            <a:gdLst/>
            <a:ahLst/>
            <a:cxnLst/>
            <a:rect l="l" t="t" r="r" b="b"/>
            <a:pathLst>
              <a:path w="9501" h="6834" extrusionOk="0">
                <a:moveTo>
                  <a:pt x="8553" y="1358"/>
                </a:moveTo>
                <a:cubicBezTo>
                  <a:pt x="8564" y="1460"/>
                  <a:pt x="8561" y="1563"/>
                  <a:pt x="8545" y="1664"/>
                </a:cubicBezTo>
                <a:cubicBezTo>
                  <a:pt x="8502" y="1911"/>
                  <a:pt x="8375" y="2135"/>
                  <a:pt x="8188" y="2298"/>
                </a:cubicBezTo>
                <a:cubicBezTo>
                  <a:pt x="8116" y="2370"/>
                  <a:pt x="8019" y="2425"/>
                  <a:pt x="7922" y="2449"/>
                </a:cubicBezTo>
                <a:cubicBezTo>
                  <a:pt x="7908" y="2451"/>
                  <a:pt x="7893" y="2452"/>
                  <a:pt x="7878" y="2452"/>
                </a:cubicBezTo>
                <a:cubicBezTo>
                  <a:pt x="7809" y="2452"/>
                  <a:pt x="7742" y="2430"/>
                  <a:pt x="7687" y="2395"/>
                </a:cubicBezTo>
                <a:cubicBezTo>
                  <a:pt x="7542" y="2304"/>
                  <a:pt x="7475" y="2141"/>
                  <a:pt x="7505" y="1972"/>
                </a:cubicBezTo>
                <a:cubicBezTo>
                  <a:pt x="7536" y="1881"/>
                  <a:pt x="7596" y="1796"/>
                  <a:pt x="7681" y="1742"/>
                </a:cubicBezTo>
                <a:cubicBezTo>
                  <a:pt x="7777" y="1664"/>
                  <a:pt x="7886" y="1597"/>
                  <a:pt x="8001" y="1543"/>
                </a:cubicBezTo>
                <a:cubicBezTo>
                  <a:pt x="8173" y="1454"/>
                  <a:pt x="8360" y="1391"/>
                  <a:pt x="8553" y="1358"/>
                </a:cubicBezTo>
                <a:close/>
                <a:moveTo>
                  <a:pt x="4705" y="1970"/>
                </a:moveTo>
                <a:cubicBezTo>
                  <a:pt x="4865" y="1973"/>
                  <a:pt x="5024" y="1998"/>
                  <a:pt x="5179" y="2050"/>
                </a:cubicBezTo>
                <a:cubicBezTo>
                  <a:pt x="5596" y="2183"/>
                  <a:pt x="5977" y="2522"/>
                  <a:pt x="6049" y="2963"/>
                </a:cubicBezTo>
                <a:cubicBezTo>
                  <a:pt x="6122" y="3410"/>
                  <a:pt x="5832" y="3905"/>
                  <a:pt x="5348" y="3954"/>
                </a:cubicBezTo>
                <a:cubicBezTo>
                  <a:pt x="5324" y="3956"/>
                  <a:pt x="5301" y="3957"/>
                  <a:pt x="5278" y="3957"/>
                </a:cubicBezTo>
                <a:cubicBezTo>
                  <a:pt x="4838" y="3957"/>
                  <a:pt x="4536" y="3533"/>
                  <a:pt x="4484" y="3120"/>
                </a:cubicBezTo>
                <a:cubicBezTo>
                  <a:pt x="4460" y="2824"/>
                  <a:pt x="4502" y="2522"/>
                  <a:pt x="4605" y="2238"/>
                </a:cubicBezTo>
                <a:cubicBezTo>
                  <a:pt x="4636" y="2148"/>
                  <a:pt x="4669" y="2059"/>
                  <a:pt x="4705" y="1970"/>
                </a:cubicBezTo>
                <a:close/>
                <a:moveTo>
                  <a:pt x="2552" y="3268"/>
                </a:moveTo>
                <a:cubicBezTo>
                  <a:pt x="2696" y="3268"/>
                  <a:pt x="2840" y="3286"/>
                  <a:pt x="2980" y="3325"/>
                </a:cubicBezTo>
                <a:cubicBezTo>
                  <a:pt x="3445" y="3464"/>
                  <a:pt x="3826" y="3881"/>
                  <a:pt x="3777" y="4389"/>
                </a:cubicBezTo>
                <a:cubicBezTo>
                  <a:pt x="3759" y="4594"/>
                  <a:pt x="3662" y="4781"/>
                  <a:pt x="3511" y="4920"/>
                </a:cubicBezTo>
                <a:cubicBezTo>
                  <a:pt x="3378" y="5023"/>
                  <a:pt x="3215" y="5077"/>
                  <a:pt x="3052" y="5077"/>
                </a:cubicBezTo>
                <a:cubicBezTo>
                  <a:pt x="3041" y="5078"/>
                  <a:pt x="3031" y="5078"/>
                  <a:pt x="3020" y="5078"/>
                </a:cubicBezTo>
                <a:cubicBezTo>
                  <a:pt x="2670" y="5078"/>
                  <a:pt x="2352" y="4887"/>
                  <a:pt x="2182" y="4582"/>
                </a:cubicBezTo>
                <a:cubicBezTo>
                  <a:pt x="1970" y="4180"/>
                  <a:pt x="2037" y="3680"/>
                  <a:pt x="2250" y="3293"/>
                </a:cubicBezTo>
                <a:lnTo>
                  <a:pt x="2250" y="3293"/>
                </a:lnTo>
                <a:cubicBezTo>
                  <a:pt x="2350" y="3277"/>
                  <a:pt x="2451" y="3268"/>
                  <a:pt x="2552" y="3268"/>
                </a:cubicBezTo>
                <a:close/>
                <a:moveTo>
                  <a:pt x="7027" y="0"/>
                </a:moveTo>
                <a:cubicBezTo>
                  <a:pt x="6955" y="0"/>
                  <a:pt x="6883" y="5"/>
                  <a:pt x="6810" y="14"/>
                </a:cubicBezTo>
                <a:cubicBezTo>
                  <a:pt x="6267" y="86"/>
                  <a:pt x="5759" y="340"/>
                  <a:pt x="5385" y="745"/>
                </a:cubicBezTo>
                <a:cubicBezTo>
                  <a:pt x="5073" y="1082"/>
                  <a:pt x="4824" y="1473"/>
                  <a:pt x="4648" y="1897"/>
                </a:cubicBezTo>
                <a:lnTo>
                  <a:pt x="4648" y="1897"/>
                </a:lnTo>
                <a:cubicBezTo>
                  <a:pt x="4620" y="1897"/>
                  <a:pt x="4591" y="1898"/>
                  <a:pt x="4563" y="1899"/>
                </a:cubicBezTo>
                <a:cubicBezTo>
                  <a:pt x="4255" y="1923"/>
                  <a:pt x="3953" y="1996"/>
                  <a:pt x="3669" y="2111"/>
                </a:cubicBezTo>
                <a:cubicBezTo>
                  <a:pt x="3409" y="2219"/>
                  <a:pt x="3155" y="2346"/>
                  <a:pt x="2913" y="2503"/>
                </a:cubicBezTo>
                <a:cubicBezTo>
                  <a:pt x="2631" y="2693"/>
                  <a:pt x="2374" y="2936"/>
                  <a:pt x="2200" y="3229"/>
                </a:cubicBezTo>
                <a:lnTo>
                  <a:pt x="2200" y="3229"/>
                </a:lnTo>
                <a:cubicBezTo>
                  <a:pt x="1808" y="3301"/>
                  <a:pt x="1442" y="3474"/>
                  <a:pt x="1131" y="3730"/>
                </a:cubicBezTo>
                <a:cubicBezTo>
                  <a:pt x="406" y="4316"/>
                  <a:pt x="1" y="5216"/>
                  <a:pt x="43" y="6153"/>
                </a:cubicBezTo>
                <a:cubicBezTo>
                  <a:pt x="49" y="6370"/>
                  <a:pt x="92" y="6594"/>
                  <a:pt x="164" y="6805"/>
                </a:cubicBezTo>
                <a:cubicBezTo>
                  <a:pt x="169" y="6825"/>
                  <a:pt x="185" y="6834"/>
                  <a:pt x="201" y="6834"/>
                </a:cubicBezTo>
                <a:cubicBezTo>
                  <a:pt x="224" y="6834"/>
                  <a:pt x="247" y="6816"/>
                  <a:pt x="237" y="6787"/>
                </a:cubicBezTo>
                <a:lnTo>
                  <a:pt x="230" y="6787"/>
                </a:lnTo>
                <a:cubicBezTo>
                  <a:pt x="98" y="6376"/>
                  <a:pt x="73" y="5941"/>
                  <a:pt x="152" y="5518"/>
                </a:cubicBezTo>
                <a:cubicBezTo>
                  <a:pt x="230" y="5089"/>
                  <a:pt x="400" y="4685"/>
                  <a:pt x="653" y="4334"/>
                </a:cubicBezTo>
                <a:cubicBezTo>
                  <a:pt x="901" y="3978"/>
                  <a:pt x="1233" y="3694"/>
                  <a:pt x="1620" y="3500"/>
                </a:cubicBezTo>
                <a:cubicBezTo>
                  <a:pt x="1787" y="3417"/>
                  <a:pt x="1968" y="3351"/>
                  <a:pt x="2154" y="3312"/>
                </a:cubicBezTo>
                <a:lnTo>
                  <a:pt x="2154" y="3312"/>
                </a:lnTo>
                <a:cubicBezTo>
                  <a:pt x="2079" y="3454"/>
                  <a:pt x="2024" y="3608"/>
                  <a:pt x="1995" y="3772"/>
                </a:cubicBezTo>
                <a:cubicBezTo>
                  <a:pt x="1922" y="4225"/>
                  <a:pt x="2049" y="4739"/>
                  <a:pt x="2460" y="4993"/>
                </a:cubicBezTo>
                <a:cubicBezTo>
                  <a:pt x="2627" y="5097"/>
                  <a:pt x="2830" y="5158"/>
                  <a:pt x="3030" y="5158"/>
                </a:cubicBezTo>
                <a:cubicBezTo>
                  <a:pt x="3191" y="5158"/>
                  <a:pt x="3350" y="5118"/>
                  <a:pt x="3487" y="5029"/>
                </a:cubicBezTo>
                <a:cubicBezTo>
                  <a:pt x="3886" y="4763"/>
                  <a:pt x="3940" y="4201"/>
                  <a:pt x="3723" y="3808"/>
                </a:cubicBezTo>
                <a:cubicBezTo>
                  <a:pt x="3487" y="3387"/>
                  <a:pt x="3009" y="3195"/>
                  <a:pt x="2545" y="3195"/>
                </a:cubicBezTo>
                <a:cubicBezTo>
                  <a:pt x="2510" y="3195"/>
                  <a:pt x="2476" y="3196"/>
                  <a:pt x="2442" y="3198"/>
                </a:cubicBezTo>
                <a:cubicBezTo>
                  <a:pt x="2393" y="3202"/>
                  <a:pt x="2345" y="3207"/>
                  <a:pt x="2297" y="3214"/>
                </a:cubicBezTo>
                <a:lnTo>
                  <a:pt x="2297" y="3214"/>
                </a:lnTo>
                <a:cubicBezTo>
                  <a:pt x="2307" y="3198"/>
                  <a:pt x="2317" y="3183"/>
                  <a:pt x="2327" y="3168"/>
                </a:cubicBezTo>
                <a:cubicBezTo>
                  <a:pt x="2623" y="2739"/>
                  <a:pt x="3076" y="2455"/>
                  <a:pt x="3542" y="2250"/>
                </a:cubicBezTo>
                <a:cubicBezTo>
                  <a:pt x="3877" y="2098"/>
                  <a:pt x="4250" y="1980"/>
                  <a:pt x="4619" y="1971"/>
                </a:cubicBezTo>
                <a:lnTo>
                  <a:pt x="4619" y="1971"/>
                </a:lnTo>
                <a:cubicBezTo>
                  <a:pt x="4595" y="2033"/>
                  <a:pt x="4572" y="2096"/>
                  <a:pt x="4551" y="2159"/>
                </a:cubicBezTo>
                <a:cubicBezTo>
                  <a:pt x="4369" y="2679"/>
                  <a:pt x="4285" y="3301"/>
                  <a:pt x="4678" y="3748"/>
                </a:cubicBezTo>
                <a:cubicBezTo>
                  <a:pt x="4823" y="3923"/>
                  <a:pt x="5040" y="4026"/>
                  <a:pt x="5270" y="4032"/>
                </a:cubicBezTo>
                <a:cubicBezTo>
                  <a:pt x="5276" y="4032"/>
                  <a:pt x="5283" y="4032"/>
                  <a:pt x="5290" y="4032"/>
                </a:cubicBezTo>
                <a:cubicBezTo>
                  <a:pt x="5524" y="4032"/>
                  <a:pt x="5740" y="3930"/>
                  <a:pt x="5898" y="3754"/>
                </a:cubicBezTo>
                <a:cubicBezTo>
                  <a:pt x="6224" y="3392"/>
                  <a:pt x="6200" y="2842"/>
                  <a:pt x="5904" y="2467"/>
                </a:cubicBezTo>
                <a:cubicBezTo>
                  <a:pt x="5625" y="2102"/>
                  <a:pt x="5185" y="1919"/>
                  <a:pt x="4734" y="1899"/>
                </a:cubicBezTo>
                <a:lnTo>
                  <a:pt x="4734" y="1899"/>
                </a:lnTo>
                <a:cubicBezTo>
                  <a:pt x="4789" y="1768"/>
                  <a:pt x="4851" y="1639"/>
                  <a:pt x="4919" y="1512"/>
                </a:cubicBezTo>
                <a:cubicBezTo>
                  <a:pt x="5167" y="1059"/>
                  <a:pt x="5505" y="648"/>
                  <a:pt x="5946" y="389"/>
                </a:cubicBezTo>
                <a:cubicBezTo>
                  <a:pt x="6276" y="193"/>
                  <a:pt x="6654" y="76"/>
                  <a:pt x="7031" y="76"/>
                </a:cubicBezTo>
                <a:cubicBezTo>
                  <a:pt x="7166" y="76"/>
                  <a:pt x="7300" y="91"/>
                  <a:pt x="7433" y="123"/>
                </a:cubicBezTo>
                <a:cubicBezTo>
                  <a:pt x="7892" y="238"/>
                  <a:pt x="8267" y="564"/>
                  <a:pt x="8454" y="993"/>
                </a:cubicBezTo>
                <a:cubicBezTo>
                  <a:pt x="8496" y="1085"/>
                  <a:pt x="8526" y="1183"/>
                  <a:pt x="8543" y="1281"/>
                </a:cubicBezTo>
                <a:lnTo>
                  <a:pt x="8543" y="1281"/>
                </a:lnTo>
                <a:cubicBezTo>
                  <a:pt x="8325" y="1317"/>
                  <a:pt x="8113" y="1390"/>
                  <a:pt x="7916" y="1500"/>
                </a:cubicBezTo>
                <a:cubicBezTo>
                  <a:pt x="7795" y="1561"/>
                  <a:pt x="7687" y="1639"/>
                  <a:pt x="7584" y="1724"/>
                </a:cubicBezTo>
                <a:cubicBezTo>
                  <a:pt x="7505" y="1784"/>
                  <a:pt x="7451" y="1869"/>
                  <a:pt x="7433" y="1966"/>
                </a:cubicBezTo>
                <a:cubicBezTo>
                  <a:pt x="7397" y="2141"/>
                  <a:pt x="7463" y="2322"/>
                  <a:pt x="7608" y="2431"/>
                </a:cubicBezTo>
                <a:cubicBezTo>
                  <a:pt x="7693" y="2498"/>
                  <a:pt x="7780" y="2527"/>
                  <a:pt x="7866" y="2527"/>
                </a:cubicBezTo>
                <a:cubicBezTo>
                  <a:pt x="8188" y="2527"/>
                  <a:pt x="8490" y="2120"/>
                  <a:pt x="8581" y="1839"/>
                </a:cubicBezTo>
                <a:cubicBezTo>
                  <a:pt x="8633" y="1678"/>
                  <a:pt x="8645" y="1511"/>
                  <a:pt x="8626" y="1347"/>
                </a:cubicBezTo>
                <a:lnTo>
                  <a:pt x="8626" y="1347"/>
                </a:lnTo>
                <a:cubicBezTo>
                  <a:pt x="8659" y="1343"/>
                  <a:pt x="8693" y="1340"/>
                  <a:pt x="8726" y="1337"/>
                </a:cubicBezTo>
                <a:cubicBezTo>
                  <a:pt x="8776" y="1332"/>
                  <a:pt x="8826" y="1330"/>
                  <a:pt x="8875" y="1330"/>
                </a:cubicBezTo>
                <a:cubicBezTo>
                  <a:pt x="9067" y="1330"/>
                  <a:pt x="9257" y="1366"/>
                  <a:pt x="9439" y="1428"/>
                </a:cubicBezTo>
                <a:cubicBezTo>
                  <a:pt x="9444" y="1430"/>
                  <a:pt x="9449" y="1431"/>
                  <a:pt x="9454" y="1431"/>
                </a:cubicBezTo>
                <a:cubicBezTo>
                  <a:pt x="9490" y="1431"/>
                  <a:pt x="9501" y="1371"/>
                  <a:pt x="9463" y="1355"/>
                </a:cubicBezTo>
                <a:cubicBezTo>
                  <a:pt x="9263" y="1290"/>
                  <a:pt x="9056" y="1257"/>
                  <a:pt x="8850" y="1257"/>
                </a:cubicBezTo>
                <a:cubicBezTo>
                  <a:pt x="8772" y="1257"/>
                  <a:pt x="8693" y="1261"/>
                  <a:pt x="8615" y="1271"/>
                </a:cubicBezTo>
                <a:lnTo>
                  <a:pt x="8615" y="1271"/>
                </a:lnTo>
                <a:cubicBezTo>
                  <a:pt x="8565" y="984"/>
                  <a:pt x="8419" y="712"/>
                  <a:pt x="8218" y="503"/>
                </a:cubicBezTo>
                <a:cubicBezTo>
                  <a:pt x="7906" y="176"/>
                  <a:pt x="7473" y="0"/>
                  <a:pt x="7027" y="0"/>
                </a:cubicBez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781" name="Google Shape;781;p36"/>
          <p:cNvGrpSpPr/>
          <p:nvPr/>
        </p:nvGrpSpPr>
        <p:grpSpPr>
          <a:xfrm>
            <a:off x="3686803" y="3566036"/>
            <a:ext cx="279411" cy="602527"/>
            <a:chOff x="-1118986" y="3729104"/>
            <a:chExt cx="251926" cy="543306"/>
          </a:xfrm>
        </p:grpSpPr>
        <p:sp>
          <p:nvSpPr>
            <p:cNvPr id="782" name="Google Shape;782;p36"/>
            <p:cNvSpPr/>
            <p:nvPr/>
          </p:nvSpPr>
          <p:spPr>
            <a:xfrm>
              <a:off x="-1101394" y="4075139"/>
              <a:ext cx="107432" cy="84716"/>
            </a:xfrm>
            <a:custGeom>
              <a:avLst/>
              <a:gdLst/>
              <a:ahLst/>
              <a:cxnLst/>
              <a:rect l="l" t="t" r="r" b="b"/>
              <a:pathLst>
                <a:path w="629" h="496" extrusionOk="0">
                  <a:moveTo>
                    <a:pt x="224" y="73"/>
                  </a:moveTo>
                  <a:cubicBezTo>
                    <a:pt x="296" y="79"/>
                    <a:pt x="369" y="115"/>
                    <a:pt x="411" y="182"/>
                  </a:cubicBezTo>
                  <a:cubicBezTo>
                    <a:pt x="460" y="248"/>
                    <a:pt x="490" y="327"/>
                    <a:pt x="514" y="405"/>
                  </a:cubicBezTo>
                  <a:lnTo>
                    <a:pt x="520" y="417"/>
                  </a:lnTo>
                  <a:cubicBezTo>
                    <a:pt x="507" y="418"/>
                    <a:pt x="494" y="418"/>
                    <a:pt x="482" y="418"/>
                  </a:cubicBezTo>
                  <a:cubicBezTo>
                    <a:pt x="393" y="418"/>
                    <a:pt x="309" y="400"/>
                    <a:pt x="230" y="363"/>
                  </a:cubicBezTo>
                  <a:cubicBezTo>
                    <a:pt x="157" y="327"/>
                    <a:pt x="73" y="266"/>
                    <a:pt x="79" y="188"/>
                  </a:cubicBezTo>
                  <a:cubicBezTo>
                    <a:pt x="91" y="121"/>
                    <a:pt x="151" y="73"/>
                    <a:pt x="218" y="73"/>
                  </a:cubicBezTo>
                  <a:close/>
                  <a:moveTo>
                    <a:pt x="207" y="0"/>
                  </a:moveTo>
                  <a:cubicBezTo>
                    <a:pt x="103" y="0"/>
                    <a:pt x="18" y="83"/>
                    <a:pt x="6" y="188"/>
                  </a:cubicBezTo>
                  <a:cubicBezTo>
                    <a:pt x="0" y="278"/>
                    <a:pt x="73" y="375"/>
                    <a:pt x="200" y="429"/>
                  </a:cubicBezTo>
                  <a:cubicBezTo>
                    <a:pt x="296" y="472"/>
                    <a:pt x="405" y="496"/>
                    <a:pt x="514" y="496"/>
                  </a:cubicBezTo>
                  <a:cubicBezTo>
                    <a:pt x="526" y="496"/>
                    <a:pt x="541" y="493"/>
                    <a:pt x="555" y="493"/>
                  </a:cubicBezTo>
                  <a:cubicBezTo>
                    <a:pt x="562" y="493"/>
                    <a:pt x="568" y="494"/>
                    <a:pt x="574" y="496"/>
                  </a:cubicBezTo>
                  <a:lnTo>
                    <a:pt x="629" y="490"/>
                  </a:lnTo>
                  <a:lnTo>
                    <a:pt x="605" y="441"/>
                  </a:lnTo>
                  <a:cubicBezTo>
                    <a:pt x="599" y="423"/>
                    <a:pt x="592" y="399"/>
                    <a:pt x="586" y="381"/>
                  </a:cubicBezTo>
                  <a:cubicBezTo>
                    <a:pt x="556" y="296"/>
                    <a:pt x="520" y="212"/>
                    <a:pt x="466" y="139"/>
                  </a:cubicBezTo>
                  <a:cubicBezTo>
                    <a:pt x="411" y="55"/>
                    <a:pt x="321" y="6"/>
                    <a:pt x="218" y="0"/>
                  </a:cubicBezTo>
                  <a:cubicBezTo>
                    <a:pt x="214" y="0"/>
                    <a:pt x="211" y="0"/>
                    <a:pt x="2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83" name="Google Shape;783;p36"/>
            <p:cNvSpPr/>
            <p:nvPr/>
          </p:nvSpPr>
          <p:spPr>
            <a:xfrm>
              <a:off x="-1008481" y="3935769"/>
              <a:ext cx="29036" cy="336642"/>
            </a:xfrm>
            <a:custGeom>
              <a:avLst/>
              <a:gdLst/>
              <a:ahLst/>
              <a:cxnLst/>
              <a:rect l="l" t="t" r="r" b="b"/>
              <a:pathLst>
                <a:path w="170" h="1971" extrusionOk="0">
                  <a:moveTo>
                    <a:pt x="91" y="1"/>
                  </a:moveTo>
                  <a:lnTo>
                    <a:pt x="0" y="1970"/>
                  </a:lnTo>
                  <a:lnTo>
                    <a:pt x="73" y="1970"/>
                  </a:lnTo>
                  <a:lnTo>
                    <a:pt x="169" y="7"/>
                  </a:lnTo>
                  <a:lnTo>
                    <a:pt x="9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84" name="Google Shape;784;p36"/>
            <p:cNvSpPr/>
            <p:nvPr/>
          </p:nvSpPr>
          <p:spPr>
            <a:xfrm>
              <a:off x="-991059" y="3962925"/>
              <a:ext cx="107602" cy="87619"/>
            </a:xfrm>
            <a:custGeom>
              <a:avLst/>
              <a:gdLst/>
              <a:ahLst/>
              <a:cxnLst/>
              <a:rect l="l" t="t" r="r" b="b"/>
              <a:pathLst>
                <a:path w="630" h="513" extrusionOk="0">
                  <a:moveTo>
                    <a:pt x="418" y="77"/>
                  </a:moveTo>
                  <a:cubicBezTo>
                    <a:pt x="430" y="77"/>
                    <a:pt x="442" y="77"/>
                    <a:pt x="454" y="83"/>
                  </a:cubicBezTo>
                  <a:cubicBezTo>
                    <a:pt x="514" y="114"/>
                    <a:pt x="545" y="186"/>
                    <a:pt x="521" y="253"/>
                  </a:cubicBezTo>
                  <a:cubicBezTo>
                    <a:pt x="490" y="325"/>
                    <a:pt x="430" y="373"/>
                    <a:pt x="357" y="398"/>
                  </a:cubicBezTo>
                  <a:cubicBezTo>
                    <a:pt x="279" y="416"/>
                    <a:pt x="194" y="428"/>
                    <a:pt x="116" y="428"/>
                  </a:cubicBezTo>
                  <a:lnTo>
                    <a:pt x="98" y="428"/>
                  </a:lnTo>
                  <a:cubicBezTo>
                    <a:pt x="128" y="331"/>
                    <a:pt x="182" y="240"/>
                    <a:pt x="249" y="168"/>
                  </a:cubicBezTo>
                  <a:cubicBezTo>
                    <a:pt x="291" y="120"/>
                    <a:pt x="351" y="83"/>
                    <a:pt x="418" y="77"/>
                  </a:cubicBezTo>
                  <a:close/>
                  <a:moveTo>
                    <a:pt x="420" y="1"/>
                  </a:moveTo>
                  <a:cubicBezTo>
                    <a:pt x="345" y="1"/>
                    <a:pt x="264" y="40"/>
                    <a:pt x="194" y="120"/>
                  </a:cubicBezTo>
                  <a:cubicBezTo>
                    <a:pt x="104" y="216"/>
                    <a:pt x="43" y="331"/>
                    <a:pt x="13" y="458"/>
                  </a:cubicBezTo>
                  <a:lnTo>
                    <a:pt x="1" y="512"/>
                  </a:lnTo>
                  <a:lnTo>
                    <a:pt x="55" y="500"/>
                  </a:lnTo>
                  <a:lnTo>
                    <a:pt x="116" y="500"/>
                  </a:lnTo>
                  <a:cubicBezTo>
                    <a:pt x="131" y="501"/>
                    <a:pt x="147" y="502"/>
                    <a:pt x="162" y="502"/>
                  </a:cubicBezTo>
                  <a:cubicBezTo>
                    <a:pt x="237" y="502"/>
                    <a:pt x="311" y="490"/>
                    <a:pt x="382" y="470"/>
                  </a:cubicBezTo>
                  <a:cubicBezTo>
                    <a:pt x="478" y="440"/>
                    <a:pt x="557" y="367"/>
                    <a:pt x="593" y="277"/>
                  </a:cubicBezTo>
                  <a:cubicBezTo>
                    <a:pt x="629" y="174"/>
                    <a:pt x="587" y="59"/>
                    <a:pt x="484" y="11"/>
                  </a:cubicBezTo>
                  <a:cubicBezTo>
                    <a:pt x="464" y="4"/>
                    <a:pt x="442" y="1"/>
                    <a:pt x="4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85" name="Google Shape;785;p36"/>
            <p:cNvSpPr/>
            <p:nvPr/>
          </p:nvSpPr>
          <p:spPr>
            <a:xfrm>
              <a:off x="-1118986" y="3729104"/>
              <a:ext cx="251926" cy="238775"/>
            </a:xfrm>
            <a:custGeom>
              <a:avLst/>
              <a:gdLst/>
              <a:ahLst/>
              <a:cxnLst/>
              <a:rect l="l" t="t" r="r" b="b"/>
              <a:pathLst>
                <a:path w="1475" h="1398" extrusionOk="0">
                  <a:moveTo>
                    <a:pt x="807" y="77"/>
                  </a:moveTo>
                  <a:cubicBezTo>
                    <a:pt x="991" y="77"/>
                    <a:pt x="1130" y="276"/>
                    <a:pt x="1046" y="455"/>
                  </a:cubicBezTo>
                  <a:lnTo>
                    <a:pt x="1004" y="534"/>
                  </a:lnTo>
                  <a:lnTo>
                    <a:pt x="1088" y="504"/>
                  </a:lnTo>
                  <a:cubicBezTo>
                    <a:pt x="1120" y="489"/>
                    <a:pt x="1153" y="482"/>
                    <a:pt x="1186" y="482"/>
                  </a:cubicBezTo>
                  <a:cubicBezTo>
                    <a:pt x="1221" y="482"/>
                    <a:pt x="1256" y="491"/>
                    <a:pt x="1288" y="510"/>
                  </a:cubicBezTo>
                  <a:cubicBezTo>
                    <a:pt x="1354" y="546"/>
                    <a:pt x="1396" y="625"/>
                    <a:pt x="1378" y="703"/>
                  </a:cubicBezTo>
                  <a:cubicBezTo>
                    <a:pt x="1372" y="739"/>
                    <a:pt x="1342" y="776"/>
                    <a:pt x="1312" y="794"/>
                  </a:cubicBezTo>
                  <a:cubicBezTo>
                    <a:pt x="1293" y="801"/>
                    <a:pt x="1272" y="806"/>
                    <a:pt x="1252" y="806"/>
                  </a:cubicBezTo>
                  <a:cubicBezTo>
                    <a:pt x="1239" y="806"/>
                    <a:pt x="1227" y="804"/>
                    <a:pt x="1215" y="800"/>
                  </a:cubicBezTo>
                  <a:lnTo>
                    <a:pt x="1185" y="866"/>
                  </a:lnTo>
                  <a:cubicBezTo>
                    <a:pt x="1215" y="884"/>
                    <a:pt x="1306" y="927"/>
                    <a:pt x="1251" y="1138"/>
                  </a:cubicBezTo>
                  <a:cubicBezTo>
                    <a:pt x="1216" y="1243"/>
                    <a:pt x="1120" y="1320"/>
                    <a:pt x="1010" y="1320"/>
                  </a:cubicBezTo>
                  <a:cubicBezTo>
                    <a:pt x="1006" y="1320"/>
                    <a:pt x="1002" y="1320"/>
                    <a:pt x="998" y="1319"/>
                  </a:cubicBezTo>
                  <a:cubicBezTo>
                    <a:pt x="865" y="1313"/>
                    <a:pt x="786" y="1265"/>
                    <a:pt x="774" y="1174"/>
                  </a:cubicBezTo>
                  <a:lnTo>
                    <a:pt x="762" y="1090"/>
                  </a:lnTo>
                  <a:lnTo>
                    <a:pt x="708" y="1156"/>
                  </a:lnTo>
                  <a:cubicBezTo>
                    <a:pt x="658" y="1213"/>
                    <a:pt x="587" y="1244"/>
                    <a:pt x="516" y="1244"/>
                  </a:cubicBezTo>
                  <a:cubicBezTo>
                    <a:pt x="474" y="1244"/>
                    <a:pt x="432" y="1233"/>
                    <a:pt x="393" y="1211"/>
                  </a:cubicBezTo>
                  <a:cubicBezTo>
                    <a:pt x="297" y="1144"/>
                    <a:pt x="309" y="1023"/>
                    <a:pt x="357" y="927"/>
                  </a:cubicBezTo>
                  <a:lnTo>
                    <a:pt x="399" y="854"/>
                  </a:lnTo>
                  <a:lnTo>
                    <a:pt x="315" y="872"/>
                  </a:lnTo>
                  <a:cubicBezTo>
                    <a:pt x="300" y="876"/>
                    <a:pt x="284" y="878"/>
                    <a:pt x="269" y="878"/>
                  </a:cubicBezTo>
                  <a:cubicBezTo>
                    <a:pt x="237" y="878"/>
                    <a:pt x="207" y="869"/>
                    <a:pt x="182" y="848"/>
                  </a:cubicBezTo>
                  <a:cubicBezTo>
                    <a:pt x="134" y="824"/>
                    <a:pt x="103" y="776"/>
                    <a:pt x="91" y="721"/>
                  </a:cubicBezTo>
                  <a:cubicBezTo>
                    <a:pt x="79" y="612"/>
                    <a:pt x="140" y="510"/>
                    <a:pt x="242" y="473"/>
                  </a:cubicBezTo>
                  <a:cubicBezTo>
                    <a:pt x="257" y="467"/>
                    <a:pt x="274" y="464"/>
                    <a:pt x="293" y="464"/>
                  </a:cubicBezTo>
                  <a:cubicBezTo>
                    <a:pt x="382" y="464"/>
                    <a:pt x="507" y="528"/>
                    <a:pt x="587" y="588"/>
                  </a:cubicBezTo>
                  <a:cubicBezTo>
                    <a:pt x="593" y="600"/>
                    <a:pt x="605" y="606"/>
                    <a:pt x="617" y="612"/>
                  </a:cubicBezTo>
                  <a:lnTo>
                    <a:pt x="659" y="558"/>
                  </a:lnTo>
                  <a:cubicBezTo>
                    <a:pt x="653" y="546"/>
                    <a:pt x="641" y="540"/>
                    <a:pt x="635" y="534"/>
                  </a:cubicBezTo>
                  <a:cubicBezTo>
                    <a:pt x="472" y="389"/>
                    <a:pt x="550" y="123"/>
                    <a:pt x="762" y="81"/>
                  </a:cubicBezTo>
                  <a:cubicBezTo>
                    <a:pt x="777" y="78"/>
                    <a:pt x="792" y="77"/>
                    <a:pt x="807" y="77"/>
                  </a:cubicBezTo>
                  <a:close/>
                  <a:moveTo>
                    <a:pt x="803" y="1"/>
                  </a:moveTo>
                  <a:cubicBezTo>
                    <a:pt x="700" y="1"/>
                    <a:pt x="595" y="49"/>
                    <a:pt x="526" y="159"/>
                  </a:cubicBezTo>
                  <a:cubicBezTo>
                    <a:pt x="472" y="250"/>
                    <a:pt x="460" y="353"/>
                    <a:pt x="496" y="449"/>
                  </a:cubicBezTo>
                  <a:cubicBezTo>
                    <a:pt x="436" y="410"/>
                    <a:pt x="369" y="393"/>
                    <a:pt x="300" y="393"/>
                  </a:cubicBezTo>
                  <a:cubicBezTo>
                    <a:pt x="273" y="393"/>
                    <a:pt x="246" y="396"/>
                    <a:pt x="218" y="401"/>
                  </a:cubicBezTo>
                  <a:cubicBezTo>
                    <a:pt x="79" y="455"/>
                    <a:pt x="1" y="594"/>
                    <a:pt x="19" y="739"/>
                  </a:cubicBezTo>
                  <a:cubicBezTo>
                    <a:pt x="31" y="812"/>
                    <a:pt x="79" y="872"/>
                    <a:pt x="140" y="915"/>
                  </a:cubicBezTo>
                  <a:cubicBezTo>
                    <a:pt x="182" y="939"/>
                    <a:pt x="224" y="951"/>
                    <a:pt x="266" y="957"/>
                  </a:cubicBezTo>
                  <a:cubicBezTo>
                    <a:pt x="224" y="1090"/>
                    <a:pt x="254" y="1211"/>
                    <a:pt x="357" y="1277"/>
                  </a:cubicBezTo>
                  <a:cubicBezTo>
                    <a:pt x="405" y="1306"/>
                    <a:pt x="459" y="1320"/>
                    <a:pt x="515" y="1320"/>
                  </a:cubicBezTo>
                  <a:cubicBezTo>
                    <a:pt x="586" y="1320"/>
                    <a:pt x="659" y="1297"/>
                    <a:pt x="720" y="1253"/>
                  </a:cubicBezTo>
                  <a:cubicBezTo>
                    <a:pt x="750" y="1319"/>
                    <a:pt x="828" y="1386"/>
                    <a:pt x="998" y="1398"/>
                  </a:cubicBezTo>
                  <a:lnTo>
                    <a:pt x="1016" y="1398"/>
                  </a:lnTo>
                  <a:cubicBezTo>
                    <a:pt x="1161" y="1392"/>
                    <a:pt x="1282" y="1295"/>
                    <a:pt x="1324" y="1156"/>
                  </a:cubicBezTo>
                  <a:cubicBezTo>
                    <a:pt x="1360" y="1066"/>
                    <a:pt x="1354" y="963"/>
                    <a:pt x="1306" y="878"/>
                  </a:cubicBezTo>
                  <a:cubicBezTo>
                    <a:pt x="1318" y="872"/>
                    <a:pt x="1330" y="866"/>
                    <a:pt x="1348" y="860"/>
                  </a:cubicBezTo>
                  <a:cubicBezTo>
                    <a:pt x="1402" y="830"/>
                    <a:pt x="1439" y="782"/>
                    <a:pt x="1457" y="721"/>
                  </a:cubicBezTo>
                  <a:cubicBezTo>
                    <a:pt x="1475" y="612"/>
                    <a:pt x="1427" y="498"/>
                    <a:pt x="1324" y="443"/>
                  </a:cubicBezTo>
                  <a:cubicBezTo>
                    <a:pt x="1286" y="418"/>
                    <a:pt x="1242" y="407"/>
                    <a:pt x="1197" y="407"/>
                  </a:cubicBezTo>
                  <a:cubicBezTo>
                    <a:pt x="1177" y="407"/>
                    <a:pt x="1157" y="409"/>
                    <a:pt x="1137" y="413"/>
                  </a:cubicBezTo>
                  <a:cubicBezTo>
                    <a:pt x="1192" y="172"/>
                    <a:pt x="999" y="1"/>
                    <a:pt x="8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786" name="Google Shape;786;p36"/>
          <p:cNvGrpSpPr/>
          <p:nvPr/>
        </p:nvGrpSpPr>
        <p:grpSpPr>
          <a:xfrm>
            <a:off x="2607529" y="444341"/>
            <a:ext cx="663211" cy="673936"/>
            <a:chOff x="3065928" y="799802"/>
            <a:chExt cx="663211" cy="673936"/>
          </a:xfrm>
        </p:grpSpPr>
        <p:sp>
          <p:nvSpPr>
            <p:cNvPr id="787" name="Google Shape;787;p36"/>
            <p:cNvSpPr/>
            <p:nvPr/>
          </p:nvSpPr>
          <p:spPr>
            <a:xfrm rot="1593493">
              <a:off x="3246394" y="999120"/>
              <a:ext cx="337232" cy="290748"/>
            </a:xfrm>
            <a:custGeom>
              <a:avLst/>
              <a:gdLst/>
              <a:ahLst/>
              <a:cxnLst/>
              <a:rect l="l" t="t" r="r" b="b"/>
              <a:pathLst>
                <a:path w="2249" h="1939" extrusionOk="0">
                  <a:moveTo>
                    <a:pt x="630" y="1"/>
                  </a:moveTo>
                  <a:cubicBezTo>
                    <a:pt x="587" y="1"/>
                    <a:pt x="543" y="10"/>
                    <a:pt x="502" y="28"/>
                  </a:cubicBezTo>
                  <a:cubicBezTo>
                    <a:pt x="399" y="58"/>
                    <a:pt x="321" y="143"/>
                    <a:pt x="309" y="245"/>
                  </a:cubicBezTo>
                  <a:cubicBezTo>
                    <a:pt x="224" y="300"/>
                    <a:pt x="152" y="366"/>
                    <a:pt x="85" y="451"/>
                  </a:cubicBezTo>
                  <a:cubicBezTo>
                    <a:pt x="25" y="529"/>
                    <a:pt x="1" y="632"/>
                    <a:pt x="31" y="729"/>
                  </a:cubicBezTo>
                  <a:cubicBezTo>
                    <a:pt x="61" y="789"/>
                    <a:pt x="85" y="850"/>
                    <a:pt x="103" y="916"/>
                  </a:cubicBezTo>
                  <a:cubicBezTo>
                    <a:pt x="103" y="970"/>
                    <a:pt x="91" y="1019"/>
                    <a:pt x="79" y="1073"/>
                  </a:cubicBezTo>
                  <a:cubicBezTo>
                    <a:pt x="49" y="1236"/>
                    <a:pt x="146" y="1399"/>
                    <a:pt x="309" y="1448"/>
                  </a:cubicBezTo>
                  <a:cubicBezTo>
                    <a:pt x="339" y="1538"/>
                    <a:pt x="315" y="1563"/>
                    <a:pt x="381" y="1623"/>
                  </a:cubicBezTo>
                  <a:cubicBezTo>
                    <a:pt x="484" y="1708"/>
                    <a:pt x="593" y="1768"/>
                    <a:pt x="714" y="1816"/>
                  </a:cubicBezTo>
                  <a:cubicBezTo>
                    <a:pt x="822" y="1865"/>
                    <a:pt x="931" y="1901"/>
                    <a:pt x="1046" y="1925"/>
                  </a:cubicBezTo>
                  <a:cubicBezTo>
                    <a:pt x="1097" y="1934"/>
                    <a:pt x="1150" y="1939"/>
                    <a:pt x="1203" y="1939"/>
                  </a:cubicBezTo>
                  <a:cubicBezTo>
                    <a:pt x="1256" y="1939"/>
                    <a:pt x="1309" y="1934"/>
                    <a:pt x="1360" y="1925"/>
                  </a:cubicBezTo>
                  <a:cubicBezTo>
                    <a:pt x="1451" y="1919"/>
                    <a:pt x="1541" y="1889"/>
                    <a:pt x="1626" y="1840"/>
                  </a:cubicBezTo>
                  <a:cubicBezTo>
                    <a:pt x="1705" y="1792"/>
                    <a:pt x="1765" y="1714"/>
                    <a:pt x="1783" y="1623"/>
                  </a:cubicBezTo>
                  <a:cubicBezTo>
                    <a:pt x="1822" y="1639"/>
                    <a:pt x="1863" y="1646"/>
                    <a:pt x="1903" y="1646"/>
                  </a:cubicBezTo>
                  <a:cubicBezTo>
                    <a:pt x="2002" y="1646"/>
                    <a:pt x="2098" y="1602"/>
                    <a:pt x="2158" y="1520"/>
                  </a:cubicBezTo>
                  <a:cubicBezTo>
                    <a:pt x="2236" y="1393"/>
                    <a:pt x="2248" y="1242"/>
                    <a:pt x="2206" y="1103"/>
                  </a:cubicBezTo>
                  <a:cubicBezTo>
                    <a:pt x="2158" y="964"/>
                    <a:pt x="2079" y="837"/>
                    <a:pt x="1976" y="735"/>
                  </a:cubicBezTo>
                  <a:cubicBezTo>
                    <a:pt x="1837" y="584"/>
                    <a:pt x="1771" y="372"/>
                    <a:pt x="1566" y="372"/>
                  </a:cubicBezTo>
                  <a:cubicBezTo>
                    <a:pt x="1490" y="153"/>
                    <a:pt x="1282" y="17"/>
                    <a:pt x="1063" y="17"/>
                  </a:cubicBezTo>
                  <a:cubicBezTo>
                    <a:pt x="987" y="17"/>
                    <a:pt x="908" y="34"/>
                    <a:pt x="834" y="70"/>
                  </a:cubicBezTo>
                  <a:cubicBezTo>
                    <a:pt x="774" y="25"/>
                    <a:pt x="702" y="1"/>
                    <a:pt x="6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88" name="Google Shape;788;p36"/>
            <p:cNvSpPr/>
            <p:nvPr/>
          </p:nvSpPr>
          <p:spPr>
            <a:xfrm rot="1593493">
              <a:off x="3317323" y="1121910"/>
              <a:ext cx="136902" cy="70925"/>
            </a:xfrm>
            <a:custGeom>
              <a:avLst/>
              <a:gdLst/>
              <a:ahLst/>
              <a:cxnLst/>
              <a:rect l="l" t="t" r="r" b="b"/>
              <a:pathLst>
                <a:path w="913" h="473" extrusionOk="0">
                  <a:moveTo>
                    <a:pt x="840" y="1"/>
                  </a:moveTo>
                  <a:cubicBezTo>
                    <a:pt x="822" y="140"/>
                    <a:pt x="744" y="261"/>
                    <a:pt x="635" y="339"/>
                  </a:cubicBezTo>
                  <a:cubicBezTo>
                    <a:pt x="562" y="378"/>
                    <a:pt x="481" y="397"/>
                    <a:pt x="402" y="397"/>
                  </a:cubicBezTo>
                  <a:cubicBezTo>
                    <a:pt x="271" y="397"/>
                    <a:pt x="143" y="346"/>
                    <a:pt x="49" y="249"/>
                  </a:cubicBezTo>
                  <a:lnTo>
                    <a:pt x="0" y="303"/>
                  </a:lnTo>
                  <a:cubicBezTo>
                    <a:pt x="109" y="412"/>
                    <a:pt x="254" y="472"/>
                    <a:pt x="411" y="472"/>
                  </a:cubicBezTo>
                  <a:cubicBezTo>
                    <a:pt x="502" y="472"/>
                    <a:pt x="593" y="448"/>
                    <a:pt x="671" y="406"/>
                  </a:cubicBezTo>
                  <a:cubicBezTo>
                    <a:pt x="804" y="315"/>
                    <a:pt x="895" y="170"/>
                    <a:pt x="913" y="13"/>
                  </a:cubicBezTo>
                  <a:lnTo>
                    <a:pt x="84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89" name="Google Shape;789;p36"/>
            <p:cNvSpPr/>
            <p:nvPr/>
          </p:nvSpPr>
          <p:spPr>
            <a:xfrm rot="1593493">
              <a:off x="3267829" y="1062513"/>
              <a:ext cx="62528" cy="54281"/>
            </a:xfrm>
            <a:custGeom>
              <a:avLst/>
              <a:gdLst/>
              <a:ahLst/>
              <a:cxnLst/>
              <a:rect l="l" t="t" r="r" b="b"/>
              <a:pathLst>
                <a:path w="417" h="362" extrusionOk="0">
                  <a:moveTo>
                    <a:pt x="242" y="0"/>
                  </a:moveTo>
                  <a:cubicBezTo>
                    <a:pt x="79" y="0"/>
                    <a:pt x="0" y="194"/>
                    <a:pt x="115" y="308"/>
                  </a:cubicBezTo>
                  <a:cubicBezTo>
                    <a:pt x="152" y="345"/>
                    <a:pt x="196" y="362"/>
                    <a:pt x="239" y="362"/>
                  </a:cubicBezTo>
                  <a:cubicBezTo>
                    <a:pt x="331" y="362"/>
                    <a:pt x="417" y="288"/>
                    <a:pt x="417" y="182"/>
                  </a:cubicBezTo>
                  <a:cubicBezTo>
                    <a:pt x="417" y="85"/>
                    <a:pt x="338" y="0"/>
                    <a:pt x="2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90" name="Google Shape;790;p36"/>
            <p:cNvSpPr/>
            <p:nvPr/>
          </p:nvSpPr>
          <p:spPr>
            <a:xfrm rot="1593493">
              <a:off x="3469820" y="1099337"/>
              <a:ext cx="53531" cy="53681"/>
            </a:xfrm>
            <a:custGeom>
              <a:avLst/>
              <a:gdLst/>
              <a:ahLst/>
              <a:cxnLst/>
              <a:rect l="l" t="t" r="r" b="b"/>
              <a:pathLst>
                <a:path w="357" h="358" extrusionOk="0">
                  <a:moveTo>
                    <a:pt x="176" y="1"/>
                  </a:moveTo>
                  <a:cubicBezTo>
                    <a:pt x="79" y="1"/>
                    <a:pt x="0" y="79"/>
                    <a:pt x="0" y="176"/>
                  </a:cubicBezTo>
                  <a:cubicBezTo>
                    <a:pt x="0" y="273"/>
                    <a:pt x="79" y="357"/>
                    <a:pt x="176" y="357"/>
                  </a:cubicBezTo>
                  <a:cubicBezTo>
                    <a:pt x="278" y="357"/>
                    <a:pt x="357" y="273"/>
                    <a:pt x="357" y="176"/>
                  </a:cubicBezTo>
                  <a:cubicBezTo>
                    <a:pt x="357" y="79"/>
                    <a:pt x="278" y="1"/>
                    <a:pt x="1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91" name="Google Shape;791;p36"/>
            <p:cNvSpPr/>
            <p:nvPr/>
          </p:nvSpPr>
          <p:spPr>
            <a:xfrm rot="1593493">
              <a:off x="3215328" y="960982"/>
              <a:ext cx="385215" cy="369170"/>
            </a:xfrm>
            <a:custGeom>
              <a:avLst/>
              <a:gdLst/>
              <a:ahLst/>
              <a:cxnLst/>
              <a:rect l="l" t="t" r="r" b="b"/>
              <a:pathLst>
                <a:path w="2569" h="2462" extrusionOk="0">
                  <a:moveTo>
                    <a:pt x="1263" y="75"/>
                  </a:moveTo>
                  <a:cubicBezTo>
                    <a:pt x="1487" y="75"/>
                    <a:pt x="1704" y="135"/>
                    <a:pt x="1891" y="256"/>
                  </a:cubicBezTo>
                  <a:cubicBezTo>
                    <a:pt x="2242" y="491"/>
                    <a:pt x="2459" y="884"/>
                    <a:pt x="2478" y="1307"/>
                  </a:cubicBezTo>
                  <a:cubicBezTo>
                    <a:pt x="2490" y="1482"/>
                    <a:pt x="2459" y="1652"/>
                    <a:pt x="2387" y="1809"/>
                  </a:cubicBezTo>
                  <a:cubicBezTo>
                    <a:pt x="2278" y="2008"/>
                    <a:pt x="2109" y="2171"/>
                    <a:pt x="1904" y="2262"/>
                  </a:cubicBezTo>
                  <a:cubicBezTo>
                    <a:pt x="1727" y="2344"/>
                    <a:pt x="1537" y="2385"/>
                    <a:pt x="1348" y="2385"/>
                  </a:cubicBezTo>
                  <a:cubicBezTo>
                    <a:pt x="1135" y="2385"/>
                    <a:pt x="923" y="2334"/>
                    <a:pt x="731" y="2232"/>
                  </a:cubicBezTo>
                  <a:cubicBezTo>
                    <a:pt x="369" y="2032"/>
                    <a:pt x="133" y="1658"/>
                    <a:pt x="109" y="1247"/>
                  </a:cubicBezTo>
                  <a:cubicBezTo>
                    <a:pt x="85" y="836"/>
                    <a:pt x="296" y="443"/>
                    <a:pt x="659" y="244"/>
                  </a:cubicBezTo>
                  <a:cubicBezTo>
                    <a:pt x="840" y="135"/>
                    <a:pt x="1052" y="81"/>
                    <a:pt x="1263" y="75"/>
                  </a:cubicBezTo>
                  <a:close/>
                  <a:moveTo>
                    <a:pt x="1258" y="0"/>
                  </a:moveTo>
                  <a:cubicBezTo>
                    <a:pt x="1036" y="0"/>
                    <a:pt x="814" y="59"/>
                    <a:pt x="617" y="177"/>
                  </a:cubicBezTo>
                  <a:cubicBezTo>
                    <a:pt x="230" y="395"/>
                    <a:pt x="0" y="812"/>
                    <a:pt x="24" y="1253"/>
                  </a:cubicBezTo>
                  <a:cubicBezTo>
                    <a:pt x="55" y="1688"/>
                    <a:pt x="308" y="2087"/>
                    <a:pt x="689" y="2298"/>
                  </a:cubicBezTo>
                  <a:cubicBezTo>
                    <a:pt x="888" y="2407"/>
                    <a:pt x="1112" y="2461"/>
                    <a:pt x="1342" y="2461"/>
                  </a:cubicBezTo>
                  <a:cubicBezTo>
                    <a:pt x="1547" y="2461"/>
                    <a:pt x="1746" y="2419"/>
                    <a:pt x="1934" y="2328"/>
                  </a:cubicBezTo>
                  <a:cubicBezTo>
                    <a:pt x="2157" y="2232"/>
                    <a:pt x="2339" y="2062"/>
                    <a:pt x="2453" y="1845"/>
                  </a:cubicBezTo>
                  <a:cubicBezTo>
                    <a:pt x="2532" y="1676"/>
                    <a:pt x="2568" y="1488"/>
                    <a:pt x="2556" y="1307"/>
                  </a:cubicBezTo>
                  <a:cubicBezTo>
                    <a:pt x="2532" y="854"/>
                    <a:pt x="2302" y="443"/>
                    <a:pt x="1928" y="195"/>
                  </a:cubicBezTo>
                  <a:cubicBezTo>
                    <a:pt x="1723" y="65"/>
                    <a:pt x="1491" y="0"/>
                    <a:pt x="12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92" name="Google Shape;792;p36"/>
            <p:cNvSpPr/>
            <p:nvPr/>
          </p:nvSpPr>
          <p:spPr>
            <a:xfrm rot="1593493">
              <a:off x="3398337" y="817158"/>
              <a:ext cx="50982" cy="92518"/>
            </a:xfrm>
            <a:custGeom>
              <a:avLst/>
              <a:gdLst/>
              <a:ahLst/>
              <a:cxnLst/>
              <a:rect l="l" t="t" r="r" b="b"/>
              <a:pathLst>
                <a:path w="340" h="617" extrusionOk="0">
                  <a:moveTo>
                    <a:pt x="73" y="0"/>
                  </a:moveTo>
                  <a:lnTo>
                    <a:pt x="1" y="6"/>
                  </a:lnTo>
                  <a:cubicBezTo>
                    <a:pt x="13" y="236"/>
                    <a:pt x="122" y="460"/>
                    <a:pt x="291" y="617"/>
                  </a:cubicBezTo>
                  <a:lnTo>
                    <a:pt x="339" y="562"/>
                  </a:lnTo>
                  <a:cubicBezTo>
                    <a:pt x="182" y="417"/>
                    <a:pt x="91" y="212"/>
                    <a:pt x="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93" name="Google Shape;793;p36"/>
            <p:cNvSpPr/>
            <p:nvPr/>
          </p:nvSpPr>
          <p:spPr>
            <a:xfrm rot="1593493">
              <a:off x="3532914" y="835326"/>
              <a:ext cx="24591" cy="127905"/>
            </a:xfrm>
            <a:custGeom>
              <a:avLst/>
              <a:gdLst/>
              <a:ahLst/>
              <a:cxnLst/>
              <a:rect l="l" t="t" r="r" b="b"/>
              <a:pathLst>
                <a:path w="164" h="853" extrusionOk="0">
                  <a:moveTo>
                    <a:pt x="73" y="0"/>
                  </a:moveTo>
                  <a:lnTo>
                    <a:pt x="0" y="7"/>
                  </a:lnTo>
                  <a:lnTo>
                    <a:pt x="85" y="852"/>
                  </a:lnTo>
                  <a:lnTo>
                    <a:pt x="163" y="840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94" name="Google Shape;794;p36"/>
            <p:cNvSpPr/>
            <p:nvPr/>
          </p:nvSpPr>
          <p:spPr>
            <a:xfrm rot="1593493">
              <a:off x="3584374" y="927300"/>
              <a:ext cx="38237" cy="93417"/>
            </a:xfrm>
            <a:custGeom>
              <a:avLst/>
              <a:gdLst/>
              <a:ahLst/>
              <a:cxnLst/>
              <a:rect l="l" t="t" r="r" b="b"/>
              <a:pathLst>
                <a:path w="255" h="623" extrusionOk="0">
                  <a:moveTo>
                    <a:pt x="182" y="0"/>
                  </a:moveTo>
                  <a:lnTo>
                    <a:pt x="1" y="604"/>
                  </a:lnTo>
                  <a:lnTo>
                    <a:pt x="73" y="623"/>
                  </a:lnTo>
                  <a:lnTo>
                    <a:pt x="255" y="18"/>
                  </a:lnTo>
                  <a:lnTo>
                    <a:pt x="18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95" name="Google Shape;795;p36"/>
            <p:cNvSpPr/>
            <p:nvPr/>
          </p:nvSpPr>
          <p:spPr>
            <a:xfrm rot="1593493">
              <a:off x="3639876" y="1050531"/>
              <a:ext cx="74524" cy="83521"/>
            </a:xfrm>
            <a:custGeom>
              <a:avLst/>
              <a:gdLst/>
              <a:ahLst/>
              <a:cxnLst/>
              <a:rect l="l" t="t" r="r" b="b"/>
              <a:pathLst>
                <a:path w="497" h="557" extrusionOk="0">
                  <a:moveTo>
                    <a:pt x="436" y="1"/>
                  </a:moveTo>
                  <a:lnTo>
                    <a:pt x="1" y="508"/>
                  </a:lnTo>
                  <a:lnTo>
                    <a:pt x="55" y="557"/>
                  </a:lnTo>
                  <a:lnTo>
                    <a:pt x="496" y="55"/>
                  </a:lnTo>
                  <a:lnTo>
                    <a:pt x="43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96" name="Google Shape;796;p36"/>
            <p:cNvSpPr/>
            <p:nvPr/>
          </p:nvSpPr>
          <p:spPr>
            <a:xfrm rot="1593493">
              <a:off x="3194761" y="820321"/>
              <a:ext cx="109761" cy="76173"/>
            </a:xfrm>
            <a:custGeom>
              <a:avLst/>
              <a:gdLst/>
              <a:ahLst/>
              <a:cxnLst/>
              <a:rect l="l" t="t" r="r" b="b"/>
              <a:pathLst>
                <a:path w="732" h="508" extrusionOk="0">
                  <a:moveTo>
                    <a:pt x="42" y="0"/>
                  </a:moveTo>
                  <a:lnTo>
                    <a:pt x="0" y="61"/>
                  </a:lnTo>
                  <a:lnTo>
                    <a:pt x="695" y="508"/>
                  </a:lnTo>
                  <a:lnTo>
                    <a:pt x="731" y="441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97" name="Google Shape;797;p36"/>
            <p:cNvSpPr/>
            <p:nvPr/>
          </p:nvSpPr>
          <p:spPr>
            <a:xfrm rot="1593493">
              <a:off x="3144425" y="938162"/>
              <a:ext cx="98066" cy="26391"/>
            </a:xfrm>
            <a:custGeom>
              <a:avLst/>
              <a:gdLst/>
              <a:ahLst/>
              <a:cxnLst/>
              <a:rect l="l" t="t" r="r" b="b"/>
              <a:pathLst>
                <a:path w="654" h="176" extrusionOk="0">
                  <a:moveTo>
                    <a:pt x="13" y="0"/>
                  </a:moveTo>
                  <a:lnTo>
                    <a:pt x="1" y="73"/>
                  </a:lnTo>
                  <a:lnTo>
                    <a:pt x="641" y="176"/>
                  </a:lnTo>
                  <a:lnTo>
                    <a:pt x="654" y="97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98" name="Google Shape;798;p36"/>
            <p:cNvSpPr/>
            <p:nvPr/>
          </p:nvSpPr>
          <p:spPr>
            <a:xfrm rot="1593493">
              <a:off x="3074895" y="1044747"/>
              <a:ext cx="107062" cy="65377"/>
            </a:xfrm>
            <a:custGeom>
              <a:avLst/>
              <a:gdLst/>
              <a:ahLst/>
              <a:cxnLst/>
              <a:rect l="l" t="t" r="r" b="b"/>
              <a:pathLst>
                <a:path w="714" h="436" extrusionOk="0">
                  <a:moveTo>
                    <a:pt x="677" y="0"/>
                  </a:moveTo>
                  <a:lnTo>
                    <a:pt x="1" y="369"/>
                  </a:lnTo>
                  <a:lnTo>
                    <a:pt x="37" y="435"/>
                  </a:lnTo>
                  <a:lnTo>
                    <a:pt x="714" y="67"/>
                  </a:lnTo>
                  <a:lnTo>
                    <a:pt x="67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99" name="Google Shape;799;p36"/>
            <p:cNvSpPr/>
            <p:nvPr/>
          </p:nvSpPr>
          <p:spPr>
            <a:xfrm rot="1593493">
              <a:off x="3124309" y="1149367"/>
              <a:ext cx="59829" cy="77223"/>
            </a:xfrm>
            <a:custGeom>
              <a:avLst/>
              <a:gdLst/>
              <a:ahLst/>
              <a:cxnLst/>
              <a:rect l="l" t="t" r="r" b="b"/>
              <a:pathLst>
                <a:path w="399" h="515" extrusionOk="0">
                  <a:moveTo>
                    <a:pt x="339" y="1"/>
                  </a:moveTo>
                  <a:lnTo>
                    <a:pt x="0" y="472"/>
                  </a:lnTo>
                  <a:lnTo>
                    <a:pt x="61" y="514"/>
                  </a:lnTo>
                  <a:lnTo>
                    <a:pt x="399" y="43"/>
                  </a:lnTo>
                  <a:lnTo>
                    <a:pt x="3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00" name="Google Shape;800;p36"/>
            <p:cNvSpPr/>
            <p:nvPr/>
          </p:nvSpPr>
          <p:spPr>
            <a:xfrm rot="1593493">
              <a:off x="3141594" y="1270073"/>
              <a:ext cx="76323" cy="102564"/>
            </a:xfrm>
            <a:custGeom>
              <a:avLst/>
              <a:gdLst/>
              <a:ahLst/>
              <a:cxnLst/>
              <a:rect l="l" t="t" r="r" b="b"/>
              <a:pathLst>
                <a:path w="509" h="684" extrusionOk="0">
                  <a:moveTo>
                    <a:pt x="448" y="0"/>
                  </a:moveTo>
                  <a:lnTo>
                    <a:pt x="1" y="635"/>
                  </a:lnTo>
                  <a:lnTo>
                    <a:pt x="61" y="683"/>
                  </a:lnTo>
                  <a:lnTo>
                    <a:pt x="508" y="43"/>
                  </a:lnTo>
                  <a:lnTo>
                    <a:pt x="44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01" name="Google Shape;801;p36"/>
            <p:cNvSpPr/>
            <p:nvPr/>
          </p:nvSpPr>
          <p:spPr>
            <a:xfrm rot="1593493">
              <a:off x="3249987" y="1337710"/>
              <a:ext cx="24591" cy="137802"/>
            </a:xfrm>
            <a:custGeom>
              <a:avLst/>
              <a:gdLst/>
              <a:ahLst/>
              <a:cxnLst/>
              <a:rect l="l" t="t" r="r" b="b"/>
              <a:pathLst>
                <a:path w="164" h="919" extrusionOk="0">
                  <a:moveTo>
                    <a:pt x="73" y="0"/>
                  </a:moveTo>
                  <a:lnTo>
                    <a:pt x="0" y="6"/>
                  </a:lnTo>
                  <a:lnTo>
                    <a:pt x="91" y="919"/>
                  </a:lnTo>
                  <a:lnTo>
                    <a:pt x="163" y="913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02" name="Google Shape;802;p36"/>
            <p:cNvSpPr/>
            <p:nvPr/>
          </p:nvSpPr>
          <p:spPr>
            <a:xfrm rot="1593493">
              <a:off x="3340743" y="1396532"/>
              <a:ext cx="40036" cy="61778"/>
            </a:xfrm>
            <a:custGeom>
              <a:avLst/>
              <a:gdLst/>
              <a:ahLst/>
              <a:cxnLst/>
              <a:rect l="l" t="t" r="r" b="b"/>
              <a:pathLst>
                <a:path w="267" h="412" extrusionOk="0">
                  <a:moveTo>
                    <a:pt x="67" y="1"/>
                  </a:moveTo>
                  <a:lnTo>
                    <a:pt x="0" y="37"/>
                  </a:lnTo>
                  <a:lnTo>
                    <a:pt x="200" y="412"/>
                  </a:lnTo>
                  <a:lnTo>
                    <a:pt x="266" y="375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03" name="Google Shape;803;p36"/>
            <p:cNvSpPr/>
            <p:nvPr/>
          </p:nvSpPr>
          <p:spPr>
            <a:xfrm rot="1593493">
              <a:off x="3455141" y="1409888"/>
              <a:ext cx="49033" cy="53681"/>
            </a:xfrm>
            <a:custGeom>
              <a:avLst/>
              <a:gdLst/>
              <a:ahLst/>
              <a:cxnLst/>
              <a:rect l="l" t="t" r="r" b="b"/>
              <a:pathLst>
                <a:path w="327" h="358" extrusionOk="0">
                  <a:moveTo>
                    <a:pt x="61" y="1"/>
                  </a:moveTo>
                  <a:lnTo>
                    <a:pt x="0" y="55"/>
                  </a:lnTo>
                  <a:lnTo>
                    <a:pt x="272" y="357"/>
                  </a:lnTo>
                  <a:lnTo>
                    <a:pt x="326" y="303"/>
                  </a:lnTo>
                  <a:lnTo>
                    <a:pt x="6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04" name="Google Shape;804;p36"/>
            <p:cNvSpPr/>
            <p:nvPr/>
          </p:nvSpPr>
          <p:spPr>
            <a:xfrm rot="1593493">
              <a:off x="3541489" y="1388047"/>
              <a:ext cx="90718" cy="45434"/>
            </a:xfrm>
            <a:custGeom>
              <a:avLst/>
              <a:gdLst/>
              <a:ahLst/>
              <a:cxnLst/>
              <a:rect l="l" t="t" r="r" b="b"/>
              <a:pathLst>
                <a:path w="605" h="303" extrusionOk="0">
                  <a:moveTo>
                    <a:pt x="30" y="1"/>
                  </a:moveTo>
                  <a:lnTo>
                    <a:pt x="0" y="67"/>
                  </a:lnTo>
                  <a:lnTo>
                    <a:pt x="574" y="303"/>
                  </a:lnTo>
                  <a:lnTo>
                    <a:pt x="604" y="230"/>
                  </a:lnTo>
                  <a:lnTo>
                    <a:pt x="3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05" name="Google Shape;805;p36"/>
            <p:cNvSpPr/>
            <p:nvPr/>
          </p:nvSpPr>
          <p:spPr>
            <a:xfrm rot="1593493">
              <a:off x="3637273" y="1281943"/>
              <a:ext cx="81721" cy="13795"/>
            </a:xfrm>
            <a:custGeom>
              <a:avLst/>
              <a:gdLst/>
              <a:ahLst/>
              <a:cxnLst/>
              <a:rect l="l" t="t" r="r" b="b"/>
              <a:pathLst>
                <a:path w="545" h="92" extrusionOk="0">
                  <a:moveTo>
                    <a:pt x="538" y="1"/>
                  </a:moveTo>
                  <a:lnTo>
                    <a:pt x="1" y="19"/>
                  </a:lnTo>
                  <a:lnTo>
                    <a:pt x="7" y="91"/>
                  </a:lnTo>
                  <a:lnTo>
                    <a:pt x="544" y="73"/>
                  </a:lnTo>
                  <a:lnTo>
                    <a:pt x="5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12722510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p37"/>
          <p:cNvSpPr/>
          <p:nvPr/>
        </p:nvSpPr>
        <p:spPr>
          <a:xfrm flipH="1">
            <a:off x="-11942" y="3742301"/>
            <a:ext cx="9167892" cy="1837627"/>
          </a:xfrm>
          <a:custGeom>
            <a:avLst/>
            <a:gdLst/>
            <a:ahLst/>
            <a:cxnLst/>
            <a:rect l="l" t="t" r="r" b="b"/>
            <a:pathLst>
              <a:path w="56647" h="12453" extrusionOk="0">
                <a:moveTo>
                  <a:pt x="5727" y="1"/>
                </a:moveTo>
                <a:cubicBezTo>
                  <a:pt x="5549" y="1"/>
                  <a:pt x="5370" y="6"/>
                  <a:pt x="5190" y="18"/>
                </a:cubicBezTo>
                <a:cubicBezTo>
                  <a:pt x="3082" y="157"/>
                  <a:pt x="931" y="1389"/>
                  <a:pt x="0" y="3190"/>
                </a:cubicBezTo>
                <a:lnTo>
                  <a:pt x="0" y="12453"/>
                </a:lnTo>
                <a:cubicBezTo>
                  <a:pt x="9408" y="10657"/>
                  <a:pt x="18943" y="9760"/>
                  <a:pt x="28478" y="9760"/>
                </a:cubicBezTo>
                <a:cubicBezTo>
                  <a:pt x="37908" y="9760"/>
                  <a:pt x="47339" y="10638"/>
                  <a:pt x="56646" y="12392"/>
                </a:cubicBezTo>
                <a:lnTo>
                  <a:pt x="56646" y="3800"/>
                </a:lnTo>
                <a:cubicBezTo>
                  <a:pt x="55405" y="3980"/>
                  <a:pt x="54157" y="4078"/>
                  <a:pt x="52909" y="4078"/>
                </a:cubicBezTo>
                <a:cubicBezTo>
                  <a:pt x="51848" y="4078"/>
                  <a:pt x="50789" y="4007"/>
                  <a:pt x="49734" y="3855"/>
                </a:cubicBezTo>
                <a:cubicBezTo>
                  <a:pt x="45112" y="3184"/>
                  <a:pt x="40619" y="975"/>
                  <a:pt x="36038" y="975"/>
                </a:cubicBezTo>
                <a:cubicBezTo>
                  <a:pt x="35379" y="975"/>
                  <a:pt x="34718" y="1021"/>
                  <a:pt x="34054" y="1123"/>
                </a:cubicBezTo>
                <a:cubicBezTo>
                  <a:pt x="29612" y="1806"/>
                  <a:pt x="25689" y="4993"/>
                  <a:pt x="21213" y="4993"/>
                </a:cubicBezTo>
                <a:cubicBezTo>
                  <a:pt x="21135" y="4993"/>
                  <a:pt x="21057" y="4992"/>
                  <a:pt x="20979" y="4990"/>
                </a:cubicBezTo>
                <a:cubicBezTo>
                  <a:pt x="18193" y="4918"/>
                  <a:pt x="15613" y="3577"/>
                  <a:pt x="13124" y="2326"/>
                </a:cubicBezTo>
                <a:cubicBezTo>
                  <a:pt x="10795" y="1150"/>
                  <a:pt x="8313" y="1"/>
                  <a:pt x="5727" y="1"/>
                </a:cubicBezTo>
                <a:close/>
              </a:path>
            </a:pathLst>
          </a:custGeom>
          <a:solidFill>
            <a:srgbClr val="4586F1">
              <a:alpha val="75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08" name="Google Shape;808;p37"/>
          <p:cNvSpPr/>
          <p:nvPr/>
        </p:nvSpPr>
        <p:spPr>
          <a:xfrm>
            <a:off x="269214" y="597318"/>
            <a:ext cx="153835" cy="162316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09" name="Google Shape;809;p37"/>
          <p:cNvSpPr/>
          <p:nvPr/>
        </p:nvSpPr>
        <p:spPr>
          <a:xfrm>
            <a:off x="741453" y="1060466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10" name="Google Shape;810;p37"/>
          <p:cNvSpPr/>
          <p:nvPr/>
        </p:nvSpPr>
        <p:spPr>
          <a:xfrm>
            <a:off x="1631666" y="597329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11" name="Google Shape;811;p37"/>
          <p:cNvSpPr/>
          <p:nvPr/>
        </p:nvSpPr>
        <p:spPr>
          <a:xfrm>
            <a:off x="655699" y="157571"/>
            <a:ext cx="223975" cy="192005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12" name="Google Shape;812;p37"/>
          <p:cNvSpPr/>
          <p:nvPr/>
        </p:nvSpPr>
        <p:spPr>
          <a:xfrm>
            <a:off x="269225" y="2100274"/>
            <a:ext cx="153823" cy="131864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13" name="Google Shape;813;p37"/>
          <p:cNvSpPr/>
          <p:nvPr/>
        </p:nvSpPr>
        <p:spPr>
          <a:xfrm>
            <a:off x="7589724" y="582471"/>
            <a:ext cx="223975" cy="192005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14" name="Google Shape;814;p37"/>
          <p:cNvSpPr/>
          <p:nvPr/>
        </p:nvSpPr>
        <p:spPr>
          <a:xfrm>
            <a:off x="8182102" y="250493"/>
            <a:ext cx="153835" cy="162316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15" name="Google Shape;815;p37"/>
          <p:cNvSpPr/>
          <p:nvPr/>
        </p:nvSpPr>
        <p:spPr>
          <a:xfrm>
            <a:off x="7567648" y="1533208"/>
            <a:ext cx="263057" cy="277551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16" name="Google Shape;816;p37"/>
          <p:cNvSpPr/>
          <p:nvPr/>
        </p:nvSpPr>
        <p:spPr>
          <a:xfrm>
            <a:off x="8896041" y="1758092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17" name="Google Shape;817;p37"/>
          <p:cNvSpPr/>
          <p:nvPr/>
        </p:nvSpPr>
        <p:spPr>
          <a:xfrm>
            <a:off x="1645614" y="1156317"/>
            <a:ext cx="153835" cy="162316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18" name="Google Shape;818;p37"/>
          <p:cNvSpPr/>
          <p:nvPr/>
        </p:nvSpPr>
        <p:spPr>
          <a:xfrm>
            <a:off x="8396715" y="1211153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19" name="Google Shape;819;p37"/>
          <p:cNvSpPr/>
          <p:nvPr/>
        </p:nvSpPr>
        <p:spPr>
          <a:xfrm>
            <a:off x="6963515" y="250504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20" name="Google Shape;820;p37"/>
          <p:cNvSpPr/>
          <p:nvPr/>
        </p:nvSpPr>
        <p:spPr>
          <a:xfrm>
            <a:off x="2522902" y="195668"/>
            <a:ext cx="153835" cy="162316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21" name="Google Shape;821;p37"/>
          <p:cNvSpPr/>
          <p:nvPr/>
        </p:nvSpPr>
        <p:spPr>
          <a:xfrm>
            <a:off x="8896041" y="157579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22" name="Google Shape;822;p37"/>
          <p:cNvSpPr/>
          <p:nvPr/>
        </p:nvSpPr>
        <p:spPr>
          <a:xfrm>
            <a:off x="7433248" y="2291397"/>
            <a:ext cx="394052" cy="372985"/>
          </a:xfrm>
          <a:custGeom>
            <a:avLst/>
            <a:gdLst/>
            <a:ahLst/>
            <a:cxnLst/>
            <a:rect l="l" t="t" r="r" b="b"/>
            <a:pathLst>
              <a:path w="1964" h="1859" extrusionOk="0">
                <a:moveTo>
                  <a:pt x="1085" y="80"/>
                </a:moveTo>
                <a:cubicBezTo>
                  <a:pt x="1344" y="80"/>
                  <a:pt x="1529" y="354"/>
                  <a:pt x="1408" y="602"/>
                </a:cubicBezTo>
                <a:lnTo>
                  <a:pt x="1372" y="686"/>
                </a:lnTo>
                <a:lnTo>
                  <a:pt x="1456" y="656"/>
                </a:lnTo>
                <a:cubicBezTo>
                  <a:pt x="1516" y="637"/>
                  <a:pt x="1560" y="625"/>
                  <a:pt x="1603" y="625"/>
                </a:cubicBezTo>
                <a:cubicBezTo>
                  <a:pt x="1643" y="625"/>
                  <a:pt x="1681" y="636"/>
                  <a:pt x="1728" y="662"/>
                </a:cubicBezTo>
                <a:cubicBezTo>
                  <a:pt x="1831" y="716"/>
                  <a:pt x="1885" y="831"/>
                  <a:pt x="1861" y="940"/>
                </a:cubicBezTo>
                <a:cubicBezTo>
                  <a:pt x="1849" y="994"/>
                  <a:pt x="1813" y="1043"/>
                  <a:pt x="1758" y="1067"/>
                </a:cubicBezTo>
                <a:cubicBezTo>
                  <a:pt x="1734" y="1081"/>
                  <a:pt x="1707" y="1087"/>
                  <a:pt x="1680" y="1087"/>
                </a:cubicBezTo>
                <a:cubicBezTo>
                  <a:pt x="1661" y="1087"/>
                  <a:pt x="1643" y="1084"/>
                  <a:pt x="1625" y="1079"/>
                </a:cubicBezTo>
                <a:lnTo>
                  <a:pt x="1595" y="1145"/>
                </a:lnTo>
                <a:cubicBezTo>
                  <a:pt x="1704" y="1200"/>
                  <a:pt x="1734" y="1327"/>
                  <a:pt x="1686" y="1526"/>
                </a:cubicBezTo>
                <a:cubicBezTo>
                  <a:pt x="1645" y="1673"/>
                  <a:pt x="1506" y="1780"/>
                  <a:pt x="1348" y="1780"/>
                </a:cubicBezTo>
                <a:cubicBezTo>
                  <a:pt x="1344" y="1780"/>
                  <a:pt x="1340" y="1780"/>
                  <a:pt x="1335" y="1780"/>
                </a:cubicBezTo>
                <a:cubicBezTo>
                  <a:pt x="1142" y="1774"/>
                  <a:pt x="1033" y="1701"/>
                  <a:pt x="1015" y="1574"/>
                </a:cubicBezTo>
                <a:lnTo>
                  <a:pt x="1003" y="1484"/>
                </a:lnTo>
                <a:lnTo>
                  <a:pt x="949" y="1556"/>
                </a:lnTo>
                <a:cubicBezTo>
                  <a:pt x="881" y="1635"/>
                  <a:pt x="784" y="1677"/>
                  <a:pt x="685" y="1677"/>
                </a:cubicBezTo>
                <a:cubicBezTo>
                  <a:pt x="624" y="1677"/>
                  <a:pt x="563" y="1661"/>
                  <a:pt x="508" y="1629"/>
                </a:cubicBezTo>
                <a:cubicBezTo>
                  <a:pt x="369" y="1538"/>
                  <a:pt x="393" y="1363"/>
                  <a:pt x="459" y="1230"/>
                </a:cubicBezTo>
                <a:lnTo>
                  <a:pt x="502" y="1158"/>
                </a:lnTo>
                <a:lnTo>
                  <a:pt x="502" y="1158"/>
                </a:lnTo>
                <a:lnTo>
                  <a:pt x="417" y="1182"/>
                </a:lnTo>
                <a:cubicBezTo>
                  <a:pt x="400" y="1185"/>
                  <a:pt x="383" y="1186"/>
                  <a:pt x="366" y="1186"/>
                </a:cubicBezTo>
                <a:cubicBezTo>
                  <a:pt x="315" y="1186"/>
                  <a:pt x="264" y="1173"/>
                  <a:pt x="224" y="1145"/>
                </a:cubicBezTo>
                <a:cubicBezTo>
                  <a:pt x="157" y="1103"/>
                  <a:pt x="115" y="1037"/>
                  <a:pt x="97" y="964"/>
                </a:cubicBezTo>
                <a:cubicBezTo>
                  <a:pt x="79" y="813"/>
                  <a:pt x="163" y="668"/>
                  <a:pt x="308" y="614"/>
                </a:cubicBezTo>
                <a:cubicBezTo>
                  <a:pt x="329" y="606"/>
                  <a:pt x="352" y="602"/>
                  <a:pt x="377" y="602"/>
                </a:cubicBezTo>
                <a:cubicBezTo>
                  <a:pt x="500" y="602"/>
                  <a:pt x="670" y="692"/>
                  <a:pt x="786" y="777"/>
                </a:cubicBezTo>
                <a:cubicBezTo>
                  <a:pt x="798" y="783"/>
                  <a:pt x="810" y="795"/>
                  <a:pt x="822" y="807"/>
                </a:cubicBezTo>
                <a:lnTo>
                  <a:pt x="870" y="747"/>
                </a:lnTo>
                <a:cubicBezTo>
                  <a:pt x="858" y="735"/>
                  <a:pt x="846" y="729"/>
                  <a:pt x="834" y="716"/>
                </a:cubicBezTo>
                <a:cubicBezTo>
                  <a:pt x="610" y="517"/>
                  <a:pt x="713" y="142"/>
                  <a:pt x="1009" y="88"/>
                </a:cubicBezTo>
                <a:cubicBezTo>
                  <a:pt x="1035" y="83"/>
                  <a:pt x="1060" y="80"/>
                  <a:pt x="1085" y="80"/>
                </a:cubicBezTo>
                <a:close/>
                <a:moveTo>
                  <a:pt x="1070" y="0"/>
                </a:moveTo>
                <a:cubicBezTo>
                  <a:pt x="934" y="0"/>
                  <a:pt x="797" y="63"/>
                  <a:pt x="707" y="209"/>
                </a:cubicBezTo>
                <a:cubicBezTo>
                  <a:pt x="628" y="336"/>
                  <a:pt x="622" y="487"/>
                  <a:pt x="677" y="614"/>
                </a:cubicBezTo>
                <a:cubicBezTo>
                  <a:pt x="583" y="565"/>
                  <a:pt x="476" y="525"/>
                  <a:pt x="380" y="525"/>
                </a:cubicBezTo>
                <a:cubicBezTo>
                  <a:pt x="346" y="525"/>
                  <a:pt x="314" y="530"/>
                  <a:pt x="284" y="541"/>
                </a:cubicBezTo>
                <a:cubicBezTo>
                  <a:pt x="103" y="608"/>
                  <a:pt x="0" y="789"/>
                  <a:pt x="24" y="976"/>
                </a:cubicBezTo>
                <a:cubicBezTo>
                  <a:pt x="42" y="1073"/>
                  <a:pt x="103" y="1158"/>
                  <a:pt x="181" y="1206"/>
                </a:cubicBezTo>
                <a:cubicBezTo>
                  <a:pt x="236" y="1242"/>
                  <a:pt x="302" y="1260"/>
                  <a:pt x="363" y="1260"/>
                </a:cubicBezTo>
                <a:cubicBezTo>
                  <a:pt x="296" y="1442"/>
                  <a:pt x="332" y="1605"/>
                  <a:pt x="471" y="1695"/>
                </a:cubicBezTo>
                <a:cubicBezTo>
                  <a:pt x="536" y="1734"/>
                  <a:pt x="609" y="1753"/>
                  <a:pt x="683" y="1753"/>
                </a:cubicBezTo>
                <a:cubicBezTo>
                  <a:pt x="782" y="1753"/>
                  <a:pt x="881" y="1719"/>
                  <a:pt x="961" y="1653"/>
                </a:cubicBezTo>
                <a:cubicBezTo>
                  <a:pt x="997" y="1750"/>
                  <a:pt x="1094" y="1846"/>
                  <a:pt x="1329" y="1858"/>
                </a:cubicBezTo>
                <a:lnTo>
                  <a:pt x="1354" y="1858"/>
                </a:lnTo>
                <a:cubicBezTo>
                  <a:pt x="1541" y="1852"/>
                  <a:pt x="1704" y="1726"/>
                  <a:pt x="1758" y="1544"/>
                </a:cubicBezTo>
                <a:cubicBezTo>
                  <a:pt x="1801" y="1375"/>
                  <a:pt x="1795" y="1242"/>
                  <a:pt x="1728" y="1158"/>
                </a:cubicBezTo>
                <a:cubicBezTo>
                  <a:pt x="1752" y="1152"/>
                  <a:pt x="1770" y="1145"/>
                  <a:pt x="1795" y="1133"/>
                </a:cubicBezTo>
                <a:cubicBezTo>
                  <a:pt x="1867" y="1097"/>
                  <a:pt x="1915" y="1037"/>
                  <a:pt x="1940" y="958"/>
                </a:cubicBezTo>
                <a:cubicBezTo>
                  <a:pt x="1964" y="813"/>
                  <a:pt x="1897" y="668"/>
                  <a:pt x="1770" y="596"/>
                </a:cubicBezTo>
                <a:cubicBezTo>
                  <a:pt x="1718" y="563"/>
                  <a:pt x="1658" y="547"/>
                  <a:pt x="1596" y="547"/>
                </a:cubicBezTo>
                <a:cubicBezTo>
                  <a:pt x="1566" y="547"/>
                  <a:pt x="1535" y="551"/>
                  <a:pt x="1505" y="559"/>
                </a:cubicBezTo>
                <a:cubicBezTo>
                  <a:pt x="1592" y="236"/>
                  <a:pt x="1333" y="0"/>
                  <a:pt x="107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23" name="Google Shape;823;p37"/>
          <p:cNvSpPr/>
          <p:nvPr/>
        </p:nvSpPr>
        <p:spPr>
          <a:xfrm>
            <a:off x="1501751" y="2974065"/>
            <a:ext cx="441561" cy="407326"/>
          </a:xfrm>
          <a:custGeom>
            <a:avLst/>
            <a:gdLst/>
            <a:ahLst/>
            <a:cxnLst/>
            <a:rect l="l" t="t" r="r" b="b"/>
            <a:pathLst>
              <a:path w="1444" h="1332" extrusionOk="0">
                <a:moveTo>
                  <a:pt x="979" y="1"/>
                </a:moveTo>
                <a:cubicBezTo>
                  <a:pt x="911" y="1"/>
                  <a:pt x="841" y="18"/>
                  <a:pt x="774" y="57"/>
                </a:cubicBezTo>
                <a:cubicBezTo>
                  <a:pt x="719" y="87"/>
                  <a:pt x="671" y="130"/>
                  <a:pt x="641" y="184"/>
                </a:cubicBezTo>
                <a:cubicBezTo>
                  <a:pt x="623" y="148"/>
                  <a:pt x="592" y="117"/>
                  <a:pt x="562" y="93"/>
                </a:cubicBezTo>
                <a:cubicBezTo>
                  <a:pt x="508" y="43"/>
                  <a:pt x="436" y="19"/>
                  <a:pt x="365" y="19"/>
                </a:cubicBezTo>
                <a:cubicBezTo>
                  <a:pt x="333" y="19"/>
                  <a:pt x="302" y="24"/>
                  <a:pt x="272" y="33"/>
                </a:cubicBezTo>
                <a:cubicBezTo>
                  <a:pt x="85" y="93"/>
                  <a:pt x="0" y="305"/>
                  <a:pt x="12" y="474"/>
                </a:cubicBezTo>
                <a:cubicBezTo>
                  <a:pt x="37" y="649"/>
                  <a:pt x="109" y="818"/>
                  <a:pt x="230" y="945"/>
                </a:cubicBezTo>
                <a:cubicBezTo>
                  <a:pt x="272" y="988"/>
                  <a:pt x="308" y="1036"/>
                  <a:pt x="345" y="1078"/>
                </a:cubicBezTo>
                <a:cubicBezTo>
                  <a:pt x="423" y="1157"/>
                  <a:pt x="490" y="1241"/>
                  <a:pt x="550" y="1332"/>
                </a:cubicBezTo>
                <a:lnTo>
                  <a:pt x="617" y="1290"/>
                </a:lnTo>
                <a:cubicBezTo>
                  <a:pt x="550" y="1199"/>
                  <a:pt x="478" y="1108"/>
                  <a:pt x="405" y="1030"/>
                </a:cubicBezTo>
                <a:cubicBezTo>
                  <a:pt x="369" y="981"/>
                  <a:pt x="327" y="939"/>
                  <a:pt x="290" y="897"/>
                </a:cubicBezTo>
                <a:cubicBezTo>
                  <a:pt x="182" y="782"/>
                  <a:pt x="109" y="631"/>
                  <a:pt x="85" y="468"/>
                </a:cubicBezTo>
                <a:cubicBezTo>
                  <a:pt x="73" y="329"/>
                  <a:pt x="145" y="154"/>
                  <a:pt x="296" y="99"/>
                </a:cubicBezTo>
                <a:cubicBezTo>
                  <a:pt x="314" y="93"/>
                  <a:pt x="333" y="93"/>
                  <a:pt x="357" y="93"/>
                </a:cubicBezTo>
                <a:cubicBezTo>
                  <a:pt x="417" y="93"/>
                  <a:pt x="472" y="111"/>
                  <a:pt x="520" y="154"/>
                </a:cubicBezTo>
                <a:cubicBezTo>
                  <a:pt x="568" y="190"/>
                  <a:pt x="592" y="250"/>
                  <a:pt x="586" y="311"/>
                </a:cubicBezTo>
                <a:lnTo>
                  <a:pt x="665" y="323"/>
                </a:lnTo>
                <a:cubicBezTo>
                  <a:pt x="683" y="238"/>
                  <a:pt x="737" y="166"/>
                  <a:pt x="816" y="117"/>
                </a:cubicBezTo>
                <a:cubicBezTo>
                  <a:pt x="872" y="82"/>
                  <a:pt x="931" y="66"/>
                  <a:pt x="988" y="66"/>
                </a:cubicBezTo>
                <a:cubicBezTo>
                  <a:pt x="1191" y="66"/>
                  <a:pt x="1370" y="266"/>
                  <a:pt x="1299" y="492"/>
                </a:cubicBezTo>
                <a:cubicBezTo>
                  <a:pt x="1257" y="643"/>
                  <a:pt x="1112" y="746"/>
                  <a:pt x="973" y="849"/>
                </a:cubicBezTo>
                <a:cubicBezTo>
                  <a:pt x="804" y="963"/>
                  <a:pt x="635" y="1090"/>
                  <a:pt x="617" y="1290"/>
                </a:cubicBezTo>
                <a:lnTo>
                  <a:pt x="689" y="1302"/>
                </a:lnTo>
                <a:cubicBezTo>
                  <a:pt x="707" y="1126"/>
                  <a:pt x="864" y="1018"/>
                  <a:pt x="1015" y="909"/>
                </a:cubicBezTo>
                <a:cubicBezTo>
                  <a:pt x="1166" y="800"/>
                  <a:pt x="1324" y="685"/>
                  <a:pt x="1372" y="510"/>
                </a:cubicBezTo>
                <a:cubicBezTo>
                  <a:pt x="1443" y="235"/>
                  <a:pt x="1227" y="1"/>
                  <a:pt x="97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824" name="Google Shape;824;p37"/>
          <p:cNvGrpSpPr/>
          <p:nvPr/>
        </p:nvGrpSpPr>
        <p:grpSpPr>
          <a:xfrm>
            <a:off x="8182088" y="2936461"/>
            <a:ext cx="317763" cy="297062"/>
            <a:chOff x="2043976" y="3775410"/>
            <a:chExt cx="317763" cy="297062"/>
          </a:xfrm>
        </p:grpSpPr>
        <p:sp>
          <p:nvSpPr>
            <p:cNvPr id="825" name="Google Shape;825;p37"/>
            <p:cNvSpPr/>
            <p:nvPr/>
          </p:nvSpPr>
          <p:spPr>
            <a:xfrm>
              <a:off x="2118531" y="3898297"/>
              <a:ext cx="24166" cy="26480"/>
            </a:xfrm>
            <a:custGeom>
              <a:avLst/>
              <a:gdLst/>
              <a:ahLst/>
              <a:cxnLst/>
              <a:rect l="l" t="t" r="r" b="b"/>
              <a:pathLst>
                <a:path w="188" h="206" extrusionOk="0">
                  <a:moveTo>
                    <a:pt x="97" y="1"/>
                  </a:moveTo>
                  <a:lnTo>
                    <a:pt x="67" y="7"/>
                  </a:lnTo>
                  <a:cubicBezTo>
                    <a:pt x="55" y="7"/>
                    <a:pt x="37" y="19"/>
                    <a:pt x="31" y="31"/>
                  </a:cubicBezTo>
                  <a:lnTo>
                    <a:pt x="13" y="49"/>
                  </a:lnTo>
                  <a:cubicBezTo>
                    <a:pt x="7" y="61"/>
                    <a:pt x="1" y="79"/>
                    <a:pt x="1" y="97"/>
                  </a:cubicBezTo>
                  <a:lnTo>
                    <a:pt x="1" y="109"/>
                  </a:lnTo>
                  <a:cubicBezTo>
                    <a:pt x="1" y="140"/>
                    <a:pt x="13" y="158"/>
                    <a:pt x="31" y="182"/>
                  </a:cubicBezTo>
                  <a:cubicBezTo>
                    <a:pt x="37" y="188"/>
                    <a:pt x="49" y="194"/>
                    <a:pt x="61" y="200"/>
                  </a:cubicBezTo>
                  <a:cubicBezTo>
                    <a:pt x="67" y="206"/>
                    <a:pt x="79" y="206"/>
                    <a:pt x="97" y="206"/>
                  </a:cubicBezTo>
                  <a:lnTo>
                    <a:pt x="121" y="206"/>
                  </a:lnTo>
                  <a:cubicBezTo>
                    <a:pt x="133" y="200"/>
                    <a:pt x="152" y="194"/>
                    <a:pt x="164" y="182"/>
                  </a:cubicBezTo>
                  <a:lnTo>
                    <a:pt x="176" y="164"/>
                  </a:lnTo>
                  <a:cubicBezTo>
                    <a:pt x="182" y="146"/>
                    <a:pt x="188" y="133"/>
                    <a:pt x="188" y="115"/>
                  </a:cubicBezTo>
                  <a:lnTo>
                    <a:pt x="188" y="97"/>
                  </a:lnTo>
                  <a:cubicBezTo>
                    <a:pt x="188" y="85"/>
                    <a:pt x="188" y="67"/>
                    <a:pt x="182" y="61"/>
                  </a:cubicBezTo>
                  <a:cubicBezTo>
                    <a:pt x="176" y="49"/>
                    <a:pt x="170" y="37"/>
                    <a:pt x="164" y="31"/>
                  </a:cubicBezTo>
                  <a:cubicBezTo>
                    <a:pt x="146" y="13"/>
                    <a:pt x="121" y="1"/>
                    <a:pt x="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26" name="Google Shape;826;p37"/>
            <p:cNvSpPr/>
            <p:nvPr/>
          </p:nvSpPr>
          <p:spPr>
            <a:xfrm>
              <a:off x="2230364" y="3867961"/>
              <a:ext cx="27380" cy="24295"/>
            </a:xfrm>
            <a:custGeom>
              <a:avLst/>
              <a:gdLst/>
              <a:ahLst/>
              <a:cxnLst/>
              <a:rect l="l" t="t" r="r" b="b"/>
              <a:pathLst>
                <a:path w="213" h="189" extrusionOk="0">
                  <a:moveTo>
                    <a:pt x="97" y="1"/>
                  </a:moveTo>
                  <a:cubicBezTo>
                    <a:pt x="85" y="1"/>
                    <a:pt x="73" y="1"/>
                    <a:pt x="61" y="7"/>
                  </a:cubicBezTo>
                  <a:cubicBezTo>
                    <a:pt x="37" y="19"/>
                    <a:pt x="19" y="37"/>
                    <a:pt x="13" y="61"/>
                  </a:cubicBezTo>
                  <a:cubicBezTo>
                    <a:pt x="7" y="67"/>
                    <a:pt x="1" y="85"/>
                    <a:pt x="7" y="98"/>
                  </a:cubicBezTo>
                  <a:lnTo>
                    <a:pt x="7" y="122"/>
                  </a:lnTo>
                  <a:cubicBezTo>
                    <a:pt x="7" y="134"/>
                    <a:pt x="19" y="152"/>
                    <a:pt x="31" y="164"/>
                  </a:cubicBezTo>
                  <a:lnTo>
                    <a:pt x="49" y="176"/>
                  </a:lnTo>
                  <a:cubicBezTo>
                    <a:pt x="61" y="188"/>
                    <a:pt x="79" y="188"/>
                    <a:pt x="97" y="188"/>
                  </a:cubicBezTo>
                  <a:lnTo>
                    <a:pt x="115" y="188"/>
                  </a:lnTo>
                  <a:cubicBezTo>
                    <a:pt x="128" y="188"/>
                    <a:pt x="140" y="188"/>
                    <a:pt x="152" y="182"/>
                  </a:cubicBezTo>
                  <a:cubicBezTo>
                    <a:pt x="176" y="170"/>
                    <a:pt x="194" y="152"/>
                    <a:pt x="200" y="134"/>
                  </a:cubicBezTo>
                  <a:cubicBezTo>
                    <a:pt x="206" y="122"/>
                    <a:pt x="212" y="110"/>
                    <a:pt x="212" y="98"/>
                  </a:cubicBezTo>
                  <a:lnTo>
                    <a:pt x="212" y="67"/>
                  </a:lnTo>
                  <a:cubicBezTo>
                    <a:pt x="206" y="55"/>
                    <a:pt x="200" y="37"/>
                    <a:pt x="188" y="31"/>
                  </a:cubicBezTo>
                  <a:lnTo>
                    <a:pt x="170" y="13"/>
                  </a:lnTo>
                  <a:cubicBezTo>
                    <a:pt x="152" y="7"/>
                    <a:pt x="134" y="1"/>
                    <a:pt x="1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27" name="Google Shape;827;p37"/>
            <p:cNvSpPr/>
            <p:nvPr/>
          </p:nvSpPr>
          <p:spPr>
            <a:xfrm>
              <a:off x="2142700" y="3928250"/>
              <a:ext cx="111824" cy="53350"/>
            </a:xfrm>
            <a:custGeom>
              <a:avLst/>
              <a:gdLst/>
              <a:ahLst/>
              <a:cxnLst/>
              <a:rect l="l" t="t" r="r" b="b"/>
              <a:pathLst>
                <a:path w="907" h="415" extrusionOk="0">
                  <a:moveTo>
                    <a:pt x="804" y="0"/>
                  </a:moveTo>
                  <a:cubicBezTo>
                    <a:pt x="780" y="0"/>
                    <a:pt x="756" y="9"/>
                    <a:pt x="738" y="27"/>
                  </a:cubicBezTo>
                  <a:cubicBezTo>
                    <a:pt x="665" y="118"/>
                    <a:pt x="569" y="184"/>
                    <a:pt x="460" y="209"/>
                  </a:cubicBezTo>
                  <a:cubicBezTo>
                    <a:pt x="442" y="215"/>
                    <a:pt x="430" y="215"/>
                    <a:pt x="411" y="221"/>
                  </a:cubicBezTo>
                  <a:lnTo>
                    <a:pt x="381" y="221"/>
                  </a:lnTo>
                  <a:cubicBezTo>
                    <a:pt x="366" y="224"/>
                    <a:pt x="353" y="225"/>
                    <a:pt x="339" y="225"/>
                  </a:cubicBezTo>
                  <a:cubicBezTo>
                    <a:pt x="325" y="225"/>
                    <a:pt x="312" y="224"/>
                    <a:pt x="297" y="221"/>
                  </a:cubicBezTo>
                  <a:cubicBezTo>
                    <a:pt x="236" y="221"/>
                    <a:pt x="182" y="209"/>
                    <a:pt x="128" y="184"/>
                  </a:cubicBezTo>
                  <a:cubicBezTo>
                    <a:pt x="120" y="183"/>
                    <a:pt x="113" y="182"/>
                    <a:pt x="106" y="182"/>
                  </a:cubicBezTo>
                  <a:cubicBezTo>
                    <a:pt x="64" y="182"/>
                    <a:pt x="23" y="210"/>
                    <a:pt x="13" y="251"/>
                  </a:cubicBezTo>
                  <a:cubicBezTo>
                    <a:pt x="1" y="299"/>
                    <a:pt x="25" y="354"/>
                    <a:pt x="73" y="366"/>
                  </a:cubicBezTo>
                  <a:lnTo>
                    <a:pt x="79" y="372"/>
                  </a:lnTo>
                  <a:cubicBezTo>
                    <a:pt x="158" y="401"/>
                    <a:pt x="240" y="415"/>
                    <a:pt x="322" y="415"/>
                  </a:cubicBezTo>
                  <a:cubicBezTo>
                    <a:pt x="528" y="415"/>
                    <a:pt x="732" y="325"/>
                    <a:pt x="871" y="160"/>
                  </a:cubicBezTo>
                  <a:cubicBezTo>
                    <a:pt x="907" y="124"/>
                    <a:pt x="907" y="64"/>
                    <a:pt x="871" y="27"/>
                  </a:cubicBezTo>
                  <a:cubicBezTo>
                    <a:pt x="853" y="9"/>
                    <a:pt x="828" y="0"/>
                    <a:pt x="8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28" name="Google Shape;828;p37"/>
            <p:cNvSpPr/>
            <p:nvPr/>
          </p:nvSpPr>
          <p:spPr>
            <a:xfrm>
              <a:off x="2043976" y="3775410"/>
              <a:ext cx="317763" cy="297062"/>
            </a:xfrm>
            <a:custGeom>
              <a:avLst/>
              <a:gdLst/>
              <a:ahLst/>
              <a:cxnLst/>
              <a:rect l="l" t="t" r="r" b="b"/>
              <a:pathLst>
                <a:path w="2472" h="2311" extrusionOk="0">
                  <a:moveTo>
                    <a:pt x="886" y="1"/>
                  </a:moveTo>
                  <a:cubicBezTo>
                    <a:pt x="871" y="1"/>
                    <a:pt x="856" y="5"/>
                    <a:pt x="840" y="14"/>
                  </a:cubicBezTo>
                  <a:lnTo>
                    <a:pt x="840" y="20"/>
                  </a:lnTo>
                  <a:cubicBezTo>
                    <a:pt x="442" y="280"/>
                    <a:pt x="97" y="673"/>
                    <a:pt x="49" y="1156"/>
                  </a:cubicBezTo>
                  <a:cubicBezTo>
                    <a:pt x="1" y="1603"/>
                    <a:pt x="224" y="2056"/>
                    <a:pt x="653" y="2225"/>
                  </a:cubicBezTo>
                  <a:cubicBezTo>
                    <a:pt x="794" y="2283"/>
                    <a:pt x="944" y="2310"/>
                    <a:pt x="1095" y="2310"/>
                  </a:cubicBezTo>
                  <a:cubicBezTo>
                    <a:pt x="1416" y="2310"/>
                    <a:pt x="1740" y="2187"/>
                    <a:pt x="1982" y="1978"/>
                  </a:cubicBezTo>
                  <a:cubicBezTo>
                    <a:pt x="2339" y="1670"/>
                    <a:pt x="2472" y="1168"/>
                    <a:pt x="2309" y="721"/>
                  </a:cubicBezTo>
                  <a:cubicBezTo>
                    <a:pt x="2162" y="351"/>
                    <a:pt x="1787" y="100"/>
                    <a:pt x="1402" y="100"/>
                  </a:cubicBezTo>
                  <a:cubicBezTo>
                    <a:pt x="1297" y="100"/>
                    <a:pt x="1191" y="119"/>
                    <a:pt x="1088" y="159"/>
                  </a:cubicBezTo>
                  <a:cubicBezTo>
                    <a:pt x="986" y="196"/>
                    <a:pt x="1013" y="348"/>
                    <a:pt x="1100" y="348"/>
                  </a:cubicBezTo>
                  <a:cubicBezTo>
                    <a:pt x="1111" y="348"/>
                    <a:pt x="1123" y="346"/>
                    <a:pt x="1136" y="340"/>
                  </a:cubicBezTo>
                  <a:cubicBezTo>
                    <a:pt x="1225" y="309"/>
                    <a:pt x="1315" y="294"/>
                    <a:pt x="1404" y="294"/>
                  </a:cubicBezTo>
                  <a:cubicBezTo>
                    <a:pt x="1675" y="294"/>
                    <a:pt x="1934" y="433"/>
                    <a:pt x="2079" y="679"/>
                  </a:cubicBezTo>
                  <a:cubicBezTo>
                    <a:pt x="2266" y="1035"/>
                    <a:pt x="2206" y="1476"/>
                    <a:pt x="1928" y="1766"/>
                  </a:cubicBezTo>
                  <a:cubicBezTo>
                    <a:pt x="1710" y="1994"/>
                    <a:pt x="1409" y="2121"/>
                    <a:pt x="1100" y="2121"/>
                  </a:cubicBezTo>
                  <a:cubicBezTo>
                    <a:pt x="1015" y="2121"/>
                    <a:pt x="930" y="2112"/>
                    <a:pt x="846" y="2092"/>
                  </a:cubicBezTo>
                  <a:cubicBezTo>
                    <a:pt x="454" y="1996"/>
                    <a:pt x="230" y="1657"/>
                    <a:pt x="230" y="1265"/>
                  </a:cubicBezTo>
                  <a:cubicBezTo>
                    <a:pt x="236" y="799"/>
                    <a:pt x="562" y="419"/>
                    <a:pt x="937" y="183"/>
                  </a:cubicBezTo>
                  <a:cubicBezTo>
                    <a:pt x="1024" y="127"/>
                    <a:pt x="968" y="1"/>
                    <a:pt x="8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829" name="Google Shape;829;p37"/>
          <p:cNvSpPr/>
          <p:nvPr/>
        </p:nvSpPr>
        <p:spPr>
          <a:xfrm rot="6078089">
            <a:off x="748998" y="1592950"/>
            <a:ext cx="687816" cy="848649"/>
          </a:xfrm>
          <a:custGeom>
            <a:avLst/>
            <a:gdLst/>
            <a:ahLst/>
            <a:cxnLst/>
            <a:rect l="l" t="t" r="r" b="b"/>
            <a:pathLst>
              <a:path w="6082" h="7504" extrusionOk="0">
                <a:moveTo>
                  <a:pt x="3780" y="1172"/>
                </a:moveTo>
                <a:cubicBezTo>
                  <a:pt x="3822" y="1172"/>
                  <a:pt x="3864" y="1172"/>
                  <a:pt x="3907" y="1178"/>
                </a:cubicBezTo>
                <a:cubicBezTo>
                  <a:pt x="4191" y="1238"/>
                  <a:pt x="4499" y="1480"/>
                  <a:pt x="4686" y="1782"/>
                </a:cubicBezTo>
                <a:cubicBezTo>
                  <a:pt x="4819" y="2005"/>
                  <a:pt x="4916" y="2247"/>
                  <a:pt x="4976" y="2501"/>
                </a:cubicBezTo>
                <a:cubicBezTo>
                  <a:pt x="4785" y="2595"/>
                  <a:pt x="4576" y="2642"/>
                  <a:pt x="4365" y="2642"/>
                </a:cubicBezTo>
                <a:cubicBezTo>
                  <a:pt x="4184" y="2642"/>
                  <a:pt x="4002" y="2607"/>
                  <a:pt x="3828" y="2537"/>
                </a:cubicBezTo>
                <a:cubicBezTo>
                  <a:pt x="3574" y="2434"/>
                  <a:pt x="3375" y="2229"/>
                  <a:pt x="3278" y="1975"/>
                </a:cubicBezTo>
                <a:cubicBezTo>
                  <a:pt x="3194" y="1715"/>
                  <a:pt x="3272" y="1419"/>
                  <a:pt x="3472" y="1274"/>
                </a:cubicBezTo>
                <a:cubicBezTo>
                  <a:pt x="3556" y="1208"/>
                  <a:pt x="3665" y="1172"/>
                  <a:pt x="3780" y="1172"/>
                </a:cubicBezTo>
                <a:close/>
                <a:moveTo>
                  <a:pt x="2735" y="4017"/>
                </a:moveTo>
                <a:cubicBezTo>
                  <a:pt x="3055" y="4017"/>
                  <a:pt x="3357" y="4162"/>
                  <a:pt x="3544" y="4422"/>
                </a:cubicBezTo>
                <a:cubicBezTo>
                  <a:pt x="3762" y="4736"/>
                  <a:pt x="3792" y="5111"/>
                  <a:pt x="3725" y="5462"/>
                </a:cubicBezTo>
                <a:cubicBezTo>
                  <a:pt x="3509" y="5570"/>
                  <a:pt x="3264" y="5643"/>
                  <a:pt x="3014" y="5643"/>
                </a:cubicBezTo>
                <a:cubicBezTo>
                  <a:pt x="2901" y="5643"/>
                  <a:pt x="2787" y="5628"/>
                  <a:pt x="2674" y="5594"/>
                </a:cubicBezTo>
                <a:cubicBezTo>
                  <a:pt x="2390" y="5498"/>
                  <a:pt x="2154" y="5274"/>
                  <a:pt x="2052" y="4990"/>
                </a:cubicBezTo>
                <a:cubicBezTo>
                  <a:pt x="1961" y="4785"/>
                  <a:pt x="1973" y="4543"/>
                  <a:pt x="2082" y="4344"/>
                </a:cubicBezTo>
                <a:cubicBezTo>
                  <a:pt x="2221" y="4138"/>
                  <a:pt x="2451" y="4017"/>
                  <a:pt x="2698" y="4017"/>
                </a:cubicBezTo>
                <a:close/>
                <a:moveTo>
                  <a:pt x="5148" y="0"/>
                </a:moveTo>
                <a:cubicBezTo>
                  <a:pt x="5084" y="0"/>
                  <a:pt x="5043" y="93"/>
                  <a:pt x="5109" y="138"/>
                </a:cubicBezTo>
                <a:cubicBezTo>
                  <a:pt x="5683" y="495"/>
                  <a:pt x="5907" y="1335"/>
                  <a:pt x="5586" y="1933"/>
                </a:cubicBezTo>
                <a:cubicBezTo>
                  <a:pt x="5478" y="2132"/>
                  <a:pt x="5315" y="2307"/>
                  <a:pt x="5115" y="2422"/>
                </a:cubicBezTo>
                <a:cubicBezTo>
                  <a:pt x="5055" y="2169"/>
                  <a:pt x="4952" y="1927"/>
                  <a:pt x="4813" y="1703"/>
                </a:cubicBezTo>
                <a:cubicBezTo>
                  <a:pt x="4608" y="1365"/>
                  <a:pt x="4263" y="1099"/>
                  <a:pt x="3937" y="1033"/>
                </a:cubicBezTo>
                <a:cubicBezTo>
                  <a:pt x="3888" y="1022"/>
                  <a:pt x="3838" y="1017"/>
                  <a:pt x="3788" y="1017"/>
                </a:cubicBezTo>
                <a:cubicBezTo>
                  <a:pt x="3642" y="1017"/>
                  <a:pt x="3498" y="1062"/>
                  <a:pt x="3381" y="1147"/>
                </a:cubicBezTo>
                <a:cubicBezTo>
                  <a:pt x="3133" y="1335"/>
                  <a:pt x="3031" y="1697"/>
                  <a:pt x="3133" y="2023"/>
                </a:cubicBezTo>
                <a:cubicBezTo>
                  <a:pt x="3248" y="2314"/>
                  <a:pt x="3478" y="2549"/>
                  <a:pt x="3768" y="2670"/>
                </a:cubicBezTo>
                <a:cubicBezTo>
                  <a:pt x="3959" y="2754"/>
                  <a:pt x="4162" y="2795"/>
                  <a:pt x="4365" y="2795"/>
                </a:cubicBezTo>
                <a:cubicBezTo>
                  <a:pt x="4587" y="2795"/>
                  <a:pt x="4808" y="2746"/>
                  <a:pt x="5012" y="2652"/>
                </a:cubicBezTo>
                <a:lnTo>
                  <a:pt x="5012" y="2652"/>
                </a:lnTo>
                <a:cubicBezTo>
                  <a:pt x="5170" y="3552"/>
                  <a:pt x="4873" y="4531"/>
                  <a:pt x="4191" y="5147"/>
                </a:cubicBezTo>
                <a:cubicBezTo>
                  <a:pt x="4100" y="5226"/>
                  <a:pt x="3997" y="5304"/>
                  <a:pt x="3895" y="5365"/>
                </a:cubicBezTo>
                <a:cubicBezTo>
                  <a:pt x="3949" y="5008"/>
                  <a:pt x="3870" y="4640"/>
                  <a:pt x="3671" y="4338"/>
                </a:cubicBezTo>
                <a:cubicBezTo>
                  <a:pt x="3452" y="4044"/>
                  <a:pt x="3107" y="3871"/>
                  <a:pt x="2746" y="3871"/>
                </a:cubicBezTo>
                <a:cubicBezTo>
                  <a:pt x="2728" y="3871"/>
                  <a:pt x="2710" y="3872"/>
                  <a:pt x="2692" y="3872"/>
                </a:cubicBezTo>
                <a:cubicBezTo>
                  <a:pt x="2681" y="3872"/>
                  <a:pt x="2670" y="3872"/>
                  <a:pt x="2658" y="3872"/>
                </a:cubicBezTo>
                <a:cubicBezTo>
                  <a:pt x="2060" y="3872"/>
                  <a:pt x="1652" y="4499"/>
                  <a:pt x="1907" y="5051"/>
                </a:cubicBezTo>
                <a:cubicBezTo>
                  <a:pt x="2034" y="5377"/>
                  <a:pt x="2299" y="5631"/>
                  <a:pt x="2632" y="5739"/>
                </a:cubicBezTo>
                <a:cubicBezTo>
                  <a:pt x="2765" y="5776"/>
                  <a:pt x="2901" y="5795"/>
                  <a:pt x="3037" y="5795"/>
                </a:cubicBezTo>
                <a:cubicBezTo>
                  <a:pt x="3258" y="5795"/>
                  <a:pt x="3477" y="5746"/>
                  <a:pt x="3683" y="5649"/>
                </a:cubicBezTo>
                <a:lnTo>
                  <a:pt x="3683" y="5649"/>
                </a:lnTo>
                <a:cubicBezTo>
                  <a:pt x="3629" y="5818"/>
                  <a:pt x="3562" y="5981"/>
                  <a:pt x="3472" y="6132"/>
                </a:cubicBezTo>
                <a:cubicBezTo>
                  <a:pt x="3010" y="6902"/>
                  <a:pt x="2113" y="7350"/>
                  <a:pt x="1223" y="7350"/>
                </a:cubicBezTo>
                <a:cubicBezTo>
                  <a:pt x="855" y="7350"/>
                  <a:pt x="489" y="7274"/>
                  <a:pt x="154" y="7111"/>
                </a:cubicBezTo>
                <a:cubicBezTo>
                  <a:pt x="141" y="7103"/>
                  <a:pt x="128" y="7099"/>
                  <a:pt x="115" y="7099"/>
                </a:cubicBezTo>
                <a:cubicBezTo>
                  <a:pt x="44" y="7099"/>
                  <a:pt x="1" y="7213"/>
                  <a:pt x="88" y="7244"/>
                </a:cubicBezTo>
                <a:cubicBezTo>
                  <a:pt x="445" y="7419"/>
                  <a:pt x="831" y="7504"/>
                  <a:pt x="1224" y="7504"/>
                </a:cubicBezTo>
                <a:cubicBezTo>
                  <a:pt x="2167" y="7504"/>
                  <a:pt x="3115" y="7020"/>
                  <a:pt x="3605" y="6205"/>
                </a:cubicBezTo>
                <a:cubicBezTo>
                  <a:pt x="3725" y="5999"/>
                  <a:pt x="3810" y="5782"/>
                  <a:pt x="3864" y="5558"/>
                </a:cubicBezTo>
                <a:cubicBezTo>
                  <a:pt x="4015" y="5474"/>
                  <a:pt x="4160" y="5371"/>
                  <a:pt x="4293" y="5256"/>
                </a:cubicBezTo>
                <a:cubicBezTo>
                  <a:pt x="5031" y="4591"/>
                  <a:pt x="5339" y="3540"/>
                  <a:pt x="5151" y="2585"/>
                </a:cubicBezTo>
                <a:cubicBezTo>
                  <a:pt x="5393" y="2446"/>
                  <a:pt x="5593" y="2247"/>
                  <a:pt x="5725" y="2005"/>
                </a:cubicBezTo>
                <a:cubicBezTo>
                  <a:pt x="6082" y="1329"/>
                  <a:pt x="5834" y="416"/>
                  <a:pt x="5188" y="11"/>
                </a:cubicBezTo>
                <a:cubicBezTo>
                  <a:pt x="5174" y="4"/>
                  <a:pt x="5161" y="0"/>
                  <a:pt x="514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66448207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accent2"/>
        </a:solidFill>
        <a:effectLst/>
      </p:bgPr>
    </p:bg>
    <p:spTree>
      <p:nvGrpSpPr>
        <p:cNvPr id="1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Google Shape;831;p38"/>
          <p:cNvSpPr/>
          <p:nvPr/>
        </p:nvSpPr>
        <p:spPr>
          <a:xfrm>
            <a:off x="7548219" y="-59735"/>
            <a:ext cx="2422602" cy="1578627"/>
          </a:xfrm>
          <a:custGeom>
            <a:avLst/>
            <a:gdLst/>
            <a:ahLst/>
            <a:cxnLst/>
            <a:rect l="l" t="t" r="r" b="b"/>
            <a:pathLst>
              <a:path w="6321" h="4119" extrusionOk="0">
                <a:moveTo>
                  <a:pt x="1" y="0"/>
                </a:moveTo>
                <a:cubicBezTo>
                  <a:pt x="291" y="278"/>
                  <a:pt x="635" y="496"/>
                  <a:pt x="1022" y="628"/>
                </a:cubicBezTo>
                <a:cubicBezTo>
                  <a:pt x="1662" y="864"/>
                  <a:pt x="2363" y="973"/>
                  <a:pt x="2931" y="1354"/>
                </a:cubicBezTo>
                <a:cubicBezTo>
                  <a:pt x="3451" y="1698"/>
                  <a:pt x="3813" y="2230"/>
                  <a:pt x="4182" y="2731"/>
                </a:cubicBezTo>
                <a:cubicBezTo>
                  <a:pt x="4557" y="3233"/>
                  <a:pt x="4967" y="3734"/>
                  <a:pt x="5542" y="3988"/>
                </a:cubicBezTo>
                <a:cubicBezTo>
                  <a:pt x="5747" y="4075"/>
                  <a:pt x="5970" y="4119"/>
                  <a:pt x="6199" y="4119"/>
                </a:cubicBezTo>
                <a:cubicBezTo>
                  <a:pt x="6240" y="4119"/>
                  <a:pt x="6280" y="4118"/>
                  <a:pt x="6321" y="4115"/>
                </a:cubicBezTo>
                <a:lnTo>
                  <a:pt x="6321" y="761"/>
                </a:lnTo>
                <a:cubicBezTo>
                  <a:pt x="6315" y="342"/>
                  <a:pt x="5982" y="6"/>
                  <a:pt x="5571" y="6"/>
                </a:cubicBezTo>
                <a:cubicBezTo>
                  <a:pt x="5567" y="6"/>
                  <a:pt x="5563" y="6"/>
                  <a:pt x="5560" y="6"/>
                </a:cubicBezTo>
                <a:lnTo>
                  <a:pt x="1" y="0"/>
                </a:lnTo>
                <a:close/>
              </a:path>
            </a:pathLst>
          </a:custGeom>
          <a:solidFill>
            <a:srgbClr val="4586F1">
              <a:alpha val="75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32" name="Google Shape;832;p38"/>
          <p:cNvSpPr/>
          <p:nvPr/>
        </p:nvSpPr>
        <p:spPr>
          <a:xfrm rot="10800000" flipH="1">
            <a:off x="-377199" y="-59720"/>
            <a:ext cx="3363293" cy="2116820"/>
          </a:xfrm>
          <a:custGeom>
            <a:avLst/>
            <a:gdLst/>
            <a:ahLst/>
            <a:cxnLst/>
            <a:rect l="l" t="t" r="r" b="b"/>
            <a:pathLst>
              <a:path w="7850" h="4255" extrusionOk="0">
                <a:moveTo>
                  <a:pt x="1" y="0"/>
                </a:moveTo>
                <a:lnTo>
                  <a:pt x="1" y="3499"/>
                </a:lnTo>
                <a:cubicBezTo>
                  <a:pt x="7" y="3916"/>
                  <a:pt x="345" y="4254"/>
                  <a:pt x="762" y="4254"/>
                </a:cubicBezTo>
                <a:lnTo>
                  <a:pt x="7850" y="4254"/>
                </a:lnTo>
                <a:cubicBezTo>
                  <a:pt x="7246" y="3142"/>
                  <a:pt x="6049" y="2351"/>
                  <a:pt x="4774" y="2303"/>
                </a:cubicBezTo>
                <a:cubicBezTo>
                  <a:pt x="4715" y="2300"/>
                  <a:pt x="4656" y="2299"/>
                  <a:pt x="4597" y="2299"/>
                </a:cubicBezTo>
                <a:cubicBezTo>
                  <a:pt x="4324" y="2299"/>
                  <a:pt x="4048" y="2321"/>
                  <a:pt x="3775" y="2321"/>
                </a:cubicBezTo>
                <a:cubicBezTo>
                  <a:pt x="3528" y="2321"/>
                  <a:pt x="3283" y="2303"/>
                  <a:pt x="3046" y="2236"/>
                </a:cubicBezTo>
                <a:cubicBezTo>
                  <a:pt x="2424" y="2055"/>
                  <a:pt x="1947" y="1547"/>
                  <a:pt x="1499" y="1076"/>
                </a:cubicBezTo>
                <a:cubicBezTo>
                  <a:pt x="1070" y="629"/>
                  <a:pt x="599" y="164"/>
                  <a:pt x="1" y="0"/>
                </a:cubicBezTo>
                <a:close/>
              </a:path>
            </a:pathLst>
          </a:custGeom>
          <a:solidFill>
            <a:srgbClr val="4586F1">
              <a:alpha val="75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33" name="Google Shape;833;p38"/>
          <p:cNvSpPr/>
          <p:nvPr/>
        </p:nvSpPr>
        <p:spPr>
          <a:xfrm flipH="1">
            <a:off x="109584" y="4376851"/>
            <a:ext cx="8498921" cy="1248571"/>
          </a:xfrm>
          <a:custGeom>
            <a:avLst/>
            <a:gdLst/>
            <a:ahLst/>
            <a:cxnLst/>
            <a:rect l="l" t="t" r="r" b="b"/>
            <a:pathLst>
              <a:path w="40901" h="3644" extrusionOk="0">
                <a:moveTo>
                  <a:pt x="20447" y="0"/>
                </a:moveTo>
                <a:cubicBezTo>
                  <a:pt x="9154" y="0"/>
                  <a:pt x="0" y="810"/>
                  <a:pt x="0" y="1819"/>
                </a:cubicBezTo>
                <a:cubicBezTo>
                  <a:pt x="0" y="2828"/>
                  <a:pt x="9154" y="3644"/>
                  <a:pt x="20447" y="3644"/>
                </a:cubicBezTo>
                <a:cubicBezTo>
                  <a:pt x="31746" y="3644"/>
                  <a:pt x="40900" y="2828"/>
                  <a:pt x="40900" y="1819"/>
                </a:cubicBezTo>
                <a:cubicBezTo>
                  <a:pt x="40900" y="810"/>
                  <a:pt x="31746" y="0"/>
                  <a:pt x="2044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834" name="Google Shape;834;p38"/>
          <p:cNvGrpSpPr/>
          <p:nvPr/>
        </p:nvGrpSpPr>
        <p:grpSpPr>
          <a:xfrm flipH="1">
            <a:off x="5911744" y="2927926"/>
            <a:ext cx="3558881" cy="2509262"/>
            <a:chOff x="-212950" y="2797175"/>
            <a:chExt cx="3558881" cy="2509262"/>
          </a:xfrm>
        </p:grpSpPr>
        <p:sp>
          <p:nvSpPr>
            <p:cNvPr id="835" name="Google Shape;835;p38"/>
            <p:cNvSpPr/>
            <p:nvPr/>
          </p:nvSpPr>
          <p:spPr>
            <a:xfrm>
              <a:off x="-212950" y="2798072"/>
              <a:ext cx="599873" cy="1365844"/>
            </a:xfrm>
            <a:custGeom>
              <a:avLst/>
              <a:gdLst/>
              <a:ahLst/>
              <a:cxnLst/>
              <a:rect l="l" t="t" r="r" b="b"/>
              <a:pathLst>
                <a:path w="4013" h="9137" extrusionOk="0">
                  <a:moveTo>
                    <a:pt x="3578" y="0"/>
                  </a:moveTo>
                  <a:lnTo>
                    <a:pt x="3529" y="31"/>
                  </a:lnTo>
                  <a:cubicBezTo>
                    <a:pt x="1282" y="1595"/>
                    <a:pt x="1" y="4465"/>
                    <a:pt x="357" y="7184"/>
                  </a:cubicBezTo>
                  <a:cubicBezTo>
                    <a:pt x="454" y="7976"/>
                    <a:pt x="472" y="8145"/>
                    <a:pt x="454" y="8749"/>
                  </a:cubicBezTo>
                  <a:cubicBezTo>
                    <a:pt x="454" y="8810"/>
                    <a:pt x="448" y="8876"/>
                    <a:pt x="448" y="8949"/>
                  </a:cubicBezTo>
                  <a:cubicBezTo>
                    <a:pt x="448" y="9009"/>
                    <a:pt x="442" y="9070"/>
                    <a:pt x="442" y="9136"/>
                  </a:cubicBezTo>
                  <a:cubicBezTo>
                    <a:pt x="472" y="9064"/>
                    <a:pt x="508" y="8985"/>
                    <a:pt x="551" y="8913"/>
                  </a:cubicBezTo>
                  <a:cubicBezTo>
                    <a:pt x="931" y="8194"/>
                    <a:pt x="1602" y="7668"/>
                    <a:pt x="2158" y="7064"/>
                  </a:cubicBezTo>
                  <a:cubicBezTo>
                    <a:pt x="3227" y="5891"/>
                    <a:pt x="3850" y="4339"/>
                    <a:pt x="3952" y="2756"/>
                  </a:cubicBezTo>
                  <a:cubicBezTo>
                    <a:pt x="4013" y="1843"/>
                    <a:pt x="3898" y="931"/>
                    <a:pt x="3602" y="67"/>
                  </a:cubicBezTo>
                  <a:cubicBezTo>
                    <a:pt x="3596" y="43"/>
                    <a:pt x="3584" y="18"/>
                    <a:pt x="35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36" name="Google Shape;836;p38"/>
            <p:cNvSpPr/>
            <p:nvPr/>
          </p:nvSpPr>
          <p:spPr>
            <a:xfrm>
              <a:off x="-147027" y="2797175"/>
              <a:ext cx="472514" cy="1366741"/>
            </a:xfrm>
            <a:custGeom>
              <a:avLst/>
              <a:gdLst/>
              <a:ahLst/>
              <a:cxnLst/>
              <a:rect l="l" t="t" r="r" b="b"/>
              <a:pathLst>
                <a:path w="3161" h="9143" extrusionOk="0">
                  <a:moveTo>
                    <a:pt x="3137" y="0"/>
                  </a:moveTo>
                  <a:cubicBezTo>
                    <a:pt x="3125" y="12"/>
                    <a:pt x="3107" y="24"/>
                    <a:pt x="3088" y="30"/>
                  </a:cubicBezTo>
                  <a:cubicBezTo>
                    <a:pt x="2732" y="1529"/>
                    <a:pt x="2273" y="3257"/>
                    <a:pt x="1693" y="4864"/>
                  </a:cubicBezTo>
                  <a:cubicBezTo>
                    <a:pt x="1191" y="6248"/>
                    <a:pt x="629" y="7613"/>
                    <a:pt x="7" y="8955"/>
                  </a:cubicBezTo>
                  <a:cubicBezTo>
                    <a:pt x="7" y="9015"/>
                    <a:pt x="1" y="9076"/>
                    <a:pt x="1" y="9142"/>
                  </a:cubicBezTo>
                  <a:cubicBezTo>
                    <a:pt x="31" y="9070"/>
                    <a:pt x="67" y="8991"/>
                    <a:pt x="110" y="8919"/>
                  </a:cubicBezTo>
                  <a:cubicBezTo>
                    <a:pt x="714" y="7601"/>
                    <a:pt x="1270" y="6260"/>
                    <a:pt x="1759" y="4900"/>
                  </a:cubicBezTo>
                  <a:cubicBezTo>
                    <a:pt x="2345" y="3293"/>
                    <a:pt x="2798" y="1571"/>
                    <a:pt x="3161" y="73"/>
                  </a:cubicBezTo>
                  <a:lnTo>
                    <a:pt x="313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37" name="Google Shape;837;p38"/>
            <p:cNvSpPr/>
            <p:nvPr/>
          </p:nvSpPr>
          <p:spPr>
            <a:xfrm>
              <a:off x="-147027" y="3209905"/>
              <a:ext cx="524983" cy="954013"/>
            </a:xfrm>
            <a:custGeom>
              <a:avLst/>
              <a:gdLst/>
              <a:ahLst/>
              <a:cxnLst/>
              <a:rect l="l" t="t" r="r" b="b"/>
              <a:pathLst>
                <a:path w="3512" h="6382" extrusionOk="0">
                  <a:moveTo>
                    <a:pt x="3511" y="1"/>
                  </a:moveTo>
                  <a:lnTo>
                    <a:pt x="3511" y="1"/>
                  </a:lnTo>
                  <a:cubicBezTo>
                    <a:pt x="1820" y="1136"/>
                    <a:pt x="581" y="2955"/>
                    <a:pt x="230" y="4955"/>
                  </a:cubicBezTo>
                  <a:cubicBezTo>
                    <a:pt x="176" y="5306"/>
                    <a:pt x="104" y="5650"/>
                    <a:pt x="13" y="5994"/>
                  </a:cubicBezTo>
                  <a:cubicBezTo>
                    <a:pt x="13" y="6055"/>
                    <a:pt x="7" y="6121"/>
                    <a:pt x="7" y="6194"/>
                  </a:cubicBezTo>
                  <a:cubicBezTo>
                    <a:pt x="7" y="6254"/>
                    <a:pt x="1" y="6315"/>
                    <a:pt x="1" y="6381"/>
                  </a:cubicBezTo>
                  <a:cubicBezTo>
                    <a:pt x="31" y="6309"/>
                    <a:pt x="67" y="6230"/>
                    <a:pt x="110" y="6158"/>
                  </a:cubicBezTo>
                  <a:cubicBezTo>
                    <a:pt x="490" y="5439"/>
                    <a:pt x="1161" y="4913"/>
                    <a:pt x="1717" y="4309"/>
                  </a:cubicBezTo>
                  <a:cubicBezTo>
                    <a:pt x="2786" y="3136"/>
                    <a:pt x="3409" y="1584"/>
                    <a:pt x="35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38" name="Google Shape;838;p38"/>
            <p:cNvSpPr/>
            <p:nvPr/>
          </p:nvSpPr>
          <p:spPr>
            <a:xfrm>
              <a:off x="-86486" y="4148375"/>
              <a:ext cx="3432417" cy="1158060"/>
            </a:xfrm>
            <a:custGeom>
              <a:avLst/>
              <a:gdLst/>
              <a:ahLst/>
              <a:cxnLst/>
              <a:rect l="l" t="t" r="r" b="b"/>
              <a:pathLst>
                <a:path w="22962" h="7747" extrusionOk="0">
                  <a:moveTo>
                    <a:pt x="4982" y="0"/>
                  </a:moveTo>
                  <a:cubicBezTo>
                    <a:pt x="4321" y="0"/>
                    <a:pt x="3666" y="90"/>
                    <a:pt x="3034" y="260"/>
                  </a:cubicBezTo>
                  <a:lnTo>
                    <a:pt x="3022" y="260"/>
                  </a:lnTo>
                  <a:lnTo>
                    <a:pt x="2961" y="278"/>
                  </a:lnTo>
                  <a:cubicBezTo>
                    <a:pt x="2399" y="441"/>
                    <a:pt x="1850" y="653"/>
                    <a:pt x="1324" y="919"/>
                  </a:cubicBezTo>
                  <a:lnTo>
                    <a:pt x="1288" y="937"/>
                  </a:lnTo>
                  <a:lnTo>
                    <a:pt x="1421" y="387"/>
                  </a:lnTo>
                  <a:cubicBezTo>
                    <a:pt x="1303" y="371"/>
                    <a:pt x="1185" y="363"/>
                    <a:pt x="1068" y="363"/>
                  </a:cubicBezTo>
                  <a:cubicBezTo>
                    <a:pt x="702" y="363"/>
                    <a:pt x="339" y="440"/>
                    <a:pt x="1" y="586"/>
                  </a:cubicBezTo>
                  <a:lnTo>
                    <a:pt x="1" y="7746"/>
                  </a:lnTo>
                  <a:lnTo>
                    <a:pt x="22961" y="7746"/>
                  </a:lnTo>
                  <a:cubicBezTo>
                    <a:pt x="22647" y="7227"/>
                    <a:pt x="22303" y="6737"/>
                    <a:pt x="21922" y="6278"/>
                  </a:cubicBezTo>
                  <a:cubicBezTo>
                    <a:pt x="21868" y="6212"/>
                    <a:pt x="21813" y="6145"/>
                    <a:pt x="21759" y="6079"/>
                  </a:cubicBezTo>
                  <a:cubicBezTo>
                    <a:pt x="21112" y="5324"/>
                    <a:pt x="20369" y="4641"/>
                    <a:pt x="19493" y="4170"/>
                  </a:cubicBezTo>
                  <a:cubicBezTo>
                    <a:pt x="19161" y="3988"/>
                    <a:pt x="18810" y="3837"/>
                    <a:pt x="18448" y="3722"/>
                  </a:cubicBezTo>
                  <a:cubicBezTo>
                    <a:pt x="17874" y="3124"/>
                    <a:pt x="17185" y="2641"/>
                    <a:pt x="16423" y="2302"/>
                  </a:cubicBezTo>
                  <a:lnTo>
                    <a:pt x="16423" y="2302"/>
                  </a:lnTo>
                  <a:lnTo>
                    <a:pt x="17197" y="3450"/>
                  </a:lnTo>
                  <a:cubicBezTo>
                    <a:pt x="17136" y="3444"/>
                    <a:pt x="17076" y="3432"/>
                    <a:pt x="17016" y="3426"/>
                  </a:cubicBezTo>
                  <a:cubicBezTo>
                    <a:pt x="16514" y="3076"/>
                    <a:pt x="15535" y="2484"/>
                    <a:pt x="14520" y="2411"/>
                  </a:cubicBezTo>
                  <a:lnTo>
                    <a:pt x="14520" y="2411"/>
                  </a:lnTo>
                  <a:lnTo>
                    <a:pt x="14925" y="3408"/>
                  </a:lnTo>
                  <a:cubicBezTo>
                    <a:pt x="14834" y="3414"/>
                    <a:pt x="14750" y="3420"/>
                    <a:pt x="14659" y="3426"/>
                  </a:cubicBezTo>
                  <a:cubicBezTo>
                    <a:pt x="14001" y="2901"/>
                    <a:pt x="12569" y="1976"/>
                    <a:pt x="10369" y="1680"/>
                  </a:cubicBezTo>
                  <a:lnTo>
                    <a:pt x="10369" y="1680"/>
                  </a:lnTo>
                  <a:lnTo>
                    <a:pt x="12375" y="3656"/>
                  </a:lnTo>
                  <a:lnTo>
                    <a:pt x="12393" y="3674"/>
                  </a:lnTo>
                  <a:lnTo>
                    <a:pt x="12387" y="3674"/>
                  </a:lnTo>
                  <a:lnTo>
                    <a:pt x="12109" y="3432"/>
                  </a:lnTo>
                  <a:cubicBezTo>
                    <a:pt x="12043" y="3372"/>
                    <a:pt x="11976" y="3312"/>
                    <a:pt x="11904" y="3251"/>
                  </a:cubicBezTo>
                  <a:cubicBezTo>
                    <a:pt x="10623" y="2133"/>
                    <a:pt x="9275" y="1046"/>
                    <a:pt x="7674" y="466"/>
                  </a:cubicBezTo>
                  <a:cubicBezTo>
                    <a:pt x="6853" y="164"/>
                    <a:pt x="5982" y="6"/>
                    <a:pt x="5106" y="0"/>
                  </a:cubicBezTo>
                  <a:lnTo>
                    <a:pt x="5046" y="0"/>
                  </a:lnTo>
                  <a:cubicBezTo>
                    <a:pt x="5025" y="0"/>
                    <a:pt x="5003" y="0"/>
                    <a:pt x="49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39" name="Google Shape;839;p38"/>
            <p:cNvSpPr/>
            <p:nvPr/>
          </p:nvSpPr>
          <p:spPr>
            <a:xfrm>
              <a:off x="103211" y="4286500"/>
              <a:ext cx="630517" cy="1019936"/>
            </a:xfrm>
            <a:custGeom>
              <a:avLst/>
              <a:gdLst/>
              <a:ahLst/>
              <a:cxnLst/>
              <a:rect l="l" t="t" r="r" b="b"/>
              <a:pathLst>
                <a:path w="4218" h="6823" extrusionOk="0">
                  <a:moveTo>
                    <a:pt x="61" y="1"/>
                  </a:moveTo>
                  <a:lnTo>
                    <a:pt x="1" y="25"/>
                  </a:lnTo>
                  <a:cubicBezTo>
                    <a:pt x="840" y="587"/>
                    <a:pt x="1584" y="1270"/>
                    <a:pt x="2206" y="2067"/>
                  </a:cubicBezTo>
                  <a:cubicBezTo>
                    <a:pt x="3275" y="3445"/>
                    <a:pt x="3952" y="5088"/>
                    <a:pt x="4164" y="6822"/>
                  </a:cubicBezTo>
                  <a:lnTo>
                    <a:pt x="4218" y="6822"/>
                  </a:lnTo>
                  <a:cubicBezTo>
                    <a:pt x="4007" y="5076"/>
                    <a:pt x="3324" y="3421"/>
                    <a:pt x="2248" y="2031"/>
                  </a:cubicBezTo>
                  <a:cubicBezTo>
                    <a:pt x="1632" y="1240"/>
                    <a:pt x="889" y="557"/>
                    <a:pt x="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40" name="Google Shape;840;p38"/>
            <p:cNvSpPr/>
            <p:nvPr/>
          </p:nvSpPr>
          <p:spPr>
            <a:xfrm>
              <a:off x="356139" y="4188138"/>
              <a:ext cx="446355" cy="1118297"/>
            </a:xfrm>
            <a:custGeom>
              <a:avLst/>
              <a:gdLst/>
              <a:ahLst/>
              <a:cxnLst/>
              <a:rect l="l" t="t" r="r" b="b"/>
              <a:pathLst>
                <a:path w="2986" h="7481" extrusionOk="0">
                  <a:moveTo>
                    <a:pt x="61" y="0"/>
                  </a:moveTo>
                  <a:lnTo>
                    <a:pt x="0" y="18"/>
                  </a:lnTo>
                  <a:cubicBezTo>
                    <a:pt x="447" y="441"/>
                    <a:pt x="846" y="913"/>
                    <a:pt x="1197" y="1420"/>
                  </a:cubicBezTo>
                  <a:cubicBezTo>
                    <a:pt x="2671" y="3565"/>
                    <a:pt x="2931" y="5885"/>
                    <a:pt x="2882" y="7480"/>
                  </a:cubicBezTo>
                  <a:lnTo>
                    <a:pt x="2937" y="7480"/>
                  </a:lnTo>
                  <a:cubicBezTo>
                    <a:pt x="2985" y="5879"/>
                    <a:pt x="2719" y="3547"/>
                    <a:pt x="1239" y="1390"/>
                  </a:cubicBezTo>
                  <a:cubicBezTo>
                    <a:pt x="895" y="888"/>
                    <a:pt x="496" y="423"/>
                    <a:pt x="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41" name="Google Shape;841;p38"/>
            <p:cNvSpPr/>
            <p:nvPr/>
          </p:nvSpPr>
          <p:spPr>
            <a:xfrm>
              <a:off x="666769" y="4148375"/>
              <a:ext cx="217945" cy="1158060"/>
            </a:xfrm>
            <a:custGeom>
              <a:avLst/>
              <a:gdLst/>
              <a:ahLst/>
              <a:cxnLst/>
              <a:rect l="l" t="t" r="r" b="b"/>
              <a:pathLst>
                <a:path w="1458" h="7747" extrusionOk="0">
                  <a:moveTo>
                    <a:pt x="1" y="0"/>
                  </a:moveTo>
                  <a:cubicBezTo>
                    <a:pt x="357" y="822"/>
                    <a:pt x="714" y="1662"/>
                    <a:pt x="950" y="2538"/>
                  </a:cubicBezTo>
                  <a:cubicBezTo>
                    <a:pt x="1403" y="4242"/>
                    <a:pt x="1403" y="6043"/>
                    <a:pt x="950" y="7746"/>
                  </a:cubicBezTo>
                  <a:lnTo>
                    <a:pt x="1004" y="7746"/>
                  </a:lnTo>
                  <a:cubicBezTo>
                    <a:pt x="1457" y="6037"/>
                    <a:pt x="1451" y="4236"/>
                    <a:pt x="998" y="2526"/>
                  </a:cubicBezTo>
                  <a:cubicBezTo>
                    <a:pt x="762" y="1656"/>
                    <a:pt x="412" y="816"/>
                    <a:pt x="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42" name="Google Shape;842;p38"/>
            <p:cNvSpPr/>
            <p:nvPr/>
          </p:nvSpPr>
          <p:spPr>
            <a:xfrm>
              <a:off x="1692834" y="4635249"/>
              <a:ext cx="343361" cy="671188"/>
            </a:xfrm>
            <a:custGeom>
              <a:avLst/>
              <a:gdLst/>
              <a:ahLst/>
              <a:cxnLst/>
              <a:rect l="l" t="t" r="r" b="b"/>
              <a:pathLst>
                <a:path w="2297" h="4490" extrusionOk="0">
                  <a:moveTo>
                    <a:pt x="1" y="0"/>
                  </a:moveTo>
                  <a:lnTo>
                    <a:pt x="1" y="0"/>
                  </a:lnTo>
                  <a:cubicBezTo>
                    <a:pt x="1052" y="1323"/>
                    <a:pt x="1814" y="2852"/>
                    <a:pt x="2243" y="4489"/>
                  </a:cubicBezTo>
                  <a:lnTo>
                    <a:pt x="2297" y="4489"/>
                  </a:lnTo>
                  <a:cubicBezTo>
                    <a:pt x="1892" y="2931"/>
                    <a:pt x="1179" y="1462"/>
                    <a:pt x="200" y="175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43" name="Google Shape;843;p38"/>
            <p:cNvSpPr/>
            <p:nvPr/>
          </p:nvSpPr>
          <p:spPr>
            <a:xfrm>
              <a:off x="2075814" y="4662306"/>
              <a:ext cx="77880" cy="644131"/>
            </a:xfrm>
            <a:custGeom>
              <a:avLst/>
              <a:gdLst/>
              <a:ahLst/>
              <a:cxnLst/>
              <a:rect l="l" t="t" r="r" b="b"/>
              <a:pathLst>
                <a:path w="521" h="4309" extrusionOk="0">
                  <a:moveTo>
                    <a:pt x="1" y="0"/>
                  </a:moveTo>
                  <a:cubicBezTo>
                    <a:pt x="267" y="550"/>
                    <a:pt x="321" y="1179"/>
                    <a:pt x="387" y="1873"/>
                  </a:cubicBezTo>
                  <a:lnTo>
                    <a:pt x="400" y="2031"/>
                  </a:lnTo>
                  <a:cubicBezTo>
                    <a:pt x="472" y="2792"/>
                    <a:pt x="406" y="3553"/>
                    <a:pt x="309" y="4308"/>
                  </a:cubicBezTo>
                  <a:lnTo>
                    <a:pt x="363" y="4308"/>
                  </a:lnTo>
                  <a:cubicBezTo>
                    <a:pt x="460" y="3553"/>
                    <a:pt x="520" y="2792"/>
                    <a:pt x="454" y="2025"/>
                  </a:cubicBezTo>
                  <a:lnTo>
                    <a:pt x="436" y="1867"/>
                  </a:lnTo>
                  <a:cubicBezTo>
                    <a:pt x="375" y="1203"/>
                    <a:pt x="321" y="562"/>
                    <a:pt x="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44" name="Google Shape;844;p38"/>
            <p:cNvSpPr/>
            <p:nvPr/>
          </p:nvSpPr>
          <p:spPr>
            <a:xfrm>
              <a:off x="-153306" y="3244286"/>
              <a:ext cx="867297" cy="1163442"/>
            </a:xfrm>
            <a:custGeom>
              <a:avLst/>
              <a:gdLst/>
              <a:ahLst/>
              <a:cxnLst/>
              <a:rect l="l" t="t" r="r" b="b"/>
              <a:pathLst>
                <a:path w="5802" h="7783" extrusionOk="0">
                  <a:moveTo>
                    <a:pt x="5729" y="0"/>
                  </a:moveTo>
                  <a:lnTo>
                    <a:pt x="5674" y="12"/>
                  </a:lnTo>
                  <a:cubicBezTo>
                    <a:pt x="3058" y="834"/>
                    <a:pt x="979" y="3190"/>
                    <a:pt x="502" y="5891"/>
                  </a:cubicBezTo>
                  <a:cubicBezTo>
                    <a:pt x="351" y="6755"/>
                    <a:pt x="321" y="6876"/>
                    <a:pt x="61" y="7607"/>
                  </a:cubicBezTo>
                  <a:lnTo>
                    <a:pt x="1" y="7783"/>
                  </a:lnTo>
                  <a:cubicBezTo>
                    <a:pt x="55" y="7716"/>
                    <a:pt x="115" y="7656"/>
                    <a:pt x="170" y="7595"/>
                  </a:cubicBezTo>
                  <a:cubicBezTo>
                    <a:pt x="750" y="7027"/>
                    <a:pt x="1553" y="6725"/>
                    <a:pt x="2260" y="6314"/>
                  </a:cubicBezTo>
                  <a:cubicBezTo>
                    <a:pt x="4417" y="5057"/>
                    <a:pt x="5801" y="2568"/>
                    <a:pt x="5729" y="67"/>
                  </a:cubicBezTo>
                  <a:lnTo>
                    <a:pt x="572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45" name="Google Shape;845;p38"/>
            <p:cNvSpPr/>
            <p:nvPr/>
          </p:nvSpPr>
          <p:spPr>
            <a:xfrm>
              <a:off x="-153306" y="3243389"/>
              <a:ext cx="856385" cy="1164339"/>
            </a:xfrm>
            <a:custGeom>
              <a:avLst/>
              <a:gdLst/>
              <a:ahLst/>
              <a:cxnLst/>
              <a:rect l="l" t="t" r="r" b="b"/>
              <a:pathLst>
                <a:path w="5729" h="7789" extrusionOk="0">
                  <a:moveTo>
                    <a:pt x="5729" y="0"/>
                  </a:moveTo>
                  <a:lnTo>
                    <a:pt x="5674" y="18"/>
                  </a:lnTo>
                  <a:cubicBezTo>
                    <a:pt x="4883" y="1341"/>
                    <a:pt x="3934" y="2852"/>
                    <a:pt x="2895" y="4212"/>
                  </a:cubicBezTo>
                  <a:cubicBezTo>
                    <a:pt x="2001" y="5378"/>
                    <a:pt x="1058" y="6520"/>
                    <a:pt x="61" y="7607"/>
                  </a:cubicBezTo>
                  <a:lnTo>
                    <a:pt x="1" y="7789"/>
                  </a:lnTo>
                  <a:cubicBezTo>
                    <a:pt x="55" y="7722"/>
                    <a:pt x="115" y="7662"/>
                    <a:pt x="170" y="7601"/>
                  </a:cubicBezTo>
                  <a:cubicBezTo>
                    <a:pt x="1149" y="6526"/>
                    <a:pt x="2079" y="5408"/>
                    <a:pt x="2949" y="4260"/>
                  </a:cubicBezTo>
                  <a:cubicBezTo>
                    <a:pt x="3988" y="2900"/>
                    <a:pt x="4937" y="1396"/>
                    <a:pt x="5729" y="73"/>
                  </a:cubicBezTo>
                  <a:lnTo>
                    <a:pt x="572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846" name="Google Shape;846;p38"/>
          <p:cNvSpPr/>
          <p:nvPr/>
        </p:nvSpPr>
        <p:spPr>
          <a:xfrm flipH="1">
            <a:off x="5624747" y="4601001"/>
            <a:ext cx="444528" cy="198301"/>
          </a:xfrm>
          <a:custGeom>
            <a:avLst/>
            <a:gdLst/>
            <a:ahLst/>
            <a:cxnLst/>
            <a:rect l="l" t="t" r="r" b="b"/>
            <a:pathLst>
              <a:path w="2885" h="1287" extrusionOk="0">
                <a:moveTo>
                  <a:pt x="1908" y="0"/>
                </a:moveTo>
                <a:cubicBezTo>
                  <a:pt x="1884" y="0"/>
                  <a:pt x="1859" y="7"/>
                  <a:pt x="1837" y="23"/>
                </a:cubicBezTo>
                <a:cubicBezTo>
                  <a:pt x="1674" y="168"/>
                  <a:pt x="1414" y="428"/>
                  <a:pt x="1299" y="761"/>
                </a:cubicBezTo>
                <a:cubicBezTo>
                  <a:pt x="1299" y="761"/>
                  <a:pt x="1172" y="223"/>
                  <a:pt x="955" y="60"/>
                </a:cubicBezTo>
                <a:cubicBezTo>
                  <a:pt x="938" y="47"/>
                  <a:pt x="922" y="41"/>
                  <a:pt x="907" y="41"/>
                </a:cubicBezTo>
                <a:cubicBezTo>
                  <a:pt x="732" y="41"/>
                  <a:pt x="701" y="869"/>
                  <a:pt x="701" y="869"/>
                </a:cubicBezTo>
                <a:cubicBezTo>
                  <a:pt x="623" y="553"/>
                  <a:pt x="340" y="331"/>
                  <a:pt x="13" y="331"/>
                </a:cubicBezTo>
                <a:cubicBezTo>
                  <a:pt x="9" y="331"/>
                  <a:pt x="4" y="331"/>
                  <a:pt x="0" y="332"/>
                </a:cubicBezTo>
                <a:lnTo>
                  <a:pt x="375" y="1286"/>
                </a:lnTo>
                <a:lnTo>
                  <a:pt x="2538" y="1286"/>
                </a:lnTo>
                <a:lnTo>
                  <a:pt x="2870" y="241"/>
                </a:lnTo>
                <a:cubicBezTo>
                  <a:pt x="2885" y="197"/>
                  <a:pt x="2849" y="154"/>
                  <a:pt x="2809" y="154"/>
                </a:cubicBezTo>
                <a:cubicBezTo>
                  <a:pt x="2799" y="154"/>
                  <a:pt x="2789" y="156"/>
                  <a:pt x="2780" y="162"/>
                </a:cubicBezTo>
                <a:cubicBezTo>
                  <a:pt x="2580" y="259"/>
                  <a:pt x="2242" y="452"/>
                  <a:pt x="2127" y="652"/>
                </a:cubicBezTo>
                <a:lnTo>
                  <a:pt x="2018" y="84"/>
                </a:lnTo>
                <a:cubicBezTo>
                  <a:pt x="2006" y="31"/>
                  <a:pt x="1958" y="0"/>
                  <a:pt x="190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47" name="Google Shape;847;p38"/>
          <p:cNvSpPr/>
          <p:nvPr/>
        </p:nvSpPr>
        <p:spPr>
          <a:xfrm flipH="1">
            <a:off x="2920549" y="4950324"/>
            <a:ext cx="610127" cy="272149"/>
          </a:xfrm>
          <a:custGeom>
            <a:avLst/>
            <a:gdLst/>
            <a:ahLst/>
            <a:cxnLst/>
            <a:rect l="l" t="t" r="r" b="b"/>
            <a:pathLst>
              <a:path w="2885" h="1287" extrusionOk="0">
                <a:moveTo>
                  <a:pt x="1908" y="0"/>
                </a:moveTo>
                <a:cubicBezTo>
                  <a:pt x="1884" y="0"/>
                  <a:pt x="1859" y="7"/>
                  <a:pt x="1837" y="23"/>
                </a:cubicBezTo>
                <a:cubicBezTo>
                  <a:pt x="1674" y="168"/>
                  <a:pt x="1414" y="428"/>
                  <a:pt x="1299" y="761"/>
                </a:cubicBezTo>
                <a:cubicBezTo>
                  <a:pt x="1299" y="761"/>
                  <a:pt x="1172" y="223"/>
                  <a:pt x="955" y="60"/>
                </a:cubicBezTo>
                <a:cubicBezTo>
                  <a:pt x="938" y="47"/>
                  <a:pt x="922" y="41"/>
                  <a:pt x="907" y="41"/>
                </a:cubicBezTo>
                <a:cubicBezTo>
                  <a:pt x="732" y="41"/>
                  <a:pt x="701" y="869"/>
                  <a:pt x="701" y="869"/>
                </a:cubicBezTo>
                <a:cubicBezTo>
                  <a:pt x="623" y="553"/>
                  <a:pt x="340" y="331"/>
                  <a:pt x="13" y="331"/>
                </a:cubicBezTo>
                <a:cubicBezTo>
                  <a:pt x="9" y="331"/>
                  <a:pt x="4" y="331"/>
                  <a:pt x="0" y="332"/>
                </a:cubicBezTo>
                <a:lnTo>
                  <a:pt x="375" y="1286"/>
                </a:lnTo>
                <a:lnTo>
                  <a:pt x="2538" y="1286"/>
                </a:lnTo>
                <a:lnTo>
                  <a:pt x="2870" y="241"/>
                </a:lnTo>
                <a:cubicBezTo>
                  <a:pt x="2885" y="197"/>
                  <a:pt x="2849" y="154"/>
                  <a:pt x="2809" y="154"/>
                </a:cubicBezTo>
                <a:cubicBezTo>
                  <a:pt x="2799" y="154"/>
                  <a:pt x="2789" y="156"/>
                  <a:pt x="2780" y="162"/>
                </a:cubicBezTo>
                <a:cubicBezTo>
                  <a:pt x="2580" y="259"/>
                  <a:pt x="2242" y="452"/>
                  <a:pt x="2127" y="652"/>
                </a:cubicBezTo>
                <a:lnTo>
                  <a:pt x="2018" y="84"/>
                </a:lnTo>
                <a:cubicBezTo>
                  <a:pt x="2006" y="31"/>
                  <a:pt x="1958" y="0"/>
                  <a:pt x="190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48" name="Google Shape;848;p38"/>
          <p:cNvSpPr/>
          <p:nvPr/>
        </p:nvSpPr>
        <p:spPr>
          <a:xfrm>
            <a:off x="7996638" y="280736"/>
            <a:ext cx="1726627" cy="523549"/>
          </a:xfrm>
          <a:custGeom>
            <a:avLst/>
            <a:gdLst/>
            <a:ahLst/>
            <a:cxnLst/>
            <a:rect l="l" t="t" r="r" b="b"/>
            <a:pathLst>
              <a:path w="7958" h="2413" extrusionOk="0">
                <a:moveTo>
                  <a:pt x="5987" y="1"/>
                </a:moveTo>
                <a:cubicBezTo>
                  <a:pt x="5302" y="1"/>
                  <a:pt x="4651" y="320"/>
                  <a:pt x="4181" y="829"/>
                </a:cubicBezTo>
                <a:cubicBezTo>
                  <a:pt x="4103" y="914"/>
                  <a:pt x="4036" y="998"/>
                  <a:pt x="3970" y="1089"/>
                </a:cubicBezTo>
                <a:cubicBezTo>
                  <a:pt x="3970" y="1089"/>
                  <a:pt x="3659" y="723"/>
                  <a:pt x="3273" y="723"/>
                </a:cubicBezTo>
                <a:cubicBezTo>
                  <a:pt x="3056" y="723"/>
                  <a:pt x="2814" y="840"/>
                  <a:pt x="2592" y="1204"/>
                </a:cubicBezTo>
                <a:cubicBezTo>
                  <a:pt x="2592" y="1204"/>
                  <a:pt x="2289" y="804"/>
                  <a:pt x="1827" y="804"/>
                </a:cubicBezTo>
                <a:cubicBezTo>
                  <a:pt x="1569" y="804"/>
                  <a:pt x="1262" y="929"/>
                  <a:pt x="931" y="1319"/>
                </a:cubicBezTo>
                <a:cubicBezTo>
                  <a:pt x="0" y="2412"/>
                  <a:pt x="393" y="2412"/>
                  <a:pt x="393" y="2412"/>
                </a:cubicBezTo>
                <a:lnTo>
                  <a:pt x="7940" y="2291"/>
                </a:lnTo>
                <a:cubicBezTo>
                  <a:pt x="7958" y="2062"/>
                  <a:pt x="7946" y="1826"/>
                  <a:pt x="7897" y="1603"/>
                </a:cubicBezTo>
                <a:cubicBezTo>
                  <a:pt x="7825" y="1252"/>
                  <a:pt x="7662" y="926"/>
                  <a:pt x="7432" y="648"/>
                </a:cubicBezTo>
                <a:cubicBezTo>
                  <a:pt x="7178" y="346"/>
                  <a:pt x="6828" y="134"/>
                  <a:pt x="6447" y="50"/>
                </a:cubicBezTo>
                <a:cubicBezTo>
                  <a:pt x="6293" y="17"/>
                  <a:pt x="6139" y="1"/>
                  <a:pt x="598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49" name="Google Shape;849;p38"/>
          <p:cNvSpPr/>
          <p:nvPr/>
        </p:nvSpPr>
        <p:spPr>
          <a:xfrm flipH="1">
            <a:off x="589263" y="924528"/>
            <a:ext cx="897583" cy="272174"/>
          </a:xfrm>
          <a:custGeom>
            <a:avLst/>
            <a:gdLst/>
            <a:ahLst/>
            <a:cxnLst/>
            <a:rect l="l" t="t" r="r" b="b"/>
            <a:pathLst>
              <a:path w="7958" h="2413" extrusionOk="0">
                <a:moveTo>
                  <a:pt x="5987" y="1"/>
                </a:moveTo>
                <a:cubicBezTo>
                  <a:pt x="5302" y="1"/>
                  <a:pt x="4651" y="320"/>
                  <a:pt x="4181" y="829"/>
                </a:cubicBezTo>
                <a:cubicBezTo>
                  <a:pt x="4103" y="914"/>
                  <a:pt x="4036" y="998"/>
                  <a:pt x="3970" y="1089"/>
                </a:cubicBezTo>
                <a:cubicBezTo>
                  <a:pt x="3970" y="1089"/>
                  <a:pt x="3659" y="723"/>
                  <a:pt x="3273" y="723"/>
                </a:cubicBezTo>
                <a:cubicBezTo>
                  <a:pt x="3056" y="723"/>
                  <a:pt x="2814" y="840"/>
                  <a:pt x="2592" y="1204"/>
                </a:cubicBezTo>
                <a:cubicBezTo>
                  <a:pt x="2592" y="1204"/>
                  <a:pt x="2289" y="804"/>
                  <a:pt x="1827" y="804"/>
                </a:cubicBezTo>
                <a:cubicBezTo>
                  <a:pt x="1569" y="804"/>
                  <a:pt x="1262" y="929"/>
                  <a:pt x="931" y="1319"/>
                </a:cubicBezTo>
                <a:cubicBezTo>
                  <a:pt x="0" y="2412"/>
                  <a:pt x="393" y="2412"/>
                  <a:pt x="393" y="2412"/>
                </a:cubicBezTo>
                <a:lnTo>
                  <a:pt x="7940" y="2291"/>
                </a:lnTo>
                <a:cubicBezTo>
                  <a:pt x="7958" y="2062"/>
                  <a:pt x="7946" y="1826"/>
                  <a:pt x="7897" y="1603"/>
                </a:cubicBezTo>
                <a:cubicBezTo>
                  <a:pt x="7825" y="1252"/>
                  <a:pt x="7662" y="926"/>
                  <a:pt x="7432" y="648"/>
                </a:cubicBezTo>
                <a:cubicBezTo>
                  <a:pt x="7178" y="346"/>
                  <a:pt x="6828" y="134"/>
                  <a:pt x="6447" y="50"/>
                </a:cubicBezTo>
                <a:cubicBezTo>
                  <a:pt x="6293" y="17"/>
                  <a:pt x="6139" y="1"/>
                  <a:pt x="598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50" name="Google Shape;850;p38"/>
          <p:cNvSpPr/>
          <p:nvPr/>
        </p:nvSpPr>
        <p:spPr>
          <a:xfrm>
            <a:off x="1783916" y="607292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51" name="Google Shape;851;p38"/>
          <p:cNvSpPr/>
          <p:nvPr/>
        </p:nvSpPr>
        <p:spPr>
          <a:xfrm>
            <a:off x="2071424" y="227121"/>
            <a:ext cx="223975" cy="192005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52" name="Google Shape;852;p38"/>
          <p:cNvSpPr/>
          <p:nvPr/>
        </p:nvSpPr>
        <p:spPr>
          <a:xfrm>
            <a:off x="1273739" y="241968"/>
            <a:ext cx="153835" cy="162316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53" name="Google Shape;853;p38"/>
          <p:cNvSpPr/>
          <p:nvPr/>
        </p:nvSpPr>
        <p:spPr>
          <a:xfrm>
            <a:off x="8175889" y="3724805"/>
            <a:ext cx="153835" cy="162316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54" name="Google Shape;854;p38"/>
          <p:cNvSpPr/>
          <p:nvPr/>
        </p:nvSpPr>
        <p:spPr>
          <a:xfrm>
            <a:off x="4176765" y="419117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55" name="Google Shape;855;p38"/>
          <p:cNvSpPr/>
          <p:nvPr/>
        </p:nvSpPr>
        <p:spPr>
          <a:xfrm>
            <a:off x="2986091" y="972353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56" name="Google Shape;856;p38"/>
          <p:cNvSpPr/>
          <p:nvPr/>
        </p:nvSpPr>
        <p:spPr>
          <a:xfrm>
            <a:off x="8310961" y="2494559"/>
            <a:ext cx="223975" cy="192005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57" name="Google Shape;857;p38"/>
          <p:cNvSpPr/>
          <p:nvPr/>
        </p:nvSpPr>
        <p:spPr>
          <a:xfrm>
            <a:off x="3574775" y="840499"/>
            <a:ext cx="153823" cy="131864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58" name="Google Shape;858;p38"/>
          <p:cNvSpPr/>
          <p:nvPr/>
        </p:nvSpPr>
        <p:spPr>
          <a:xfrm>
            <a:off x="7495754" y="4021103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59" name="Google Shape;859;p38"/>
          <p:cNvSpPr/>
          <p:nvPr/>
        </p:nvSpPr>
        <p:spPr>
          <a:xfrm>
            <a:off x="8396715" y="1839779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860" name="Google Shape;860;p38"/>
          <p:cNvSpPr/>
          <p:nvPr/>
        </p:nvSpPr>
        <p:spPr>
          <a:xfrm>
            <a:off x="8833716" y="2176829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1791294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14"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9" name="Google Shape;339;p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p28"/>
          <p:cNvSpPr txBox="1">
            <a:spLocks noGrp="1"/>
          </p:cNvSpPr>
          <p:nvPr>
            <p:ph type="title"/>
          </p:nvPr>
        </p:nvSpPr>
        <p:spPr>
          <a:xfrm>
            <a:off x="720025" y="445025"/>
            <a:ext cx="7704000" cy="63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9pPr>
          </a:lstStyle>
          <a:p>
            <a:endParaRPr/>
          </a:p>
        </p:txBody>
      </p:sp>
      <p:sp>
        <p:nvSpPr>
          <p:cNvPr id="341" name="Google Shape;341;p28"/>
          <p:cNvSpPr/>
          <p:nvPr/>
        </p:nvSpPr>
        <p:spPr>
          <a:xfrm>
            <a:off x="5778025" y="3152648"/>
            <a:ext cx="4455977" cy="2289150"/>
          </a:xfrm>
          <a:custGeom>
            <a:avLst/>
            <a:gdLst/>
            <a:ahLst/>
            <a:cxnLst/>
            <a:rect l="l" t="t" r="r" b="b"/>
            <a:pathLst>
              <a:path w="59997" h="30822" extrusionOk="0">
                <a:moveTo>
                  <a:pt x="58704" y="1"/>
                </a:moveTo>
                <a:cubicBezTo>
                  <a:pt x="54925" y="1"/>
                  <a:pt x="50879" y="1067"/>
                  <a:pt x="48317" y="2402"/>
                </a:cubicBezTo>
                <a:cubicBezTo>
                  <a:pt x="43792" y="4771"/>
                  <a:pt x="40054" y="8736"/>
                  <a:pt x="38184" y="13510"/>
                </a:cubicBezTo>
                <a:cubicBezTo>
                  <a:pt x="37029" y="16415"/>
                  <a:pt x="36291" y="19880"/>
                  <a:pt x="33553" y="21368"/>
                </a:cubicBezTo>
                <a:cubicBezTo>
                  <a:pt x="32326" y="22023"/>
                  <a:pt x="30886" y="22154"/>
                  <a:pt x="29505" y="22249"/>
                </a:cubicBezTo>
                <a:cubicBezTo>
                  <a:pt x="21825" y="22726"/>
                  <a:pt x="13788" y="22261"/>
                  <a:pt x="6764" y="25405"/>
                </a:cubicBezTo>
                <a:cubicBezTo>
                  <a:pt x="4335" y="26488"/>
                  <a:pt x="2061" y="28024"/>
                  <a:pt x="465" y="30143"/>
                </a:cubicBezTo>
                <a:cubicBezTo>
                  <a:pt x="299" y="30358"/>
                  <a:pt x="156" y="30584"/>
                  <a:pt x="1" y="30822"/>
                </a:cubicBezTo>
                <a:lnTo>
                  <a:pt x="59997" y="30822"/>
                </a:lnTo>
                <a:lnTo>
                  <a:pt x="59997" y="44"/>
                </a:lnTo>
                <a:cubicBezTo>
                  <a:pt x="59571" y="15"/>
                  <a:pt x="59139" y="1"/>
                  <a:pt x="5870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28"/>
          <p:cNvSpPr/>
          <p:nvPr/>
        </p:nvSpPr>
        <p:spPr>
          <a:xfrm rot="10800000" flipH="1">
            <a:off x="-767525" y="-610599"/>
            <a:ext cx="5051931" cy="1916699"/>
          </a:xfrm>
          <a:custGeom>
            <a:avLst/>
            <a:gdLst/>
            <a:ahLst/>
            <a:cxnLst/>
            <a:rect l="l" t="t" r="r" b="b"/>
            <a:pathLst>
              <a:path w="69605" h="26409" extrusionOk="0">
                <a:moveTo>
                  <a:pt x="4552" y="1"/>
                </a:moveTo>
                <a:cubicBezTo>
                  <a:pt x="3035" y="1"/>
                  <a:pt x="1492" y="203"/>
                  <a:pt x="1" y="536"/>
                </a:cubicBezTo>
                <a:lnTo>
                  <a:pt x="1" y="26408"/>
                </a:lnTo>
                <a:lnTo>
                  <a:pt x="69605" y="26408"/>
                </a:lnTo>
                <a:cubicBezTo>
                  <a:pt x="69450" y="25789"/>
                  <a:pt x="69248" y="25194"/>
                  <a:pt x="69021" y="24622"/>
                </a:cubicBezTo>
                <a:cubicBezTo>
                  <a:pt x="66759" y="19205"/>
                  <a:pt x="61390" y="15550"/>
                  <a:pt x="55698" y="14109"/>
                </a:cubicBezTo>
                <a:cubicBezTo>
                  <a:pt x="53140" y="13459"/>
                  <a:pt x="50513" y="13202"/>
                  <a:pt x="47869" y="13202"/>
                </a:cubicBezTo>
                <a:cubicBezTo>
                  <a:pt x="44656" y="13202"/>
                  <a:pt x="41418" y="13581"/>
                  <a:pt x="38244" y="14097"/>
                </a:cubicBezTo>
                <a:cubicBezTo>
                  <a:pt x="35155" y="14599"/>
                  <a:pt x="32056" y="15220"/>
                  <a:pt x="28945" y="15220"/>
                </a:cubicBezTo>
                <a:cubicBezTo>
                  <a:pt x="28806" y="15220"/>
                  <a:pt x="28667" y="15219"/>
                  <a:pt x="28528" y="15217"/>
                </a:cubicBezTo>
                <a:cubicBezTo>
                  <a:pt x="25254" y="15157"/>
                  <a:pt x="21885" y="14288"/>
                  <a:pt x="19444" y="12121"/>
                </a:cubicBezTo>
                <a:cubicBezTo>
                  <a:pt x="16336" y="9347"/>
                  <a:pt x="15134" y="4858"/>
                  <a:pt x="11871" y="2263"/>
                </a:cubicBezTo>
                <a:cubicBezTo>
                  <a:pt x="9793" y="624"/>
                  <a:pt x="7213" y="1"/>
                  <a:pt x="455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28"/>
          <p:cNvSpPr/>
          <p:nvPr/>
        </p:nvSpPr>
        <p:spPr>
          <a:xfrm rot="3925471" flipH="1">
            <a:off x="214965" y="1258226"/>
            <a:ext cx="300053" cy="310091"/>
          </a:xfrm>
          <a:custGeom>
            <a:avLst/>
            <a:gdLst/>
            <a:ahLst/>
            <a:cxnLst/>
            <a:rect l="l" t="t" r="r" b="b"/>
            <a:pathLst>
              <a:path w="6502" h="6720" extrusionOk="0">
                <a:moveTo>
                  <a:pt x="1870" y="540"/>
                </a:moveTo>
                <a:cubicBezTo>
                  <a:pt x="2143" y="766"/>
                  <a:pt x="2620" y="1171"/>
                  <a:pt x="3167" y="1624"/>
                </a:cubicBezTo>
                <a:cubicBezTo>
                  <a:pt x="2822" y="1826"/>
                  <a:pt x="2477" y="2040"/>
                  <a:pt x="2143" y="2255"/>
                </a:cubicBezTo>
                <a:cubicBezTo>
                  <a:pt x="1905" y="1231"/>
                  <a:pt x="1858" y="766"/>
                  <a:pt x="1870" y="540"/>
                </a:cubicBezTo>
                <a:close/>
                <a:moveTo>
                  <a:pt x="5370" y="897"/>
                </a:moveTo>
                <a:lnTo>
                  <a:pt x="5370" y="897"/>
                </a:lnTo>
                <a:cubicBezTo>
                  <a:pt x="5263" y="1207"/>
                  <a:pt x="5072" y="1743"/>
                  <a:pt x="4787" y="2457"/>
                </a:cubicBezTo>
                <a:cubicBezTo>
                  <a:pt x="4525" y="2219"/>
                  <a:pt x="4227" y="1969"/>
                  <a:pt x="3906" y="1683"/>
                </a:cubicBezTo>
                <a:cubicBezTo>
                  <a:pt x="4644" y="1266"/>
                  <a:pt x="5084" y="1028"/>
                  <a:pt x="5370" y="897"/>
                </a:cubicBezTo>
                <a:close/>
                <a:moveTo>
                  <a:pt x="1858" y="2969"/>
                </a:moveTo>
                <a:cubicBezTo>
                  <a:pt x="1965" y="3338"/>
                  <a:pt x="2060" y="3755"/>
                  <a:pt x="2203" y="4207"/>
                </a:cubicBezTo>
                <a:cubicBezTo>
                  <a:pt x="1250" y="4088"/>
                  <a:pt x="738" y="3969"/>
                  <a:pt x="536" y="3886"/>
                </a:cubicBezTo>
                <a:cubicBezTo>
                  <a:pt x="727" y="3731"/>
                  <a:pt x="1155" y="3409"/>
                  <a:pt x="1858" y="2969"/>
                </a:cubicBezTo>
                <a:close/>
                <a:moveTo>
                  <a:pt x="3513" y="1921"/>
                </a:moveTo>
                <a:cubicBezTo>
                  <a:pt x="3929" y="2266"/>
                  <a:pt x="4298" y="2600"/>
                  <a:pt x="4608" y="2898"/>
                </a:cubicBezTo>
                <a:cubicBezTo>
                  <a:pt x="4429" y="3374"/>
                  <a:pt x="4227" y="3874"/>
                  <a:pt x="4025" y="4338"/>
                </a:cubicBezTo>
                <a:cubicBezTo>
                  <a:pt x="3584" y="4326"/>
                  <a:pt x="3120" y="4291"/>
                  <a:pt x="2679" y="4243"/>
                </a:cubicBezTo>
                <a:cubicBezTo>
                  <a:pt x="2513" y="3683"/>
                  <a:pt x="2358" y="3159"/>
                  <a:pt x="2239" y="2695"/>
                </a:cubicBezTo>
                <a:cubicBezTo>
                  <a:pt x="2655" y="2445"/>
                  <a:pt x="3096" y="2183"/>
                  <a:pt x="3513" y="1921"/>
                </a:cubicBezTo>
                <a:close/>
                <a:moveTo>
                  <a:pt x="4953" y="3207"/>
                </a:moveTo>
                <a:cubicBezTo>
                  <a:pt x="5632" y="3862"/>
                  <a:pt x="5894" y="4171"/>
                  <a:pt x="5977" y="4326"/>
                </a:cubicBezTo>
                <a:cubicBezTo>
                  <a:pt x="5846" y="4350"/>
                  <a:pt x="5596" y="4362"/>
                  <a:pt x="5132" y="4362"/>
                </a:cubicBezTo>
                <a:cubicBezTo>
                  <a:pt x="4941" y="4362"/>
                  <a:pt x="4715" y="4362"/>
                  <a:pt x="4489" y="4350"/>
                </a:cubicBezTo>
                <a:cubicBezTo>
                  <a:pt x="4644" y="3981"/>
                  <a:pt x="4799" y="3588"/>
                  <a:pt x="4953" y="3207"/>
                </a:cubicBezTo>
                <a:close/>
                <a:moveTo>
                  <a:pt x="2810" y="4695"/>
                </a:moveTo>
                <a:lnTo>
                  <a:pt x="2810" y="4695"/>
                </a:lnTo>
                <a:cubicBezTo>
                  <a:pt x="3155" y="4719"/>
                  <a:pt x="3489" y="4755"/>
                  <a:pt x="3846" y="4767"/>
                </a:cubicBezTo>
                <a:cubicBezTo>
                  <a:pt x="3548" y="5469"/>
                  <a:pt x="3358" y="5850"/>
                  <a:pt x="3239" y="6065"/>
                </a:cubicBezTo>
                <a:cubicBezTo>
                  <a:pt x="3132" y="5767"/>
                  <a:pt x="2989" y="5279"/>
                  <a:pt x="2810" y="4695"/>
                </a:cubicBezTo>
                <a:close/>
                <a:moveTo>
                  <a:pt x="1787" y="0"/>
                </a:moveTo>
                <a:cubicBezTo>
                  <a:pt x="1772" y="0"/>
                  <a:pt x="1755" y="1"/>
                  <a:pt x="1739" y="4"/>
                </a:cubicBezTo>
                <a:cubicBezTo>
                  <a:pt x="1393" y="100"/>
                  <a:pt x="1274" y="552"/>
                  <a:pt x="1751" y="2517"/>
                </a:cubicBezTo>
                <a:cubicBezTo>
                  <a:pt x="1167" y="2898"/>
                  <a:pt x="274" y="3493"/>
                  <a:pt x="84" y="3731"/>
                </a:cubicBezTo>
                <a:cubicBezTo>
                  <a:pt x="12" y="3814"/>
                  <a:pt x="0" y="3933"/>
                  <a:pt x="36" y="4041"/>
                </a:cubicBezTo>
                <a:cubicBezTo>
                  <a:pt x="96" y="4171"/>
                  <a:pt x="203" y="4445"/>
                  <a:pt x="2346" y="4660"/>
                </a:cubicBezTo>
                <a:cubicBezTo>
                  <a:pt x="2655" y="5719"/>
                  <a:pt x="2929" y="6529"/>
                  <a:pt x="2929" y="6541"/>
                </a:cubicBezTo>
                <a:cubicBezTo>
                  <a:pt x="2977" y="6672"/>
                  <a:pt x="3072" y="6719"/>
                  <a:pt x="3167" y="6719"/>
                </a:cubicBezTo>
                <a:cubicBezTo>
                  <a:pt x="3334" y="6719"/>
                  <a:pt x="3477" y="6719"/>
                  <a:pt x="4310" y="4814"/>
                </a:cubicBezTo>
                <a:cubicBezTo>
                  <a:pt x="4608" y="4826"/>
                  <a:pt x="4894" y="4826"/>
                  <a:pt x="5144" y="4826"/>
                </a:cubicBezTo>
                <a:cubicBezTo>
                  <a:pt x="6084" y="4826"/>
                  <a:pt x="6239" y="4743"/>
                  <a:pt x="6299" y="4707"/>
                </a:cubicBezTo>
                <a:cubicBezTo>
                  <a:pt x="6394" y="4660"/>
                  <a:pt x="6453" y="4588"/>
                  <a:pt x="6465" y="4481"/>
                </a:cubicBezTo>
                <a:cubicBezTo>
                  <a:pt x="6501" y="4291"/>
                  <a:pt x="6406" y="4005"/>
                  <a:pt x="5132" y="2802"/>
                </a:cubicBezTo>
                <a:cubicBezTo>
                  <a:pt x="5430" y="2040"/>
                  <a:pt x="5858" y="873"/>
                  <a:pt x="5882" y="659"/>
                </a:cubicBezTo>
                <a:cubicBezTo>
                  <a:pt x="5906" y="588"/>
                  <a:pt x="5870" y="516"/>
                  <a:pt x="5822" y="469"/>
                </a:cubicBezTo>
                <a:cubicBezTo>
                  <a:pt x="5799" y="409"/>
                  <a:pt x="5691" y="373"/>
                  <a:pt x="5632" y="373"/>
                </a:cubicBezTo>
                <a:cubicBezTo>
                  <a:pt x="5549" y="373"/>
                  <a:pt x="5310" y="373"/>
                  <a:pt x="3572" y="1409"/>
                </a:cubicBezTo>
                <a:cubicBezTo>
                  <a:pt x="2691" y="659"/>
                  <a:pt x="1941" y="52"/>
                  <a:pt x="1929" y="52"/>
                </a:cubicBezTo>
                <a:cubicBezTo>
                  <a:pt x="1884" y="16"/>
                  <a:pt x="1838" y="0"/>
                  <a:pt x="178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28"/>
          <p:cNvSpPr/>
          <p:nvPr/>
        </p:nvSpPr>
        <p:spPr>
          <a:xfrm flipH="1">
            <a:off x="685188" y="576075"/>
            <a:ext cx="125446" cy="126003"/>
          </a:xfrm>
          <a:custGeom>
            <a:avLst/>
            <a:gdLst/>
            <a:ahLst/>
            <a:cxnLst/>
            <a:rect l="l" t="t" r="r" b="b"/>
            <a:pathLst>
              <a:path w="3013" h="3026" extrusionOk="0">
                <a:moveTo>
                  <a:pt x="1512" y="430"/>
                </a:moveTo>
                <a:cubicBezTo>
                  <a:pt x="1810" y="430"/>
                  <a:pt x="2072" y="549"/>
                  <a:pt x="2262" y="739"/>
                </a:cubicBezTo>
                <a:cubicBezTo>
                  <a:pt x="2477" y="953"/>
                  <a:pt x="2584" y="1215"/>
                  <a:pt x="2584" y="1501"/>
                </a:cubicBezTo>
                <a:cubicBezTo>
                  <a:pt x="2584" y="2096"/>
                  <a:pt x="2084" y="2573"/>
                  <a:pt x="1512" y="2573"/>
                </a:cubicBezTo>
                <a:cubicBezTo>
                  <a:pt x="917" y="2573"/>
                  <a:pt x="441" y="2096"/>
                  <a:pt x="441" y="1501"/>
                </a:cubicBezTo>
                <a:cubicBezTo>
                  <a:pt x="441" y="906"/>
                  <a:pt x="917" y="430"/>
                  <a:pt x="1512" y="430"/>
                </a:cubicBezTo>
                <a:close/>
                <a:moveTo>
                  <a:pt x="1512" y="1"/>
                </a:moveTo>
                <a:cubicBezTo>
                  <a:pt x="691" y="1"/>
                  <a:pt x="0" y="668"/>
                  <a:pt x="0" y="1501"/>
                </a:cubicBezTo>
                <a:cubicBezTo>
                  <a:pt x="0" y="2335"/>
                  <a:pt x="679" y="3025"/>
                  <a:pt x="1512" y="3025"/>
                </a:cubicBezTo>
                <a:cubicBezTo>
                  <a:pt x="2346" y="3025"/>
                  <a:pt x="3012" y="2335"/>
                  <a:pt x="3012" y="1513"/>
                </a:cubicBezTo>
                <a:cubicBezTo>
                  <a:pt x="3012" y="1120"/>
                  <a:pt x="2858" y="727"/>
                  <a:pt x="2584" y="441"/>
                </a:cubicBezTo>
                <a:cubicBezTo>
                  <a:pt x="2298" y="168"/>
                  <a:pt x="1905" y="1"/>
                  <a:pt x="151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345" name="Google Shape;345;p28"/>
          <p:cNvSpPr/>
          <p:nvPr/>
        </p:nvSpPr>
        <p:spPr>
          <a:xfrm rot="6880749">
            <a:off x="77066" y="3006926"/>
            <a:ext cx="1048012" cy="3682743"/>
          </a:xfrm>
          <a:custGeom>
            <a:avLst/>
            <a:gdLst/>
            <a:ahLst/>
            <a:cxnLst/>
            <a:rect l="l" t="t" r="r" b="b"/>
            <a:pathLst>
              <a:path w="10978" h="38577" fill="none" extrusionOk="0">
                <a:moveTo>
                  <a:pt x="10132" y="0"/>
                </a:moveTo>
                <a:cubicBezTo>
                  <a:pt x="7501" y="191"/>
                  <a:pt x="5203" y="2036"/>
                  <a:pt x="3834" y="4286"/>
                </a:cubicBezTo>
                <a:cubicBezTo>
                  <a:pt x="3096" y="5501"/>
                  <a:pt x="2560" y="6965"/>
                  <a:pt x="2858" y="8358"/>
                </a:cubicBezTo>
                <a:cubicBezTo>
                  <a:pt x="3381" y="10847"/>
                  <a:pt x="6322" y="12133"/>
                  <a:pt x="8858" y="11954"/>
                </a:cubicBezTo>
                <a:cubicBezTo>
                  <a:pt x="9513" y="11918"/>
                  <a:pt x="10323" y="11621"/>
                  <a:pt x="10358" y="10966"/>
                </a:cubicBezTo>
                <a:cubicBezTo>
                  <a:pt x="10358" y="10728"/>
                  <a:pt x="10251" y="10490"/>
                  <a:pt x="10108" y="10299"/>
                </a:cubicBezTo>
                <a:cubicBezTo>
                  <a:pt x="9108" y="8835"/>
                  <a:pt x="7013" y="8525"/>
                  <a:pt x="5322" y="9049"/>
                </a:cubicBezTo>
                <a:cubicBezTo>
                  <a:pt x="3751" y="9537"/>
                  <a:pt x="2346" y="10668"/>
                  <a:pt x="1679" y="12180"/>
                </a:cubicBezTo>
                <a:cubicBezTo>
                  <a:pt x="1012" y="13704"/>
                  <a:pt x="1155" y="15574"/>
                  <a:pt x="2155" y="16883"/>
                </a:cubicBezTo>
                <a:cubicBezTo>
                  <a:pt x="3036" y="18050"/>
                  <a:pt x="4453" y="18693"/>
                  <a:pt x="5834" y="19110"/>
                </a:cubicBezTo>
                <a:cubicBezTo>
                  <a:pt x="7346" y="19562"/>
                  <a:pt x="9168" y="19765"/>
                  <a:pt x="10406" y="18764"/>
                </a:cubicBezTo>
                <a:cubicBezTo>
                  <a:pt x="10609" y="18586"/>
                  <a:pt x="10823" y="18360"/>
                  <a:pt x="10859" y="18098"/>
                </a:cubicBezTo>
                <a:cubicBezTo>
                  <a:pt x="10978" y="17383"/>
                  <a:pt x="10108" y="16931"/>
                  <a:pt x="9394" y="16824"/>
                </a:cubicBezTo>
                <a:cubicBezTo>
                  <a:pt x="7822" y="16586"/>
                  <a:pt x="6179" y="16705"/>
                  <a:pt x="4751" y="17359"/>
                </a:cubicBezTo>
                <a:cubicBezTo>
                  <a:pt x="3322" y="18038"/>
                  <a:pt x="2107" y="19288"/>
                  <a:pt x="1691" y="20800"/>
                </a:cubicBezTo>
                <a:cubicBezTo>
                  <a:pt x="1191" y="22682"/>
                  <a:pt x="2012" y="24837"/>
                  <a:pt x="3620" y="25908"/>
                </a:cubicBezTo>
                <a:cubicBezTo>
                  <a:pt x="5239" y="26980"/>
                  <a:pt x="7549" y="26908"/>
                  <a:pt x="9073" y="25694"/>
                </a:cubicBezTo>
                <a:cubicBezTo>
                  <a:pt x="9251" y="25551"/>
                  <a:pt x="9454" y="25384"/>
                  <a:pt x="9525" y="25158"/>
                </a:cubicBezTo>
                <a:cubicBezTo>
                  <a:pt x="9823" y="24360"/>
                  <a:pt x="8715" y="23777"/>
                  <a:pt x="7858" y="23753"/>
                </a:cubicBezTo>
                <a:cubicBezTo>
                  <a:pt x="5120" y="23670"/>
                  <a:pt x="2405" y="25313"/>
                  <a:pt x="1203" y="27777"/>
                </a:cubicBezTo>
                <a:cubicBezTo>
                  <a:pt x="0" y="30242"/>
                  <a:pt x="381" y="33397"/>
                  <a:pt x="2131" y="35505"/>
                </a:cubicBezTo>
                <a:cubicBezTo>
                  <a:pt x="3870" y="37624"/>
                  <a:pt x="6894" y="38576"/>
                  <a:pt x="9537" y="37862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28"/>
          <p:cNvSpPr/>
          <p:nvPr/>
        </p:nvSpPr>
        <p:spPr>
          <a:xfrm flipH="1">
            <a:off x="8746363" y="2964625"/>
            <a:ext cx="125446" cy="126003"/>
          </a:xfrm>
          <a:custGeom>
            <a:avLst/>
            <a:gdLst/>
            <a:ahLst/>
            <a:cxnLst/>
            <a:rect l="l" t="t" r="r" b="b"/>
            <a:pathLst>
              <a:path w="3013" h="3026" extrusionOk="0">
                <a:moveTo>
                  <a:pt x="1512" y="430"/>
                </a:moveTo>
                <a:cubicBezTo>
                  <a:pt x="1810" y="430"/>
                  <a:pt x="2072" y="549"/>
                  <a:pt x="2262" y="739"/>
                </a:cubicBezTo>
                <a:cubicBezTo>
                  <a:pt x="2477" y="953"/>
                  <a:pt x="2584" y="1215"/>
                  <a:pt x="2584" y="1501"/>
                </a:cubicBezTo>
                <a:cubicBezTo>
                  <a:pt x="2584" y="2096"/>
                  <a:pt x="2084" y="2573"/>
                  <a:pt x="1512" y="2573"/>
                </a:cubicBezTo>
                <a:cubicBezTo>
                  <a:pt x="917" y="2573"/>
                  <a:pt x="441" y="2096"/>
                  <a:pt x="441" y="1501"/>
                </a:cubicBezTo>
                <a:cubicBezTo>
                  <a:pt x="441" y="906"/>
                  <a:pt x="917" y="430"/>
                  <a:pt x="1512" y="430"/>
                </a:cubicBezTo>
                <a:close/>
                <a:moveTo>
                  <a:pt x="1512" y="1"/>
                </a:moveTo>
                <a:cubicBezTo>
                  <a:pt x="691" y="1"/>
                  <a:pt x="0" y="668"/>
                  <a:pt x="0" y="1501"/>
                </a:cubicBezTo>
                <a:cubicBezTo>
                  <a:pt x="0" y="2335"/>
                  <a:pt x="679" y="3025"/>
                  <a:pt x="1512" y="3025"/>
                </a:cubicBezTo>
                <a:cubicBezTo>
                  <a:pt x="2346" y="3025"/>
                  <a:pt x="3012" y="2335"/>
                  <a:pt x="3012" y="1513"/>
                </a:cubicBezTo>
                <a:cubicBezTo>
                  <a:pt x="3012" y="1120"/>
                  <a:pt x="2858" y="727"/>
                  <a:pt x="2584" y="441"/>
                </a:cubicBezTo>
                <a:cubicBezTo>
                  <a:pt x="2298" y="168"/>
                  <a:pt x="1905" y="1"/>
                  <a:pt x="151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347" name="Google Shape;347;p28"/>
          <p:cNvSpPr/>
          <p:nvPr/>
        </p:nvSpPr>
        <p:spPr>
          <a:xfrm rot="10136049">
            <a:off x="7593554" y="-440377"/>
            <a:ext cx="1846898" cy="2032882"/>
          </a:xfrm>
          <a:custGeom>
            <a:avLst/>
            <a:gdLst/>
            <a:ahLst/>
            <a:cxnLst/>
            <a:rect l="l" t="t" r="r" b="b"/>
            <a:pathLst>
              <a:path w="29553" h="32529" fill="none" extrusionOk="0">
                <a:moveTo>
                  <a:pt x="1" y="2120"/>
                </a:moveTo>
                <a:cubicBezTo>
                  <a:pt x="1394" y="382"/>
                  <a:pt x="4073" y="1"/>
                  <a:pt x="6097" y="941"/>
                </a:cubicBezTo>
                <a:cubicBezTo>
                  <a:pt x="8121" y="1882"/>
                  <a:pt x="9490" y="3894"/>
                  <a:pt x="10121" y="6014"/>
                </a:cubicBezTo>
                <a:cubicBezTo>
                  <a:pt x="11074" y="9216"/>
                  <a:pt x="10466" y="12848"/>
                  <a:pt x="8538" y="15574"/>
                </a:cubicBezTo>
                <a:cubicBezTo>
                  <a:pt x="8180" y="16074"/>
                  <a:pt x="7502" y="16598"/>
                  <a:pt x="7002" y="16241"/>
                </a:cubicBezTo>
                <a:cubicBezTo>
                  <a:pt x="6728" y="16050"/>
                  <a:pt x="6644" y="15681"/>
                  <a:pt x="6668" y="15348"/>
                </a:cubicBezTo>
                <a:cubicBezTo>
                  <a:pt x="6823" y="13693"/>
                  <a:pt x="9049" y="13002"/>
                  <a:pt x="10585" y="13657"/>
                </a:cubicBezTo>
                <a:cubicBezTo>
                  <a:pt x="13002" y="14669"/>
                  <a:pt x="14026" y="17563"/>
                  <a:pt x="14193" y="20170"/>
                </a:cubicBezTo>
                <a:cubicBezTo>
                  <a:pt x="14324" y="22301"/>
                  <a:pt x="13919" y="24706"/>
                  <a:pt x="12181" y="25956"/>
                </a:cubicBezTo>
                <a:cubicBezTo>
                  <a:pt x="11883" y="26171"/>
                  <a:pt x="11538" y="26349"/>
                  <a:pt x="11181" y="26314"/>
                </a:cubicBezTo>
                <a:cubicBezTo>
                  <a:pt x="10526" y="26254"/>
                  <a:pt x="10097" y="25540"/>
                  <a:pt x="10157" y="24885"/>
                </a:cubicBezTo>
                <a:cubicBezTo>
                  <a:pt x="10216" y="24230"/>
                  <a:pt x="10633" y="23682"/>
                  <a:pt x="11074" y="23206"/>
                </a:cubicBezTo>
                <a:cubicBezTo>
                  <a:pt x="14050" y="20122"/>
                  <a:pt x="19253" y="19849"/>
                  <a:pt x="22956" y="21992"/>
                </a:cubicBezTo>
                <a:cubicBezTo>
                  <a:pt x="26659" y="24135"/>
                  <a:pt x="28921" y="28278"/>
                  <a:pt x="29552" y="32529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 descr="A picture containing qr code&#10;&#10;Description automatically generated">
            <a:extLst>
              <a:ext uri="{FF2B5EF4-FFF2-40B4-BE49-F238E27FC236}">
                <a16:creationId xmlns:a16="http://schemas.microsoft.com/office/drawing/2014/main" id="{4F33409A-8151-ABB1-B2E8-62FCD4F6315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681776" y="-30144"/>
            <a:ext cx="462224" cy="46222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2"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3" name="Google Shape;473;p3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74" name="Google Shape;474;p35"/>
          <p:cNvSpPr/>
          <p:nvPr/>
        </p:nvSpPr>
        <p:spPr>
          <a:xfrm rot="10800000">
            <a:off x="3776350" y="3342837"/>
            <a:ext cx="5758606" cy="3046338"/>
          </a:xfrm>
          <a:custGeom>
            <a:avLst/>
            <a:gdLst/>
            <a:ahLst/>
            <a:cxnLst/>
            <a:rect l="l" t="t" r="r" b="b"/>
            <a:pathLst>
              <a:path w="74403" h="53174" extrusionOk="0">
                <a:moveTo>
                  <a:pt x="0" y="1"/>
                </a:moveTo>
                <a:lnTo>
                  <a:pt x="0" y="53174"/>
                </a:lnTo>
                <a:cubicBezTo>
                  <a:pt x="250" y="53150"/>
                  <a:pt x="512" y="53126"/>
                  <a:pt x="798" y="53091"/>
                </a:cubicBezTo>
                <a:cubicBezTo>
                  <a:pt x="5061" y="52591"/>
                  <a:pt x="8954" y="49924"/>
                  <a:pt x="11002" y="46149"/>
                </a:cubicBezTo>
                <a:cubicBezTo>
                  <a:pt x="12942" y="42542"/>
                  <a:pt x="13169" y="38232"/>
                  <a:pt x="14967" y="34553"/>
                </a:cubicBezTo>
                <a:cubicBezTo>
                  <a:pt x="17026" y="30385"/>
                  <a:pt x="21182" y="27302"/>
                  <a:pt x="25766" y="26564"/>
                </a:cubicBezTo>
                <a:cubicBezTo>
                  <a:pt x="26637" y="26421"/>
                  <a:pt x="27509" y="26359"/>
                  <a:pt x="28381" y="26359"/>
                </a:cubicBezTo>
                <a:cubicBezTo>
                  <a:pt x="32184" y="26359"/>
                  <a:pt x="35991" y="27548"/>
                  <a:pt x="39720" y="28516"/>
                </a:cubicBezTo>
                <a:cubicBezTo>
                  <a:pt x="43798" y="29566"/>
                  <a:pt x="48042" y="30359"/>
                  <a:pt x="52243" y="30359"/>
                </a:cubicBezTo>
                <a:cubicBezTo>
                  <a:pt x="54616" y="30359"/>
                  <a:pt x="56974" y="30106"/>
                  <a:pt x="59282" y="29504"/>
                </a:cubicBezTo>
                <a:cubicBezTo>
                  <a:pt x="65437" y="27885"/>
                  <a:pt x="70783" y="23766"/>
                  <a:pt x="74403" y="18479"/>
                </a:cubicBezTo>
                <a:lnTo>
                  <a:pt x="7440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" name="Google Shape;475;p35"/>
          <p:cNvSpPr/>
          <p:nvPr/>
        </p:nvSpPr>
        <p:spPr>
          <a:xfrm rot="10800000" flipH="1">
            <a:off x="-356400" y="-381674"/>
            <a:ext cx="5051931" cy="1916699"/>
          </a:xfrm>
          <a:custGeom>
            <a:avLst/>
            <a:gdLst/>
            <a:ahLst/>
            <a:cxnLst/>
            <a:rect l="l" t="t" r="r" b="b"/>
            <a:pathLst>
              <a:path w="69605" h="26409" extrusionOk="0">
                <a:moveTo>
                  <a:pt x="4552" y="1"/>
                </a:moveTo>
                <a:cubicBezTo>
                  <a:pt x="3035" y="1"/>
                  <a:pt x="1492" y="203"/>
                  <a:pt x="1" y="536"/>
                </a:cubicBezTo>
                <a:lnTo>
                  <a:pt x="1" y="26408"/>
                </a:lnTo>
                <a:lnTo>
                  <a:pt x="69605" y="26408"/>
                </a:lnTo>
                <a:cubicBezTo>
                  <a:pt x="69450" y="25789"/>
                  <a:pt x="69248" y="25194"/>
                  <a:pt x="69021" y="24622"/>
                </a:cubicBezTo>
                <a:cubicBezTo>
                  <a:pt x="66759" y="19205"/>
                  <a:pt x="61390" y="15550"/>
                  <a:pt x="55698" y="14109"/>
                </a:cubicBezTo>
                <a:cubicBezTo>
                  <a:pt x="53140" y="13459"/>
                  <a:pt x="50513" y="13202"/>
                  <a:pt x="47869" y="13202"/>
                </a:cubicBezTo>
                <a:cubicBezTo>
                  <a:pt x="44656" y="13202"/>
                  <a:pt x="41418" y="13581"/>
                  <a:pt x="38244" y="14097"/>
                </a:cubicBezTo>
                <a:cubicBezTo>
                  <a:pt x="35155" y="14599"/>
                  <a:pt x="32056" y="15220"/>
                  <a:pt x="28945" y="15220"/>
                </a:cubicBezTo>
                <a:cubicBezTo>
                  <a:pt x="28806" y="15220"/>
                  <a:pt x="28667" y="15219"/>
                  <a:pt x="28528" y="15217"/>
                </a:cubicBezTo>
                <a:cubicBezTo>
                  <a:pt x="25254" y="15157"/>
                  <a:pt x="21885" y="14288"/>
                  <a:pt x="19444" y="12121"/>
                </a:cubicBezTo>
                <a:cubicBezTo>
                  <a:pt x="16336" y="9347"/>
                  <a:pt x="15134" y="4858"/>
                  <a:pt x="11871" y="2263"/>
                </a:cubicBezTo>
                <a:cubicBezTo>
                  <a:pt x="9793" y="624"/>
                  <a:pt x="7213" y="1"/>
                  <a:pt x="455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6" name="Google Shape;476;p35"/>
          <p:cNvSpPr/>
          <p:nvPr/>
        </p:nvSpPr>
        <p:spPr>
          <a:xfrm rot="6880749">
            <a:off x="11116" y="2851876"/>
            <a:ext cx="1048012" cy="3682743"/>
          </a:xfrm>
          <a:custGeom>
            <a:avLst/>
            <a:gdLst/>
            <a:ahLst/>
            <a:cxnLst/>
            <a:rect l="l" t="t" r="r" b="b"/>
            <a:pathLst>
              <a:path w="10978" h="38577" fill="none" extrusionOk="0">
                <a:moveTo>
                  <a:pt x="10132" y="0"/>
                </a:moveTo>
                <a:cubicBezTo>
                  <a:pt x="7501" y="191"/>
                  <a:pt x="5203" y="2036"/>
                  <a:pt x="3834" y="4286"/>
                </a:cubicBezTo>
                <a:cubicBezTo>
                  <a:pt x="3096" y="5501"/>
                  <a:pt x="2560" y="6965"/>
                  <a:pt x="2858" y="8358"/>
                </a:cubicBezTo>
                <a:cubicBezTo>
                  <a:pt x="3381" y="10847"/>
                  <a:pt x="6322" y="12133"/>
                  <a:pt x="8858" y="11954"/>
                </a:cubicBezTo>
                <a:cubicBezTo>
                  <a:pt x="9513" y="11918"/>
                  <a:pt x="10323" y="11621"/>
                  <a:pt x="10358" y="10966"/>
                </a:cubicBezTo>
                <a:cubicBezTo>
                  <a:pt x="10358" y="10728"/>
                  <a:pt x="10251" y="10490"/>
                  <a:pt x="10108" y="10299"/>
                </a:cubicBezTo>
                <a:cubicBezTo>
                  <a:pt x="9108" y="8835"/>
                  <a:pt x="7013" y="8525"/>
                  <a:pt x="5322" y="9049"/>
                </a:cubicBezTo>
                <a:cubicBezTo>
                  <a:pt x="3751" y="9537"/>
                  <a:pt x="2346" y="10668"/>
                  <a:pt x="1679" y="12180"/>
                </a:cubicBezTo>
                <a:cubicBezTo>
                  <a:pt x="1012" y="13704"/>
                  <a:pt x="1155" y="15574"/>
                  <a:pt x="2155" y="16883"/>
                </a:cubicBezTo>
                <a:cubicBezTo>
                  <a:pt x="3036" y="18050"/>
                  <a:pt x="4453" y="18693"/>
                  <a:pt x="5834" y="19110"/>
                </a:cubicBezTo>
                <a:cubicBezTo>
                  <a:pt x="7346" y="19562"/>
                  <a:pt x="9168" y="19765"/>
                  <a:pt x="10406" y="18764"/>
                </a:cubicBezTo>
                <a:cubicBezTo>
                  <a:pt x="10609" y="18586"/>
                  <a:pt x="10823" y="18360"/>
                  <a:pt x="10859" y="18098"/>
                </a:cubicBezTo>
                <a:cubicBezTo>
                  <a:pt x="10978" y="17383"/>
                  <a:pt x="10108" y="16931"/>
                  <a:pt x="9394" y="16824"/>
                </a:cubicBezTo>
                <a:cubicBezTo>
                  <a:pt x="7822" y="16586"/>
                  <a:pt x="6179" y="16705"/>
                  <a:pt x="4751" y="17359"/>
                </a:cubicBezTo>
                <a:cubicBezTo>
                  <a:pt x="3322" y="18038"/>
                  <a:pt x="2107" y="19288"/>
                  <a:pt x="1691" y="20800"/>
                </a:cubicBezTo>
                <a:cubicBezTo>
                  <a:pt x="1191" y="22682"/>
                  <a:pt x="2012" y="24837"/>
                  <a:pt x="3620" y="25908"/>
                </a:cubicBezTo>
                <a:cubicBezTo>
                  <a:pt x="5239" y="26980"/>
                  <a:pt x="7549" y="26908"/>
                  <a:pt x="9073" y="25694"/>
                </a:cubicBezTo>
                <a:cubicBezTo>
                  <a:pt x="9251" y="25551"/>
                  <a:pt x="9454" y="25384"/>
                  <a:pt x="9525" y="25158"/>
                </a:cubicBezTo>
                <a:cubicBezTo>
                  <a:pt x="9823" y="24360"/>
                  <a:pt x="8715" y="23777"/>
                  <a:pt x="7858" y="23753"/>
                </a:cubicBezTo>
                <a:cubicBezTo>
                  <a:pt x="5120" y="23670"/>
                  <a:pt x="2405" y="25313"/>
                  <a:pt x="1203" y="27777"/>
                </a:cubicBezTo>
                <a:cubicBezTo>
                  <a:pt x="0" y="30242"/>
                  <a:pt x="381" y="33397"/>
                  <a:pt x="2131" y="35505"/>
                </a:cubicBezTo>
                <a:cubicBezTo>
                  <a:pt x="3870" y="37624"/>
                  <a:pt x="6894" y="38576"/>
                  <a:pt x="9537" y="37862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7" name="Google Shape;477;p35"/>
          <p:cNvSpPr/>
          <p:nvPr/>
        </p:nvSpPr>
        <p:spPr>
          <a:xfrm rot="10136049">
            <a:off x="7300554" y="-503839"/>
            <a:ext cx="1846898" cy="2032882"/>
          </a:xfrm>
          <a:custGeom>
            <a:avLst/>
            <a:gdLst/>
            <a:ahLst/>
            <a:cxnLst/>
            <a:rect l="l" t="t" r="r" b="b"/>
            <a:pathLst>
              <a:path w="29553" h="32529" fill="none" extrusionOk="0">
                <a:moveTo>
                  <a:pt x="1" y="2120"/>
                </a:moveTo>
                <a:cubicBezTo>
                  <a:pt x="1394" y="382"/>
                  <a:pt x="4073" y="1"/>
                  <a:pt x="6097" y="941"/>
                </a:cubicBezTo>
                <a:cubicBezTo>
                  <a:pt x="8121" y="1882"/>
                  <a:pt x="9490" y="3894"/>
                  <a:pt x="10121" y="6014"/>
                </a:cubicBezTo>
                <a:cubicBezTo>
                  <a:pt x="11074" y="9216"/>
                  <a:pt x="10466" y="12848"/>
                  <a:pt x="8538" y="15574"/>
                </a:cubicBezTo>
                <a:cubicBezTo>
                  <a:pt x="8180" y="16074"/>
                  <a:pt x="7502" y="16598"/>
                  <a:pt x="7002" y="16241"/>
                </a:cubicBezTo>
                <a:cubicBezTo>
                  <a:pt x="6728" y="16050"/>
                  <a:pt x="6644" y="15681"/>
                  <a:pt x="6668" y="15348"/>
                </a:cubicBezTo>
                <a:cubicBezTo>
                  <a:pt x="6823" y="13693"/>
                  <a:pt x="9049" y="13002"/>
                  <a:pt x="10585" y="13657"/>
                </a:cubicBezTo>
                <a:cubicBezTo>
                  <a:pt x="13002" y="14669"/>
                  <a:pt x="14026" y="17563"/>
                  <a:pt x="14193" y="20170"/>
                </a:cubicBezTo>
                <a:cubicBezTo>
                  <a:pt x="14324" y="22301"/>
                  <a:pt x="13919" y="24706"/>
                  <a:pt x="12181" y="25956"/>
                </a:cubicBezTo>
                <a:cubicBezTo>
                  <a:pt x="11883" y="26171"/>
                  <a:pt x="11538" y="26349"/>
                  <a:pt x="11181" y="26314"/>
                </a:cubicBezTo>
                <a:cubicBezTo>
                  <a:pt x="10526" y="26254"/>
                  <a:pt x="10097" y="25540"/>
                  <a:pt x="10157" y="24885"/>
                </a:cubicBezTo>
                <a:cubicBezTo>
                  <a:pt x="10216" y="24230"/>
                  <a:pt x="10633" y="23682"/>
                  <a:pt x="11074" y="23206"/>
                </a:cubicBezTo>
                <a:cubicBezTo>
                  <a:pt x="14050" y="20122"/>
                  <a:pt x="19253" y="19849"/>
                  <a:pt x="22956" y="21992"/>
                </a:cubicBezTo>
                <a:cubicBezTo>
                  <a:pt x="26659" y="24135"/>
                  <a:pt x="28921" y="28278"/>
                  <a:pt x="29552" y="32529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8" name="Google Shape;478;p35"/>
          <p:cNvSpPr/>
          <p:nvPr/>
        </p:nvSpPr>
        <p:spPr>
          <a:xfrm flipH="1">
            <a:off x="7997138" y="3991550"/>
            <a:ext cx="125446" cy="126003"/>
          </a:xfrm>
          <a:custGeom>
            <a:avLst/>
            <a:gdLst/>
            <a:ahLst/>
            <a:cxnLst/>
            <a:rect l="l" t="t" r="r" b="b"/>
            <a:pathLst>
              <a:path w="3013" h="3026" extrusionOk="0">
                <a:moveTo>
                  <a:pt x="1512" y="430"/>
                </a:moveTo>
                <a:cubicBezTo>
                  <a:pt x="1810" y="430"/>
                  <a:pt x="2072" y="549"/>
                  <a:pt x="2262" y="739"/>
                </a:cubicBezTo>
                <a:cubicBezTo>
                  <a:pt x="2477" y="953"/>
                  <a:pt x="2584" y="1215"/>
                  <a:pt x="2584" y="1501"/>
                </a:cubicBezTo>
                <a:cubicBezTo>
                  <a:pt x="2584" y="2096"/>
                  <a:pt x="2084" y="2573"/>
                  <a:pt x="1512" y="2573"/>
                </a:cubicBezTo>
                <a:cubicBezTo>
                  <a:pt x="917" y="2573"/>
                  <a:pt x="441" y="2096"/>
                  <a:pt x="441" y="1501"/>
                </a:cubicBezTo>
                <a:cubicBezTo>
                  <a:pt x="441" y="906"/>
                  <a:pt x="917" y="430"/>
                  <a:pt x="1512" y="430"/>
                </a:cubicBezTo>
                <a:close/>
                <a:moveTo>
                  <a:pt x="1512" y="1"/>
                </a:moveTo>
                <a:cubicBezTo>
                  <a:pt x="691" y="1"/>
                  <a:pt x="0" y="668"/>
                  <a:pt x="0" y="1501"/>
                </a:cubicBezTo>
                <a:cubicBezTo>
                  <a:pt x="0" y="2335"/>
                  <a:pt x="679" y="3025"/>
                  <a:pt x="1512" y="3025"/>
                </a:cubicBezTo>
                <a:cubicBezTo>
                  <a:pt x="2346" y="3025"/>
                  <a:pt x="3012" y="2335"/>
                  <a:pt x="3012" y="1513"/>
                </a:cubicBezTo>
                <a:cubicBezTo>
                  <a:pt x="3012" y="1120"/>
                  <a:pt x="2858" y="727"/>
                  <a:pt x="2584" y="441"/>
                </a:cubicBezTo>
                <a:cubicBezTo>
                  <a:pt x="2298" y="168"/>
                  <a:pt x="1905" y="1"/>
                  <a:pt x="151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479" name="Google Shape;479;p35"/>
          <p:cNvSpPr/>
          <p:nvPr/>
        </p:nvSpPr>
        <p:spPr>
          <a:xfrm rot="-2422766" flipH="1">
            <a:off x="7508891" y="4177821"/>
            <a:ext cx="300061" cy="310087"/>
          </a:xfrm>
          <a:custGeom>
            <a:avLst/>
            <a:gdLst/>
            <a:ahLst/>
            <a:cxnLst/>
            <a:rect l="l" t="t" r="r" b="b"/>
            <a:pathLst>
              <a:path w="6502" h="6720" extrusionOk="0">
                <a:moveTo>
                  <a:pt x="1870" y="540"/>
                </a:moveTo>
                <a:cubicBezTo>
                  <a:pt x="2143" y="766"/>
                  <a:pt x="2620" y="1171"/>
                  <a:pt x="3167" y="1624"/>
                </a:cubicBezTo>
                <a:cubicBezTo>
                  <a:pt x="2822" y="1826"/>
                  <a:pt x="2477" y="2040"/>
                  <a:pt x="2143" y="2255"/>
                </a:cubicBezTo>
                <a:cubicBezTo>
                  <a:pt x="1905" y="1231"/>
                  <a:pt x="1858" y="766"/>
                  <a:pt x="1870" y="540"/>
                </a:cubicBezTo>
                <a:close/>
                <a:moveTo>
                  <a:pt x="5370" y="897"/>
                </a:moveTo>
                <a:lnTo>
                  <a:pt x="5370" y="897"/>
                </a:lnTo>
                <a:cubicBezTo>
                  <a:pt x="5263" y="1207"/>
                  <a:pt x="5072" y="1743"/>
                  <a:pt x="4787" y="2457"/>
                </a:cubicBezTo>
                <a:cubicBezTo>
                  <a:pt x="4525" y="2219"/>
                  <a:pt x="4227" y="1969"/>
                  <a:pt x="3906" y="1683"/>
                </a:cubicBezTo>
                <a:cubicBezTo>
                  <a:pt x="4644" y="1266"/>
                  <a:pt x="5084" y="1028"/>
                  <a:pt x="5370" y="897"/>
                </a:cubicBezTo>
                <a:close/>
                <a:moveTo>
                  <a:pt x="1858" y="2969"/>
                </a:moveTo>
                <a:cubicBezTo>
                  <a:pt x="1965" y="3338"/>
                  <a:pt x="2060" y="3755"/>
                  <a:pt x="2203" y="4207"/>
                </a:cubicBezTo>
                <a:cubicBezTo>
                  <a:pt x="1250" y="4088"/>
                  <a:pt x="738" y="3969"/>
                  <a:pt x="536" y="3886"/>
                </a:cubicBezTo>
                <a:cubicBezTo>
                  <a:pt x="727" y="3731"/>
                  <a:pt x="1155" y="3409"/>
                  <a:pt x="1858" y="2969"/>
                </a:cubicBezTo>
                <a:close/>
                <a:moveTo>
                  <a:pt x="3513" y="1921"/>
                </a:moveTo>
                <a:cubicBezTo>
                  <a:pt x="3929" y="2266"/>
                  <a:pt x="4298" y="2600"/>
                  <a:pt x="4608" y="2898"/>
                </a:cubicBezTo>
                <a:cubicBezTo>
                  <a:pt x="4429" y="3374"/>
                  <a:pt x="4227" y="3874"/>
                  <a:pt x="4025" y="4338"/>
                </a:cubicBezTo>
                <a:cubicBezTo>
                  <a:pt x="3584" y="4326"/>
                  <a:pt x="3120" y="4291"/>
                  <a:pt x="2679" y="4243"/>
                </a:cubicBezTo>
                <a:cubicBezTo>
                  <a:pt x="2513" y="3683"/>
                  <a:pt x="2358" y="3159"/>
                  <a:pt x="2239" y="2695"/>
                </a:cubicBezTo>
                <a:cubicBezTo>
                  <a:pt x="2655" y="2445"/>
                  <a:pt x="3096" y="2183"/>
                  <a:pt x="3513" y="1921"/>
                </a:cubicBezTo>
                <a:close/>
                <a:moveTo>
                  <a:pt x="4953" y="3207"/>
                </a:moveTo>
                <a:cubicBezTo>
                  <a:pt x="5632" y="3862"/>
                  <a:pt x="5894" y="4171"/>
                  <a:pt x="5977" y="4326"/>
                </a:cubicBezTo>
                <a:cubicBezTo>
                  <a:pt x="5846" y="4350"/>
                  <a:pt x="5596" y="4362"/>
                  <a:pt x="5132" y="4362"/>
                </a:cubicBezTo>
                <a:cubicBezTo>
                  <a:pt x="4941" y="4362"/>
                  <a:pt x="4715" y="4362"/>
                  <a:pt x="4489" y="4350"/>
                </a:cubicBezTo>
                <a:cubicBezTo>
                  <a:pt x="4644" y="3981"/>
                  <a:pt x="4799" y="3588"/>
                  <a:pt x="4953" y="3207"/>
                </a:cubicBezTo>
                <a:close/>
                <a:moveTo>
                  <a:pt x="2810" y="4695"/>
                </a:moveTo>
                <a:lnTo>
                  <a:pt x="2810" y="4695"/>
                </a:lnTo>
                <a:cubicBezTo>
                  <a:pt x="3155" y="4719"/>
                  <a:pt x="3489" y="4755"/>
                  <a:pt x="3846" y="4767"/>
                </a:cubicBezTo>
                <a:cubicBezTo>
                  <a:pt x="3548" y="5469"/>
                  <a:pt x="3358" y="5850"/>
                  <a:pt x="3239" y="6065"/>
                </a:cubicBezTo>
                <a:cubicBezTo>
                  <a:pt x="3132" y="5767"/>
                  <a:pt x="2989" y="5279"/>
                  <a:pt x="2810" y="4695"/>
                </a:cubicBezTo>
                <a:close/>
                <a:moveTo>
                  <a:pt x="1787" y="0"/>
                </a:moveTo>
                <a:cubicBezTo>
                  <a:pt x="1772" y="0"/>
                  <a:pt x="1755" y="1"/>
                  <a:pt x="1739" y="4"/>
                </a:cubicBezTo>
                <a:cubicBezTo>
                  <a:pt x="1393" y="100"/>
                  <a:pt x="1274" y="552"/>
                  <a:pt x="1751" y="2517"/>
                </a:cubicBezTo>
                <a:cubicBezTo>
                  <a:pt x="1167" y="2898"/>
                  <a:pt x="274" y="3493"/>
                  <a:pt x="84" y="3731"/>
                </a:cubicBezTo>
                <a:cubicBezTo>
                  <a:pt x="12" y="3814"/>
                  <a:pt x="0" y="3933"/>
                  <a:pt x="36" y="4041"/>
                </a:cubicBezTo>
                <a:cubicBezTo>
                  <a:pt x="96" y="4171"/>
                  <a:pt x="203" y="4445"/>
                  <a:pt x="2346" y="4660"/>
                </a:cubicBezTo>
                <a:cubicBezTo>
                  <a:pt x="2655" y="5719"/>
                  <a:pt x="2929" y="6529"/>
                  <a:pt x="2929" y="6541"/>
                </a:cubicBezTo>
                <a:cubicBezTo>
                  <a:pt x="2977" y="6672"/>
                  <a:pt x="3072" y="6719"/>
                  <a:pt x="3167" y="6719"/>
                </a:cubicBezTo>
                <a:cubicBezTo>
                  <a:pt x="3334" y="6719"/>
                  <a:pt x="3477" y="6719"/>
                  <a:pt x="4310" y="4814"/>
                </a:cubicBezTo>
                <a:cubicBezTo>
                  <a:pt x="4608" y="4826"/>
                  <a:pt x="4894" y="4826"/>
                  <a:pt x="5144" y="4826"/>
                </a:cubicBezTo>
                <a:cubicBezTo>
                  <a:pt x="6084" y="4826"/>
                  <a:pt x="6239" y="4743"/>
                  <a:pt x="6299" y="4707"/>
                </a:cubicBezTo>
                <a:cubicBezTo>
                  <a:pt x="6394" y="4660"/>
                  <a:pt x="6453" y="4588"/>
                  <a:pt x="6465" y="4481"/>
                </a:cubicBezTo>
                <a:cubicBezTo>
                  <a:pt x="6501" y="4291"/>
                  <a:pt x="6406" y="4005"/>
                  <a:pt x="5132" y="2802"/>
                </a:cubicBezTo>
                <a:cubicBezTo>
                  <a:pt x="5430" y="2040"/>
                  <a:pt x="5858" y="873"/>
                  <a:pt x="5882" y="659"/>
                </a:cubicBezTo>
                <a:cubicBezTo>
                  <a:pt x="5906" y="588"/>
                  <a:pt x="5870" y="516"/>
                  <a:pt x="5822" y="469"/>
                </a:cubicBezTo>
                <a:cubicBezTo>
                  <a:pt x="5799" y="409"/>
                  <a:pt x="5691" y="373"/>
                  <a:pt x="5632" y="373"/>
                </a:cubicBezTo>
                <a:cubicBezTo>
                  <a:pt x="5549" y="373"/>
                  <a:pt x="5310" y="373"/>
                  <a:pt x="3572" y="1409"/>
                </a:cubicBezTo>
                <a:cubicBezTo>
                  <a:pt x="2691" y="659"/>
                  <a:pt x="1941" y="52"/>
                  <a:pt x="1929" y="52"/>
                </a:cubicBezTo>
                <a:cubicBezTo>
                  <a:pt x="1884" y="16"/>
                  <a:pt x="1838" y="0"/>
                  <a:pt x="178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80" name="Google Shape;480;p35"/>
          <p:cNvGrpSpPr/>
          <p:nvPr/>
        </p:nvGrpSpPr>
        <p:grpSpPr>
          <a:xfrm rot="593359" flipH="1">
            <a:off x="1237603" y="971050"/>
            <a:ext cx="234196" cy="243376"/>
            <a:chOff x="3488225" y="2800475"/>
            <a:chExt cx="98850" cy="102725"/>
          </a:xfrm>
        </p:grpSpPr>
        <p:sp>
          <p:nvSpPr>
            <p:cNvPr id="481" name="Google Shape;481;p35"/>
            <p:cNvSpPr/>
            <p:nvPr/>
          </p:nvSpPr>
          <p:spPr>
            <a:xfrm>
              <a:off x="3535550" y="2800475"/>
              <a:ext cx="11325" cy="102725"/>
            </a:xfrm>
            <a:custGeom>
              <a:avLst/>
              <a:gdLst/>
              <a:ahLst/>
              <a:cxnLst/>
              <a:rect l="l" t="t" r="r" b="b"/>
              <a:pathLst>
                <a:path w="453" h="4109" extrusionOk="0">
                  <a:moveTo>
                    <a:pt x="239" y="0"/>
                  </a:moveTo>
                  <a:cubicBezTo>
                    <a:pt x="120" y="0"/>
                    <a:pt x="12" y="108"/>
                    <a:pt x="12" y="227"/>
                  </a:cubicBezTo>
                  <a:lnTo>
                    <a:pt x="0" y="3882"/>
                  </a:lnTo>
                  <a:cubicBezTo>
                    <a:pt x="0" y="4001"/>
                    <a:pt x="96" y="4108"/>
                    <a:pt x="215" y="4108"/>
                  </a:cubicBezTo>
                  <a:cubicBezTo>
                    <a:pt x="334" y="4108"/>
                    <a:pt x="441" y="4001"/>
                    <a:pt x="441" y="3882"/>
                  </a:cubicBezTo>
                  <a:lnTo>
                    <a:pt x="453" y="227"/>
                  </a:lnTo>
                  <a:cubicBezTo>
                    <a:pt x="453" y="108"/>
                    <a:pt x="358" y="0"/>
                    <a:pt x="2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35"/>
            <p:cNvSpPr/>
            <p:nvPr/>
          </p:nvSpPr>
          <p:spPr>
            <a:xfrm>
              <a:off x="3497750" y="2819400"/>
              <a:ext cx="88125" cy="63550"/>
            </a:xfrm>
            <a:custGeom>
              <a:avLst/>
              <a:gdLst/>
              <a:ahLst/>
              <a:cxnLst/>
              <a:rect l="l" t="t" r="r" b="b"/>
              <a:pathLst>
                <a:path w="3525" h="2542" extrusionOk="0">
                  <a:moveTo>
                    <a:pt x="3284" y="0"/>
                  </a:moveTo>
                  <a:cubicBezTo>
                    <a:pt x="3241" y="0"/>
                    <a:pt x="3197" y="14"/>
                    <a:pt x="3156" y="41"/>
                  </a:cubicBezTo>
                  <a:lnTo>
                    <a:pt x="131" y="2160"/>
                  </a:lnTo>
                  <a:cubicBezTo>
                    <a:pt x="36" y="2220"/>
                    <a:pt x="0" y="2351"/>
                    <a:pt x="72" y="2458"/>
                  </a:cubicBezTo>
                  <a:cubicBezTo>
                    <a:pt x="119" y="2518"/>
                    <a:pt x="179" y="2541"/>
                    <a:pt x="262" y="2541"/>
                  </a:cubicBezTo>
                  <a:cubicBezTo>
                    <a:pt x="298" y="2541"/>
                    <a:pt x="346" y="2530"/>
                    <a:pt x="381" y="2506"/>
                  </a:cubicBezTo>
                  <a:lnTo>
                    <a:pt x="3394" y="398"/>
                  </a:lnTo>
                  <a:cubicBezTo>
                    <a:pt x="3501" y="339"/>
                    <a:pt x="3525" y="208"/>
                    <a:pt x="3453" y="101"/>
                  </a:cubicBezTo>
                  <a:cubicBezTo>
                    <a:pt x="3417" y="35"/>
                    <a:pt x="3353" y="0"/>
                    <a:pt x="32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35"/>
            <p:cNvSpPr/>
            <p:nvPr/>
          </p:nvSpPr>
          <p:spPr>
            <a:xfrm>
              <a:off x="3507275" y="2814900"/>
              <a:ext cx="69975" cy="71925"/>
            </a:xfrm>
            <a:custGeom>
              <a:avLst/>
              <a:gdLst/>
              <a:ahLst/>
              <a:cxnLst/>
              <a:rect l="l" t="t" r="r" b="b"/>
              <a:pathLst>
                <a:path w="2799" h="2877" extrusionOk="0">
                  <a:moveTo>
                    <a:pt x="246" y="1"/>
                  </a:moveTo>
                  <a:cubicBezTo>
                    <a:pt x="193" y="1"/>
                    <a:pt x="140" y="22"/>
                    <a:pt x="96" y="66"/>
                  </a:cubicBezTo>
                  <a:cubicBezTo>
                    <a:pt x="12" y="150"/>
                    <a:pt x="0" y="281"/>
                    <a:pt x="84" y="376"/>
                  </a:cubicBezTo>
                  <a:lnTo>
                    <a:pt x="2382" y="2793"/>
                  </a:lnTo>
                  <a:cubicBezTo>
                    <a:pt x="2417" y="2841"/>
                    <a:pt x="2477" y="2876"/>
                    <a:pt x="2536" y="2876"/>
                  </a:cubicBezTo>
                  <a:cubicBezTo>
                    <a:pt x="2584" y="2876"/>
                    <a:pt x="2644" y="2864"/>
                    <a:pt x="2691" y="2817"/>
                  </a:cubicBezTo>
                  <a:cubicBezTo>
                    <a:pt x="2775" y="2721"/>
                    <a:pt x="2798" y="2591"/>
                    <a:pt x="2703" y="2495"/>
                  </a:cubicBezTo>
                  <a:lnTo>
                    <a:pt x="417" y="78"/>
                  </a:lnTo>
                  <a:cubicBezTo>
                    <a:pt x="366" y="28"/>
                    <a:pt x="306" y="1"/>
                    <a:pt x="2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35"/>
            <p:cNvSpPr/>
            <p:nvPr/>
          </p:nvSpPr>
          <p:spPr>
            <a:xfrm>
              <a:off x="3488225" y="2844825"/>
              <a:ext cx="98850" cy="11325"/>
            </a:xfrm>
            <a:custGeom>
              <a:avLst/>
              <a:gdLst/>
              <a:ahLst/>
              <a:cxnLst/>
              <a:rect l="l" t="t" r="r" b="b"/>
              <a:pathLst>
                <a:path w="3954" h="453" extrusionOk="0">
                  <a:moveTo>
                    <a:pt x="3739" y="0"/>
                  </a:moveTo>
                  <a:lnTo>
                    <a:pt x="203" y="24"/>
                  </a:lnTo>
                  <a:cubicBezTo>
                    <a:pt x="84" y="24"/>
                    <a:pt x="0" y="131"/>
                    <a:pt x="0" y="251"/>
                  </a:cubicBezTo>
                  <a:cubicBezTo>
                    <a:pt x="0" y="370"/>
                    <a:pt x="108" y="453"/>
                    <a:pt x="227" y="453"/>
                  </a:cubicBezTo>
                  <a:lnTo>
                    <a:pt x="3751" y="429"/>
                  </a:lnTo>
                  <a:cubicBezTo>
                    <a:pt x="3870" y="429"/>
                    <a:pt x="3953" y="322"/>
                    <a:pt x="3953" y="203"/>
                  </a:cubicBezTo>
                  <a:cubicBezTo>
                    <a:pt x="3953" y="84"/>
                    <a:pt x="3858" y="0"/>
                    <a:pt x="37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5" name="Google Shape;485;p35"/>
          <p:cNvSpPr/>
          <p:nvPr/>
        </p:nvSpPr>
        <p:spPr>
          <a:xfrm flipH="1">
            <a:off x="1808138" y="673775"/>
            <a:ext cx="125446" cy="126003"/>
          </a:xfrm>
          <a:custGeom>
            <a:avLst/>
            <a:gdLst/>
            <a:ahLst/>
            <a:cxnLst/>
            <a:rect l="l" t="t" r="r" b="b"/>
            <a:pathLst>
              <a:path w="3013" h="3026" extrusionOk="0">
                <a:moveTo>
                  <a:pt x="1512" y="430"/>
                </a:moveTo>
                <a:cubicBezTo>
                  <a:pt x="1810" y="430"/>
                  <a:pt x="2072" y="549"/>
                  <a:pt x="2262" y="739"/>
                </a:cubicBezTo>
                <a:cubicBezTo>
                  <a:pt x="2477" y="953"/>
                  <a:pt x="2584" y="1215"/>
                  <a:pt x="2584" y="1501"/>
                </a:cubicBezTo>
                <a:cubicBezTo>
                  <a:pt x="2584" y="2096"/>
                  <a:pt x="2084" y="2573"/>
                  <a:pt x="1512" y="2573"/>
                </a:cubicBezTo>
                <a:cubicBezTo>
                  <a:pt x="917" y="2573"/>
                  <a:pt x="441" y="2096"/>
                  <a:pt x="441" y="1501"/>
                </a:cubicBezTo>
                <a:cubicBezTo>
                  <a:pt x="441" y="906"/>
                  <a:pt x="917" y="430"/>
                  <a:pt x="1512" y="430"/>
                </a:cubicBezTo>
                <a:close/>
                <a:moveTo>
                  <a:pt x="1512" y="1"/>
                </a:moveTo>
                <a:cubicBezTo>
                  <a:pt x="691" y="1"/>
                  <a:pt x="0" y="668"/>
                  <a:pt x="0" y="1501"/>
                </a:cubicBezTo>
                <a:cubicBezTo>
                  <a:pt x="0" y="2335"/>
                  <a:pt x="679" y="3025"/>
                  <a:pt x="1512" y="3025"/>
                </a:cubicBezTo>
                <a:cubicBezTo>
                  <a:pt x="2346" y="3025"/>
                  <a:pt x="3012" y="2335"/>
                  <a:pt x="3012" y="1513"/>
                </a:cubicBezTo>
                <a:cubicBezTo>
                  <a:pt x="3012" y="1120"/>
                  <a:pt x="2858" y="727"/>
                  <a:pt x="2584" y="441"/>
                </a:cubicBezTo>
                <a:cubicBezTo>
                  <a:pt x="2298" y="168"/>
                  <a:pt x="1905" y="1"/>
                  <a:pt x="151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grpSp>
        <p:nvGrpSpPr>
          <p:cNvPr id="486" name="Google Shape;486;p35"/>
          <p:cNvGrpSpPr/>
          <p:nvPr/>
        </p:nvGrpSpPr>
        <p:grpSpPr>
          <a:xfrm rot="-3453141" flipH="1">
            <a:off x="7858582" y="640142"/>
            <a:ext cx="462808" cy="412663"/>
            <a:chOff x="2811050" y="2544800"/>
            <a:chExt cx="156900" cy="139900"/>
          </a:xfrm>
        </p:grpSpPr>
        <p:sp>
          <p:nvSpPr>
            <p:cNvPr id="487" name="Google Shape;487;p35"/>
            <p:cNvSpPr/>
            <p:nvPr/>
          </p:nvSpPr>
          <p:spPr>
            <a:xfrm>
              <a:off x="2811050" y="2544800"/>
              <a:ext cx="156900" cy="139900"/>
            </a:xfrm>
            <a:custGeom>
              <a:avLst/>
              <a:gdLst/>
              <a:ahLst/>
              <a:cxnLst/>
              <a:rect l="l" t="t" r="r" b="b"/>
              <a:pathLst>
                <a:path w="6276" h="5596" extrusionOk="0">
                  <a:moveTo>
                    <a:pt x="3239" y="286"/>
                  </a:moveTo>
                  <a:cubicBezTo>
                    <a:pt x="3406" y="476"/>
                    <a:pt x="3501" y="1143"/>
                    <a:pt x="3525" y="1619"/>
                  </a:cubicBezTo>
                  <a:cubicBezTo>
                    <a:pt x="2430" y="2738"/>
                    <a:pt x="1179" y="4001"/>
                    <a:pt x="501" y="4763"/>
                  </a:cubicBezTo>
                  <a:cubicBezTo>
                    <a:pt x="1179" y="3381"/>
                    <a:pt x="2941" y="524"/>
                    <a:pt x="3239" y="286"/>
                  </a:cubicBezTo>
                  <a:close/>
                  <a:moveTo>
                    <a:pt x="4120" y="2917"/>
                  </a:moveTo>
                  <a:cubicBezTo>
                    <a:pt x="4882" y="3286"/>
                    <a:pt x="5728" y="3762"/>
                    <a:pt x="5894" y="3977"/>
                  </a:cubicBezTo>
                  <a:cubicBezTo>
                    <a:pt x="5382" y="4239"/>
                    <a:pt x="2049" y="5096"/>
                    <a:pt x="703" y="5298"/>
                  </a:cubicBezTo>
                  <a:cubicBezTo>
                    <a:pt x="1537" y="4774"/>
                    <a:pt x="3084" y="3679"/>
                    <a:pt x="4120" y="2917"/>
                  </a:cubicBezTo>
                  <a:close/>
                  <a:moveTo>
                    <a:pt x="3263" y="0"/>
                  </a:moveTo>
                  <a:cubicBezTo>
                    <a:pt x="3156" y="0"/>
                    <a:pt x="3049" y="95"/>
                    <a:pt x="2882" y="286"/>
                  </a:cubicBezTo>
                  <a:cubicBezTo>
                    <a:pt x="2203" y="1119"/>
                    <a:pt x="72" y="4810"/>
                    <a:pt x="1" y="5405"/>
                  </a:cubicBezTo>
                  <a:lnTo>
                    <a:pt x="1" y="5417"/>
                  </a:lnTo>
                  <a:lnTo>
                    <a:pt x="1" y="5453"/>
                  </a:lnTo>
                  <a:lnTo>
                    <a:pt x="1" y="5465"/>
                  </a:lnTo>
                  <a:cubicBezTo>
                    <a:pt x="1" y="5465"/>
                    <a:pt x="13" y="5477"/>
                    <a:pt x="13" y="5489"/>
                  </a:cubicBezTo>
                  <a:cubicBezTo>
                    <a:pt x="13" y="5513"/>
                    <a:pt x="24" y="5513"/>
                    <a:pt x="24" y="5525"/>
                  </a:cubicBezTo>
                  <a:cubicBezTo>
                    <a:pt x="72" y="5584"/>
                    <a:pt x="167" y="5596"/>
                    <a:pt x="239" y="5596"/>
                  </a:cubicBezTo>
                  <a:cubicBezTo>
                    <a:pt x="596" y="5596"/>
                    <a:pt x="6037" y="4477"/>
                    <a:pt x="6180" y="4024"/>
                  </a:cubicBezTo>
                  <a:cubicBezTo>
                    <a:pt x="6204" y="3929"/>
                    <a:pt x="6275" y="3643"/>
                    <a:pt x="4168" y="2619"/>
                  </a:cubicBezTo>
                  <a:cubicBezTo>
                    <a:pt x="4148" y="2614"/>
                    <a:pt x="4128" y="2612"/>
                    <a:pt x="4109" y="2612"/>
                  </a:cubicBezTo>
                  <a:cubicBezTo>
                    <a:pt x="4083" y="2612"/>
                    <a:pt x="4058" y="2617"/>
                    <a:pt x="4037" y="2631"/>
                  </a:cubicBezTo>
                  <a:cubicBezTo>
                    <a:pt x="2977" y="3393"/>
                    <a:pt x="1370" y="4524"/>
                    <a:pt x="596" y="5036"/>
                  </a:cubicBezTo>
                  <a:cubicBezTo>
                    <a:pt x="1251" y="4286"/>
                    <a:pt x="2739" y="2750"/>
                    <a:pt x="3751" y="1738"/>
                  </a:cubicBezTo>
                  <a:cubicBezTo>
                    <a:pt x="3775" y="1726"/>
                    <a:pt x="3799" y="1679"/>
                    <a:pt x="3799" y="1655"/>
                  </a:cubicBezTo>
                  <a:cubicBezTo>
                    <a:pt x="3775" y="1429"/>
                    <a:pt x="3703" y="286"/>
                    <a:pt x="3358" y="36"/>
                  </a:cubicBezTo>
                  <a:cubicBezTo>
                    <a:pt x="3334" y="12"/>
                    <a:pt x="3287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35"/>
            <p:cNvSpPr/>
            <p:nvPr/>
          </p:nvSpPr>
          <p:spPr>
            <a:xfrm>
              <a:off x="2900050" y="2583725"/>
              <a:ext cx="53900" cy="42350"/>
            </a:xfrm>
            <a:custGeom>
              <a:avLst/>
              <a:gdLst/>
              <a:ahLst/>
              <a:cxnLst/>
              <a:rect l="l" t="t" r="r" b="b"/>
              <a:pathLst>
                <a:path w="2156" h="1694" extrusionOk="0">
                  <a:moveTo>
                    <a:pt x="148" y="0"/>
                  </a:moveTo>
                  <a:cubicBezTo>
                    <a:pt x="79" y="0"/>
                    <a:pt x="23" y="36"/>
                    <a:pt x="13" y="98"/>
                  </a:cubicBezTo>
                  <a:cubicBezTo>
                    <a:pt x="1" y="169"/>
                    <a:pt x="24" y="241"/>
                    <a:pt x="96" y="265"/>
                  </a:cubicBezTo>
                  <a:cubicBezTo>
                    <a:pt x="858" y="515"/>
                    <a:pt x="1727" y="836"/>
                    <a:pt x="1882" y="955"/>
                  </a:cubicBezTo>
                  <a:cubicBezTo>
                    <a:pt x="1810" y="1062"/>
                    <a:pt x="1501" y="1277"/>
                    <a:pt x="1156" y="1431"/>
                  </a:cubicBezTo>
                  <a:cubicBezTo>
                    <a:pt x="1096" y="1467"/>
                    <a:pt x="1072" y="1551"/>
                    <a:pt x="1096" y="1610"/>
                  </a:cubicBezTo>
                  <a:cubicBezTo>
                    <a:pt x="1132" y="1658"/>
                    <a:pt x="1167" y="1693"/>
                    <a:pt x="1215" y="1693"/>
                  </a:cubicBezTo>
                  <a:cubicBezTo>
                    <a:pt x="1227" y="1693"/>
                    <a:pt x="1263" y="1693"/>
                    <a:pt x="1263" y="1646"/>
                  </a:cubicBezTo>
                  <a:cubicBezTo>
                    <a:pt x="1453" y="1551"/>
                    <a:pt x="2048" y="1241"/>
                    <a:pt x="2144" y="1003"/>
                  </a:cubicBezTo>
                  <a:cubicBezTo>
                    <a:pt x="2156" y="931"/>
                    <a:pt x="2144" y="872"/>
                    <a:pt x="2120" y="836"/>
                  </a:cubicBezTo>
                  <a:cubicBezTo>
                    <a:pt x="2037" y="646"/>
                    <a:pt x="1013" y="277"/>
                    <a:pt x="179" y="3"/>
                  </a:cubicBezTo>
                  <a:cubicBezTo>
                    <a:pt x="169" y="1"/>
                    <a:pt x="158" y="0"/>
                    <a:pt x="1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 descr="A picture containing qr code&#10;&#10;Description automatically generated">
            <a:extLst>
              <a:ext uri="{FF2B5EF4-FFF2-40B4-BE49-F238E27FC236}">
                <a16:creationId xmlns:a16="http://schemas.microsoft.com/office/drawing/2014/main" id="{FBE6CB5F-52E7-D21E-565D-CDAFBC3445F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681776" y="-30144"/>
            <a:ext cx="462224" cy="46222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2_1"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0" name="Google Shape;490;p3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1" name="Google Shape;491;p3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92" name="Google Shape;492;p36"/>
          <p:cNvSpPr/>
          <p:nvPr/>
        </p:nvSpPr>
        <p:spPr>
          <a:xfrm rot="10800000" flipH="1">
            <a:off x="-318200" y="2998074"/>
            <a:ext cx="3570786" cy="3423076"/>
          </a:xfrm>
          <a:custGeom>
            <a:avLst/>
            <a:gdLst/>
            <a:ahLst/>
            <a:cxnLst/>
            <a:rect l="l" t="t" r="r" b="b"/>
            <a:pathLst>
              <a:path w="74403" h="53174" extrusionOk="0">
                <a:moveTo>
                  <a:pt x="0" y="1"/>
                </a:moveTo>
                <a:lnTo>
                  <a:pt x="0" y="53174"/>
                </a:lnTo>
                <a:cubicBezTo>
                  <a:pt x="250" y="53150"/>
                  <a:pt x="512" y="53126"/>
                  <a:pt x="798" y="53091"/>
                </a:cubicBezTo>
                <a:cubicBezTo>
                  <a:pt x="5061" y="52591"/>
                  <a:pt x="8954" y="49924"/>
                  <a:pt x="11002" y="46149"/>
                </a:cubicBezTo>
                <a:cubicBezTo>
                  <a:pt x="12942" y="42542"/>
                  <a:pt x="13169" y="38232"/>
                  <a:pt x="14967" y="34553"/>
                </a:cubicBezTo>
                <a:cubicBezTo>
                  <a:pt x="17026" y="30385"/>
                  <a:pt x="21182" y="27302"/>
                  <a:pt x="25766" y="26564"/>
                </a:cubicBezTo>
                <a:cubicBezTo>
                  <a:pt x="26637" y="26421"/>
                  <a:pt x="27509" y="26359"/>
                  <a:pt x="28381" y="26359"/>
                </a:cubicBezTo>
                <a:cubicBezTo>
                  <a:pt x="32184" y="26359"/>
                  <a:pt x="35991" y="27548"/>
                  <a:pt x="39720" y="28516"/>
                </a:cubicBezTo>
                <a:cubicBezTo>
                  <a:pt x="43798" y="29566"/>
                  <a:pt x="48042" y="30359"/>
                  <a:pt x="52243" y="30359"/>
                </a:cubicBezTo>
                <a:cubicBezTo>
                  <a:pt x="54616" y="30359"/>
                  <a:pt x="56974" y="30106"/>
                  <a:pt x="59282" y="29504"/>
                </a:cubicBezTo>
                <a:cubicBezTo>
                  <a:pt x="65437" y="27885"/>
                  <a:pt x="70783" y="23766"/>
                  <a:pt x="74403" y="18479"/>
                </a:cubicBezTo>
                <a:lnTo>
                  <a:pt x="74403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3" name="Google Shape;493;p36"/>
          <p:cNvSpPr/>
          <p:nvPr/>
        </p:nvSpPr>
        <p:spPr>
          <a:xfrm>
            <a:off x="6299025" y="-410900"/>
            <a:ext cx="3327077" cy="2285790"/>
          </a:xfrm>
          <a:custGeom>
            <a:avLst/>
            <a:gdLst/>
            <a:ahLst/>
            <a:cxnLst/>
            <a:rect l="l" t="t" r="r" b="b"/>
            <a:pathLst>
              <a:path w="56222" h="38626" extrusionOk="0">
                <a:moveTo>
                  <a:pt x="0" y="1"/>
                </a:moveTo>
                <a:cubicBezTo>
                  <a:pt x="691" y="2846"/>
                  <a:pt x="2000" y="5859"/>
                  <a:pt x="3786" y="7883"/>
                </a:cubicBezTo>
                <a:cubicBezTo>
                  <a:pt x="6108" y="10502"/>
                  <a:pt x="9561" y="12097"/>
                  <a:pt x="13073" y="12157"/>
                </a:cubicBezTo>
                <a:cubicBezTo>
                  <a:pt x="13153" y="12158"/>
                  <a:pt x="13234" y="12159"/>
                  <a:pt x="13314" y="12159"/>
                </a:cubicBezTo>
                <a:cubicBezTo>
                  <a:pt x="15825" y="12159"/>
                  <a:pt x="18467" y="11503"/>
                  <a:pt x="20933" y="11503"/>
                </a:cubicBezTo>
                <a:cubicBezTo>
                  <a:pt x="22447" y="11503"/>
                  <a:pt x="23895" y="11750"/>
                  <a:pt x="25206" y="12550"/>
                </a:cubicBezTo>
                <a:cubicBezTo>
                  <a:pt x="26634" y="13419"/>
                  <a:pt x="27623" y="14836"/>
                  <a:pt x="28551" y="16253"/>
                </a:cubicBezTo>
                <a:cubicBezTo>
                  <a:pt x="31218" y="20325"/>
                  <a:pt x="33516" y="24647"/>
                  <a:pt x="36481" y="28516"/>
                </a:cubicBezTo>
                <a:cubicBezTo>
                  <a:pt x="39446" y="32386"/>
                  <a:pt x="43184" y="35838"/>
                  <a:pt x="47768" y="37470"/>
                </a:cubicBezTo>
                <a:cubicBezTo>
                  <a:pt x="50089" y="38291"/>
                  <a:pt x="52552" y="38626"/>
                  <a:pt x="55034" y="38626"/>
                </a:cubicBezTo>
                <a:cubicBezTo>
                  <a:pt x="55429" y="38626"/>
                  <a:pt x="55825" y="38617"/>
                  <a:pt x="56221" y="38601"/>
                </a:cubicBezTo>
                <a:lnTo>
                  <a:pt x="5622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4" name="Google Shape;494;p36"/>
          <p:cNvSpPr/>
          <p:nvPr/>
        </p:nvSpPr>
        <p:spPr>
          <a:xfrm>
            <a:off x="1100250" y="4347800"/>
            <a:ext cx="125446" cy="126003"/>
          </a:xfrm>
          <a:custGeom>
            <a:avLst/>
            <a:gdLst/>
            <a:ahLst/>
            <a:cxnLst/>
            <a:rect l="l" t="t" r="r" b="b"/>
            <a:pathLst>
              <a:path w="3013" h="3026" extrusionOk="0">
                <a:moveTo>
                  <a:pt x="1512" y="430"/>
                </a:moveTo>
                <a:cubicBezTo>
                  <a:pt x="1810" y="430"/>
                  <a:pt x="2072" y="549"/>
                  <a:pt x="2262" y="739"/>
                </a:cubicBezTo>
                <a:cubicBezTo>
                  <a:pt x="2477" y="953"/>
                  <a:pt x="2584" y="1215"/>
                  <a:pt x="2584" y="1501"/>
                </a:cubicBezTo>
                <a:cubicBezTo>
                  <a:pt x="2584" y="2096"/>
                  <a:pt x="2084" y="2573"/>
                  <a:pt x="1512" y="2573"/>
                </a:cubicBezTo>
                <a:cubicBezTo>
                  <a:pt x="917" y="2573"/>
                  <a:pt x="441" y="2096"/>
                  <a:pt x="441" y="1501"/>
                </a:cubicBezTo>
                <a:cubicBezTo>
                  <a:pt x="441" y="906"/>
                  <a:pt x="917" y="430"/>
                  <a:pt x="1512" y="430"/>
                </a:cubicBezTo>
                <a:close/>
                <a:moveTo>
                  <a:pt x="1512" y="1"/>
                </a:moveTo>
                <a:cubicBezTo>
                  <a:pt x="691" y="1"/>
                  <a:pt x="0" y="668"/>
                  <a:pt x="0" y="1501"/>
                </a:cubicBezTo>
                <a:cubicBezTo>
                  <a:pt x="0" y="2335"/>
                  <a:pt x="679" y="3025"/>
                  <a:pt x="1512" y="3025"/>
                </a:cubicBezTo>
                <a:cubicBezTo>
                  <a:pt x="2346" y="3025"/>
                  <a:pt x="3012" y="2335"/>
                  <a:pt x="3012" y="1513"/>
                </a:cubicBezTo>
                <a:cubicBezTo>
                  <a:pt x="3012" y="1120"/>
                  <a:pt x="2858" y="727"/>
                  <a:pt x="2584" y="441"/>
                </a:cubicBezTo>
                <a:cubicBezTo>
                  <a:pt x="2298" y="168"/>
                  <a:pt x="1905" y="1"/>
                  <a:pt x="151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495" name="Google Shape;495;p36"/>
          <p:cNvSpPr/>
          <p:nvPr/>
        </p:nvSpPr>
        <p:spPr>
          <a:xfrm rot="8303580">
            <a:off x="-781675" y="-331315"/>
            <a:ext cx="2864342" cy="1067524"/>
          </a:xfrm>
          <a:custGeom>
            <a:avLst/>
            <a:gdLst/>
            <a:ahLst/>
            <a:cxnLst/>
            <a:rect l="l" t="t" r="r" b="b"/>
            <a:pathLst>
              <a:path w="40446" h="15074" fill="none" extrusionOk="0">
                <a:moveTo>
                  <a:pt x="0" y="11144"/>
                </a:moveTo>
                <a:cubicBezTo>
                  <a:pt x="0" y="7977"/>
                  <a:pt x="1215" y="4822"/>
                  <a:pt x="3334" y="2477"/>
                </a:cubicBezTo>
                <a:cubicBezTo>
                  <a:pt x="3906" y="1834"/>
                  <a:pt x="4584" y="1238"/>
                  <a:pt x="5406" y="1024"/>
                </a:cubicBezTo>
                <a:cubicBezTo>
                  <a:pt x="7418" y="524"/>
                  <a:pt x="9228" y="2488"/>
                  <a:pt x="9930" y="4453"/>
                </a:cubicBezTo>
                <a:cubicBezTo>
                  <a:pt x="10835" y="7025"/>
                  <a:pt x="10716" y="9942"/>
                  <a:pt x="9621" y="12430"/>
                </a:cubicBezTo>
                <a:cubicBezTo>
                  <a:pt x="9287" y="13156"/>
                  <a:pt x="8608" y="13942"/>
                  <a:pt x="7870" y="13668"/>
                </a:cubicBezTo>
                <a:cubicBezTo>
                  <a:pt x="7370" y="13454"/>
                  <a:pt x="7192" y="12847"/>
                  <a:pt x="7120" y="12311"/>
                </a:cubicBezTo>
                <a:cubicBezTo>
                  <a:pt x="6561" y="8311"/>
                  <a:pt x="8311" y="4048"/>
                  <a:pt x="11526" y="1595"/>
                </a:cubicBezTo>
                <a:cubicBezTo>
                  <a:pt x="12716" y="679"/>
                  <a:pt x="14157" y="0"/>
                  <a:pt x="15645" y="167"/>
                </a:cubicBezTo>
                <a:cubicBezTo>
                  <a:pt x="17264" y="321"/>
                  <a:pt x="18645" y="1512"/>
                  <a:pt x="19407" y="2965"/>
                </a:cubicBezTo>
                <a:cubicBezTo>
                  <a:pt x="20169" y="4405"/>
                  <a:pt x="20360" y="6072"/>
                  <a:pt x="20360" y="7703"/>
                </a:cubicBezTo>
                <a:cubicBezTo>
                  <a:pt x="20348" y="9632"/>
                  <a:pt x="20038" y="11656"/>
                  <a:pt x="18860" y="13180"/>
                </a:cubicBezTo>
                <a:cubicBezTo>
                  <a:pt x="18729" y="13359"/>
                  <a:pt x="18574" y="13526"/>
                  <a:pt x="18384" y="13621"/>
                </a:cubicBezTo>
                <a:cubicBezTo>
                  <a:pt x="17633" y="13930"/>
                  <a:pt x="17062" y="12918"/>
                  <a:pt x="16955" y="12109"/>
                </a:cubicBezTo>
                <a:cubicBezTo>
                  <a:pt x="16514" y="9001"/>
                  <a:pt x="17324" y="5739"/>
                  <a:pt x="19157" y="3179"/>
                </a:cubicBezTo>
                <a:cubicBezTo>
                  <a:pt x="20360" y="1488"/>
                  <a:pt x="22253" y="12"/>
                  <a:pt x="24337" y="179"/>
                </a:cubicBezTo>
                <a:cubicBezTo>
                  <a:pt x="26373" y="345"/>
                  <a:pt x="27980" y="2048"/>
                  <a:pt x="28861" y="3893"/>
                </a:cubicBezTo>
                <a:cubicBezTo>
                  <a:pt x="30314" y="6965"/>
                  <a:pt x="30290" y="10680"/>
                  <a:pt x="28766" y="13716"/>
                </a:cubicBezTo>
                <a:cubicBezTo>
                  <a:pt x="28444" y="14359"/>
                  <a:pt x="27873" y="15073"/>
                  <a:pt x="27158" y="14942"/>
                </a:cubicBezTo>
                <a:cubicBezTo>
                  <a:pt x="26754" y="14871"/>
                  <a:pt x="26456" y="14538"/>
                  <a:pt x="26254" y="14192"/>
                </a:cubicBezTo>
                <a:cubicBezTo>
                  <a:pt x="25063" y="12323"/>
                  <a:pt x="25706" y="9751"/>
                  <a:pt x="27051" y="7989"/>
                </a:cubicBezTo>
                <a:cubicBezTo>
                  <a:pt x="29111" y="5322"/>
                  <a:pt x="33064" y="4001"/>
                  <a:pt x="36005" y="5655"/>
                </a:cubicBezTo>
                <a:cubicBezTo>
                  <a:pt x="38779" y="7227"/>
                  <a:pt x="39755" y="10716"/>
                  <a:pt x="40446" y="13835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" name="Google Shape;496;p36"/>
          <p:cNvSpPr/>
          <p:nvPr/>
        </p:nvSpPr>
        <p:spPr>
          <a:xfrm rot="-6165556">
            <a:off x="7507314" y="3576107"/>
            <a:ext cx="1846936" cy="2032924"/>
          </a:xfrm>
          <a:custGeom>
            <a:avLst/>
            <a:gdLst/>
            <a:ahLst/>
            <a:cxnLst/>
            <a:rect l="l" t="t" r="r" b="b"/>
            <a:pathLst>
              <a:path w="29553" h="32529" fill="none" extrusionOk="0">
                <a:moveTo>
                  <a:pt x="1" y="2120"/>
                </a:moveTo>
                <a:cubicBezTo>
                  <a:pt x="1394" y="382"/>
                  <a:pt x="4073" y="1"/>
                  <a:pt x="6097" y="941"/>
                </a:cubicBezTo>
                <a:cubicBezTo>
                  <a:pt x="8121" y="1882"/>
                  <a:pt x="9490" y="3894"/>
                  <a:pt x="10121" y="6014"/>
                </a:cubicBezTo>
                <a:cubicBezTo>
                  <a:pt x="11074" y="9216"/>
                  <a:pt x="10466" y="12848"/>
                  <a:pt x="8538" y="15574"/>
                </a:cubicBezTo>
                <a:cubicBezTo>
                  <a:pt x="8180" y="16074"/>
                  <a:pt x="7502" y="16598"/>
                  <a:pt x="7002" y="16241"/>
                </a:cubicBezTo>
                <a:cubicBezTo>
                  <a:pt x="6728" y="16050"/>
                  <a:pt x="6644" y="15681"/>
                  <a:pt x="6668" y="15348"/>
                </a:cubicBezTo>
                <a:cubicBezTo>
                  <a:pt x="6823" y="13693"/>
                  <a:pt x="9049" y="13002"/>
                  <a:pt x="10585" y="13657"/>
                </a:cubicBezTo>
                <a:cubicBezTo>
                  <a:pt x="13002" y="14669"/>
                  <a:pt x="14026" y="17563"/>
                  <a:pt x="14193" y="20170"/>
                </a:cubicBezTo>
                <a:cubicBezTo>
                  <a:pt x="14324" y="22301"/>
                  <a:pt x="13919" y="24706"/>
                  <a:pt x="12181" y="25956"/>
                </a:cubicBezTo>
                <a:cubicBezTo>
                  <a:pt x="11883" y="26171"/>
                  <a:pt x="11538" y="26349"/>
                  <a:pt x="11181" y="26314"/>
                </a:cubicBezTo>
                <a:cubicBezTo>
                  <a:pt x="10526" y="26254"/>
                  <a:pt x="10097" y="25540"/>
                  <a:pt x="10157" y="24885"/>
                </a:cubicBezTo>
                <a:cubicBezTo>
                  <a:pt x="10216" y="24230"/>
                  <a:pt x="10633" y="23682"/>
                  <a:pt x="11074" y="23206"/>
                </a:cubicBezTo>
                <a:cubicBezTo>
                  <a:pt x="14050" y="20122"/>
                  <a:pt x="19253" y="19849"/>
                  <a:pt x="22956" y="21992"/>
                </a:cubicBezTo>
                <a:cubicBezTo>
                  <a:pt x="26659" y="24135"/>
                  <a:pt x="28921" y="28278"/>
                  <a:pt x="29552" y="32529"/>
                </a:cubicBezTo>
              </a:path>
            </a:pathLst>
          </a:custGeom>
          <a:noFill/>
          <a:ln w="19050" cap="rnd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" name="Google Shape;497;p36"/>
          <p:cNvSpPr/>
          <p:nvPr/>
        </p:nvSpPr>
        <p:spPr>
          <a:xfrm rot="-2422766" flipH="1">
            <a:off x="7700291" y="4408071"/>
            <a:ext cx="300061" cy="310087"/>
          </a:xfrm>
          <a:custGeom>
            <a:avLst/>
            <a:gdLst/>
            <a:ahLst/>
            <a:cxnLst/>
            <a:rect l="l" t="t" r="r" b="b"/>
            <a:pathLst>
              <a:path w="6502" h="6720" extrusionOk="0">
                <a:moveTo>
                  <a:pt x="1870" y="540"/>
                </a:moveTo>
                <a:cubicBezTo>
                  <a:pt x="2143" y="766"/>
                  <a:pt x="2620" y="1171"/>
                  <a:pt x="3167" y="1624"/>
                </a:cubicBezTo>
                <a:cubicBezTo>
                  <a:pt x="2822" y="1826"/>
                  <a:pt x="2477" y="2040"/>
                  <a:pt x="2143" y="2255"/>
                </a:cubicBezTo>
                <a:cubicBezTo>
                  <a:pt x="1905" y="1231"/>
                  <a:pt x="1858" y="766"/>
                  <a:pt x="1870" y="540"/>
                </a:cubicBezTo>
                <a:close/>
                <a:moveTo>
                  <a:pt x="5370" y="897"/>
                </a:moveTo>
                <a:lnTo>
                  <a:pt x="5370" y="897"/>
                </a:lnTo>
                <a:cubicBezTo>
                  <a:pt x="5263" y="1207"/>
                  <a:pt x="5072" y="1743"/>
                  <a:pt x="4787" y="2457"/>
                </a:cubicBezTo>
                <a:cubicBezTo>
                  <a:pt x="4525" y="2219"/>
                  <a:pt x="4227" y="1969"/>
                  <a:pt x="3906" y="1683"/>
                </a:cubicBezTo>
                <a:cubicBezTo>
                  <a:pt x="4644" y="1266"/>
                  <a:pt x="5084" y="1028"/>
                  <a:pt x="5370" y="897"/>
                </a:cubicBezTo>
                <a:close/>
                <a:moveTo>
                  <a:pt x="1858" y="2969"/>
                </a:moveTo>
                <a:cubicBezTo>
                  <a:pt x="1965" y="3338"/>
                  <a:pt x="2060" y="3755"/>
                  <a:pt x="2203" y="4207"/>
                </a:cubicBezTo>
                <a:cubicBezTo>
                  <a:pt x="1250" y="4088"/>
                  <a:pt x="738" y="3969"/>
                  <a:pt x="536" y="3886"/>
                </a:cubicBezTo>
                <a:cubicBezTo>
                  <a:pt x="727" y="3731"/>
                  <a:pt x="1155" y="3409"/>
                  <a:pt x="1858" y="2969"/>
                </a:cubicBezTo>
                <a:close/>
                <a:moveTo>
                  <a:pt x="3513" y="1921"/>
                </a:moveTo>
                <a:cubicBezTo>
                  <a:pt x="3929" y="2266"/>
                  <a:pt x="4298" y="2600"/>
                  <a:pt x="4608" y="2898"/>
                </a:cubicBezTo>
                <a:cubicBezTo>
                  <a:pt x="4429" y="3374"/>
                  <a:pt x="4227" y="3874"/>
                  <a:pt x="4025" y="4338"/>
                </a:cubicBezTo>
                <a:cubicBezTo>
                  <a:pt x="3584" y="4326"/>
                  <a:pt x="3120" y="4291"/>
                  <a:pt x="2679" y="4243"/>
                </a:cubicBezTo>
                <a:cubicBezTo>
                  <a:pt x="2513" y="3683"/>
                  <a:pt x="2358" y="3159"/>
                  <a:pt x="2239" y="2695"/>
                </a:cubicBezTo>
                <a:cubicBezTo>
                  <a:pt x="2655" y="2445"/>
                  <a:pt x="3096" y="2183"/>
                  <a:pt x="3513" y="1921"/>
                </a:cubicBezTo>
                <a:close/>
                <a:moveTo>
                  <a:pt x="4953" y="3207"/>
                </a:moveTo>
                <a:cubicBezTo>
                  <a:pt x="5632" y="3862"/>
                  <a:pt x="5894" y="4171"/>
                  <a:pt x="5977" y="4326"/>
                </a:cubicBezTo>
                <a:cubicBezTo>
                  <a:pt x="5846" y="4350"/>
                  <a:pt x="5596" y="4362"/>
                  <a:pt x="5132" y="4362"/>
                </a:cubicBezTo>
                <a:cubicBezTo>
                  <a:pt x="4941" y="4362"/>
                  <a:pt x="4715" y="4362"/>
                  <a:pt x="4489" y="4350"/>
                </a:cubicBezTo>
                <a:cubicBezTo>
                  <a:pt x="4644" y="3981"/>
                  <a:pt x="4799" y="3588"/>
                  <a:pt x="4953" y="3207"/>
                </a:cubicBezTo>
                <a:close/>
                <a:moveTo>
                  <a:pt x="2810" y="4695"/>
                </a:moveTo>
                <a:lnTo>
                  <a:pt x="2810" y="4695"/>
                </a:lnTo>
                <a:cubicBezTo>
                  <a:pt x="3155" y="4719"/>
                  <a:pt x="3489" y="4755"/>
                  <a:pt x="3846" y="4767"/>
                </a:cubicBezTo>
                <a:cubicBezTo>
                  <a:pt x="3548" y="5469"/>
                  <a:pt x="3358" y="5850"/>
                  <a:pt x="3239" y="6065"/>
                </a:cubicBezTo>
                <a:cubicBezTo>
                  <a:pt x="3132" y="5767"/>
                  <a:pt x="2989" y="5279"/>
                  <a:pt x="2810" y="4695"/>
                </a:cubicBezTo>
                <a:close/>
                <a:moveTo>
                  <a:pt x="1787" y="0"/>
                </a:moveTo>
                <a:cubicBezTo>
                  <a:pt x="1772" y="0"/>
                  <a:pt x="1755" y="1"/>
                  <a:pt x="1739" y="4"/>
                </a:cubicBezTo>
                <a:cubicBezTo>
                  <a:pt x="1393" y="100"/>
                  <a:pt x="1274" y="552"/>
                  <a:pt x="1751" y="2517"/>
                </a:cubicBezTo>
                <a:cubicBezTo>
                  <a:pt x="1167" y="2898"/>
                  <a:pt x="274" y="3493"/>
                  <a:pt x="84" y="3731"/>
                </a:cubicBezTo>
                <a:cubicBezTo>
                  <a:pt x="12" y="3814"/>
                  <a:pt x="0" y="3933"/>
                  <a:pt x="36" y="4041"/>
                </a:cubicBezTo>
                <a:cubicBezTo>
                  <a:pt x="96" y="4171"/>
                  <a:pt x="203" y="4445"/>
                  <a:pt x="2346" y="4660"/>
                </a:cubicBezTo>
                <a:cubicBezTo>
                  <a:pt x="2655" y="5719"/>
                  <a:pt x="2929" y="6529"/>
                  <a:pt x="2929" y="6541"/>
                </a:cubicBezTo>
                <a:cubicBezTo>
                  <a:pt x="2977" y="6672"/>
                  <a:pt x="3072" y="6719"/>
                  <a:pt x="3167" y="6719"/>
                </a:cubicBezTo>
                <a:cubicBezTo>
                  <a:pt x="3334" y="6719"/>
                  <a:pt x="3477" y="6719"/>
                  <a:pt x="4310" y="4814"/>
                </a:cubicBezTo>
                <a:cubicBezTo>
                  <a:pt x="4608" y="4826"/>
                  <a:pt x="4894" y="4826"/>
                  <a:pt x="5144" y="4826"/>
                </a:cubicBezTo>
                <a:cubicBezTo>
                  <a:pt x="6084" y="4826"/>
                  <a:pt x="6239" y="4743"/>
                  <a:pt x="6299" y="4707"/>
                </a:cubicBezTo>
                <a:cubicBezTo>
                  <a:pt x="6394" y="4660"/>
                  <a:pt x="6453" y="4588"/>
                  <a:pt x="6465" y="4481"/>
                </a:cubicBezTo>
                <a:cubicBezTo>
                  <a:pt x="6501" y="4291"/>
                  <a:pt x="6406" y="4005"/>
                  <a:pt x="5132" y="2802"/>
                </a:cubicBezTo>
                <a:cubicBezTo>
                  <a:pt x="5430" y="2040"/>
                  <a:pt x="5858" y="873"/>
                  <a:pt x="5882" y="659"/>
                </a:cubicBezTo>
                <a:cubicBezTo>
                  <a:pt x="5906" y="588"/>
                  <a:pt x="5870" y="516"/>
                  <a:pt x="5822" y="469"/>
                </a:cubicBezTo>
                <a:cubicBezTo>
                  <a:pt x="5799" y="409"/>
                  <a:pt x="5691" y="373"/>
                  <a:pt x="5632" y="373"/>
                </a:cubicBezTo>
                <a:cubicBezTo>
                  <a:pt x="5549" y="373"/>
                  <a:pt x="5310" y="373"/>
                  <a:pt x="3572" y="1409"/>
                </a:cubicBezTo>
                <a:cubicBezTo>
                  <a:pt x="2691" y="659"/>
                  <a:pt x="1941" y="52"/>
                  <a:pt x="1929" y="52"/>
                </a:cubicBezTo>
                <a:cubicBezTo>
                  <a:pt x="1884" y="16"/>
                  <a:pt x="1838" y="0"/>
                  <a:pt x="178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8" name="Google Shape;498;p36"/>
          <p:cNvGrpSpPr/>
          <p:nvPr/>
        </p:nvGrpSpPr>
        <p:grpSpPr>
          <a:xfrm rot="593359" flipH="1">
            <a:off x="620153" y="3916350"/>
            <a:ext cx="234196" cy="243376"/>
            <a:chOff x="3488225" y="2800475"/>
            <a:chExt cx="98850" cy="102725"/>
          </a:xfrm>
        </p:grpSpPr>
        <p:sp>
          <p:nvSpPr>
            <p:cNvPr id="499" name="Google Shape;499;p36"/>
            <p:cNvSpPr/>
            <p:nvPr/>
          </p:nvSpPr>
          <p:spPr>
            <a:xfrm>
              <a:off x="3535550" y="2800475"/>
              <a:ext cx="11325" cy="102725"/>
            </a:xfrm>
            <a:custGeom>
              <a:avLst/>
              <a:gdLst/>
              <a:ahLst/>
              <a:cxnLst/>
              <a:rect l="l" t="t" r="r" b="b"/>
              <a:pathLst>
                <a:path w="453" h="4109" extrusionOk="0">
                  <a:moveTo>
                    <a:pt x="239" y="0"/>
                  </a:moveTo>
                  <a:cubicBezTo>
                    <a:pt x="120" y="0"/>
                    <a:pt x="12" y="108"/>
                    <a:pt x="12" y="227"/>
                  </a:cubicBezTo>
                  <a:lnTo>
                    <a:pt x="0" y="3882"/>
                  </a:lnTo>
                  <a:cubicBezTo>
                    <a:pt x="0" y="4001"/>
                    <a:pt x="96" y="4108"/>
                    <a:pt x="215" y="4108"/>
                  </a:cubicBezTo>
                  <a:cubicBezTo>
                    <a:pt x="334" y="4108"/>
                    <a:pt x="441" y="4001"/>
                    <a:pt x="441" y="3882"/>
                  </a:cubicBezTo>
                  <a:lnTo>
                    <a:pt x="453" y="227"/>
                  </a:lnTo>
                  <a:cubicBezTo>
                    <a:pt x="453" y="108"/>
                    <a:pt x="358" y="0"/>
                    <a:pt x="2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36"/>
            <p:cNvSpPr/>
            <p:nvPr/>
          </p:nvSpPr>
          <p:spPr>
            <a:xfrm>
              <a:off x="3497750" y="2819400"/>
              <a:ext cx="88125" cy="63550"/>
            </a:xfrm>
            <a:custGeom>
              <a:avLst/>
              <a:gdLst/>
              <a:ahLst/>
              <a:cxnLst/>
              <a:rect l="l" t="t" r="r" b="b"/>
              <a:pathLst>
                <a:path w="3525" h="2542" extrusionOk="0">
                  <a:moveTo>
                    <a:pt x="3284" y="0"/>
                  </a:moveTo>
                  <a:cubicBezTo>
                    <a:pt x="3241" y="0"/>
                    <a:pt x="3197" y="14"/>
                    <a:pt x="3156" y="41"/>
                  </a:cubicBezTo>
                  <a:lnTo>
                    <a:pt x="131" y="2160"/>
                  </a:lnTo>
                  <a:cubicBezTo>
                    <a:pt x="36" y="2220"/>
                    <a:pt x="0" y="2351"/>
                    <a:pt x="72" y="2458"/>
                  </a:cubicBezTo>
                  <a:cubicBezTo>
                    <a:pt x="119" y="2518"/>
                    <a:pt x="179" y="2541"/>
                    <a:pt x="262" y="2541"/>
                  </a:cubicBezTo>
                  <a:cubicBezTo>
                    <a:pt x="298" y="2541"/>
                    <a:pt x="346" y="2530"/>
                    <a:pt x="381" y="2506"/>
                  </a:cubicBezTo>
                  <a:lnTo>
                    <a:pt x="3394" y="398"/>
                  </a:lnTo>
                  <a:cubicBezTo>
                    <a:pt x="3501" y="339"/>
                    <a:pt x="3525" y="208"/>
                    <a:pt x="3453" y="101"/>
                  </a:cubicBezTo>
                  <a:cubicBezTo>
                    <a:pt x="3417" y="35"/>
                    <a:pt x="3353" y="0"/>
                    <a:pt x="32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36"/>
            <p:cNvSpPr/>
            <p:nvPr/>
          </p:nvSpPr>
          <p:spPr>
            <a:xfrm>
              <a:off x="3507275" y="2814900"/>
              <a:ext cx="69975" cy="71925"/>
            </a:xfrm>
            <a:custGeom>
              <a:avLst/>
              <a:gdLst/>
              <a:ahLst/>
              <a:cxnLst/>
              <a:rect l="l" t="t" r="r" b="b"/>
              <a:pathLst>
                <a:path w="2799" h="2877" extrusionOk="0">
                  <a:moveTo>
                    <a:pt x="246" y="1"/>
                  </a:moveTo>
                  <a:cubicBezTo>
                    <a:pt x="193" y="1"/>
                    <a:pt x="140" y="22"/>
                    <a:pt x="96" y="66"/>
                  </a:cubicBezTo>
                  <a:cubicBezTo>
                    <a:pt x="12" y="150"/>
                    <a:pt x="0" y="281"/>
                    <a:pt x="84" y="376"/>
                  </a:cubicBezTo>
                  <a:lnTo>
                    <a:pt x="2382" y="2793"/>
                  </a:lnTo>
                  <a:cubicBezTo>
                    <a:pt x="2417" y="2841"/>
                    <a:pt x="2477" y="2876"/>
                    <a:pt x="2536" y="2876"/>
                  </a:cubicBezTo>
                  <a:cubicBezTo>
                    <a:pt x="2584" y="2876"/>
                    <a:pt x="2644" y="2864"/>
                    <a:pt x="2691" y="2817"/>
                  </a:cubicBezTo>
                  <a:cubicBezTo>
                    <a:pt x="2775" y="2721"/>
                    <a:pt x="2798" y="2591"/>
                    <a:pt x="2703" y="2495"/>
                  </a:cubicBezTo>
                  <a:lnTo>
                    <a:pt x="417" y="78"/>
                  </a:lnTo>
                  <a:cubicBezTo>
                    <a:pt x="366" y="28"/>
                    <a:pt x="306" y="1"/>
                    <a:pt x="2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36"/>
            <p:cNvSpPr/>
            <p:nvPr/>
          </p:nvSpPr>
          <p:spPr>
            <a:xfrm>
              <a:off x="3488225" y="2844825"/>
              <a:ext cx="98850" cy="11325"/>
            </a:xfrm>
            <a:custGeom>
              <a:avLst/>
              <a:gdLst/>
              <a:ahLst/>
              <a:cxnLst/>
              <a:rect l="l" t="t" r="r" b="b"/>
              <a:pathLst>
                <a:path w="3954" h="453" extrusionOk="0">
                  <a:moveTo>
                    <a:pt x="3739" y="0"/>
                  </a:moveTo>
                  <a:lnTo>
                    <a:pt x="203" y="24"/>
                  </a:lnTo>
                  <a:cubicBezTo>
                    <a:pt x="84" y="24"/>
                    <a:pt x="0" y="131"/>
                    <a:pt x="0" y="251"/>
                  </a:cubicBezTo>
                  <a:cubicBezTo>
                    <a:pt x="0" y="370"/>
                    <a:pt x="108" y="453"/>
                    <a:pt x="227" y="453"/>
                  </a:cubicBezTo>
                  <a:lnTo>
                    <a:pt x="3751" y="429"/>
                  </a:lnTo>
                  <a:cubicBezTo>
                    <a:pt x="3870" y="429"/>
                    <a:pt x="3953" y="322"/>
                    <a:pt x="3953" y="203"/>
                  </a:cubicBezTo>
                  <a:cubicBezTo>
                    <a:pt x="3953" y="84"/>
                    <a:pt x="3858" y="0"/>
                    <a:pt x="37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3" name="Google Shape;503;p36"/>
          <p:cNvGrpSpPr/>
          <p:nvPr/>
        </p:nvGrpSpPr>
        <p:grpSpPr>
          <a:xfrm rot="-485515" flipH="1">
            <a:off x="738858" y="930279"/>
            <a:ext cx="462803" cy="412659"/>
            <a:chOff x="2811050" y="2544800"/>
            <a:chExt cx="156900" cy="139900"/>
          </a:xfrm>
        </p:grpSpPr>
        <p:sp>
          <p:nvSpPr>
            <p:cNvPr id="504" name="Google Shape;504;p36"/>
            <p:cNvSpPr/>
            <p:nvPr/>
          </p:nvSpPr>
          <p:spPr>
            <a:xfrm>
              <a:off x="2811050" y="2544800"/>
              <a:ext cx="156900" cy="139900"/>
            </a:xfrm>
            <a:custGeom>
              <a:avLst/>
              <a:gdLst/>
              <a:ahLst/>
              <a:cxnLst/>
              <a:rect l="l" t="t" r="r" b="b"/>
              <a:pathLst>
                <a:path w="6276" h="5596" extrusionOk="0">
                  <a:moveTo>
                    <a:pt x="3239" y="286"/>
                  </a:moveTo>
                  <a:cubicBezTo>
                    <a:pt x="3406" y="476"/>
                    <a:pt x="3501" y="1143"/>
                    <a:pt x="3525" y="1619"/>
                  </a:cubicBezTo>
                  <a:cubicBezTo>
                    <a:pt x="2430" y="2738"/>
                    <a:pt x="1179" y="4001"/>
                    <a:pt x="501" y="4763"/>
                  </a:cubicBezTo>
                  <a:cubicBezTo>
                    <a:pt x="1179" y="3381"/>
                    <a:pt x="2941" y="524"/>
                    <a:pt x="3239" y="286"/>
                  </a:cubicBezTo>
                  <a:close/>
                  <a:moveTo>
                    <a:pt x="4120" y="2917"/>
                  </a:moveTo>
                  <a:cubicBezTo>
                    <a:pt x="4882" y="3286"/>
                    <a:pt x="5728" y="3762"/>
                    <a:pt x="5894" y="3977"/>
                  </a:cubicBezTo>
                  <a:cubicBezTo>
                    <a:pt x="5382" y="4239"/>
                    <a:pt x="2049" y="5096"/>
                    <a:pt x="703" y="5298"/>
                  </a:cubicBezTo>
                  <a:cubicBezTo>
                    <a:pt x="1537" y="4774"/>
                    <a:pt x="3084" y="3679"/>
                    <a:pt x="4120" y="2917"/>
                  </a:cubicBezTo>
                  <a:close/>
                  <a:moveTo>
                    <a:pt x="3263" y="0"/>
                  </a:moveTo>
                  <a:cubicBezTo>
                    <a:pt x="3156" y="0"/>
                    <a:pt x="3049" y="95"/>
                    <a:pt x="2882" y="286"/>
                  </a:cubicBezTo>
                  <a:cubicBezTo>
                    <a:pt x="2203" y="1119"/>
                    <a:pt x="72" y="4810"/>
                    <a:pt x="1" y="5405"/>
                  </a:cubicBezTo>
                  <a:lnTo>
                    <a:pt x="1" y="5417"/>
                  </a:lnTo>
                  <a:lnTo>
                    <a:pt x="1" y="5453"/>
                  </a:lnTo>
                  <a:lnTo>
                    <a:pt x="1" y="5465"/>
                  </a:lnTo>
                  <a:cubicBezTo>
                    <a:pt x="1" y="5465"/>
                    <a:pt x="13" y="5477"/>
                    <a:pt x="13" y="5489"/>
                  </a:cubicBezTo>
                  <a:cubicBezTo>
                    <a:pt x="13" y="5513"/>
                    <a:pt x="24" y="5513"/>
                    <a:pt x="24" y="5525"/>
                  </a:cubicBezTo>
                  <a:cubicBezTo>
                    <a:pt x="72" y="5584"/>
                    <a:pt x="167" y="5596"/>
                    <a:pt x="239" y="5596"/>
                  </a:cubicBezTo>
                  <a:cubicBezTo>
                    <a:pt x="596" y="5596"/>
                    <a:pt x="6037" y="4477"/>
                    <a:pt x="6180" y="4024"/>
                  </a:cubicBezTo>
                  <a:cubicBezTo>
                    <a:pt x="6204" y="3929"/>
                    <a:pt x="6275" y="3643"/>
                    <a:pt x="4168" y="2619"/>
                  </a:cubicBezTo>
                  <a:cubicBezTo>
                    <a:pt x="4148" y="2614"/>
                    <a:pt x="4128" y="2612"/>
                    <a:pt x="4109" y="2612"/>
                  </a:cubicBezTo>
                  <a:cubicBezTo>
                    <a:pt x="4083" y="2612"/>
                    <a:pt x="4058" y="2617"/>
                    <a:pt x="4037" y="2631"/>
                  </a:cubicBezTo>
                  <a:cubicBezTo>
                    <a:pt x="2977" y="3393"/>
                    <a:pt x="1370" y="4524"/>
                    <a:pt x="596" y="5036"/>
                  </a:cubicBezTo>
                  <a:cubicBezTo>
                    <a:pt x="1251" y="4286"/>
                    <a:pt x="2739" y="2750"/>
                    <a:pt x="3751" y="1738"/>
                  </a:cubicBezTo>
                  <a:cubicBezTo>
                    <a:pt x="3775" y="1726"/>
                    <a:pt x="3799" y="1679"/>
                    <a:pt x="3799" y="1655"/>
                  </a:cubicBezTo>
                  <a:cubicBezTo>
                    <a:pt x="3775" y="1429"/>
                    <a:pt x="3703" y="286"/>
                    <a:pt x="3358" y="36"/>
                  </a:cubicBezTo>
                  <a:cubicBezTo>
                    <a:pt x="3334" y="12"/>
                    <a:pt x="3287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36"/>
            <p:cNvSpPr/>
            <p:nvPr/>
          </p:nvSpPr>
          <p:spPr>
            <a:xfrm>
              <a:off x="2900050" y="2583725"/>
              <a:ext cx="53900" cy="42350"/>
            </a:xfrm>
            <a:custGeom>
              <a:avLst/>
              <a:gdLst/>
              <a:ahLst/>
              <a:cxnLst/>
              <a:rect l="l" t="t" r="r" b="b"/>
              <a:pathLst>
                <a:path w="2156" h="1694" extrusionOk="0">
                  <a:moveTo>
                    <a:pt x="148" y="0"/>
                  </a:moveTo>
                  <a:cubicBezTo>
                    <a:pt x="79" y="0"/>
                    <a:pt x="23" y="36"/>
                    <a:pt x="13" y="98"/>
                  </a:cubicBezTo>
                  <a:cubicBezTo>
                    <a:pt x="1" y="169"/>
                    <a:pt x="24" y="241"/>
                    <a:pt x="96" y="265"/>
                  </a:cubicBezTo>
                  <a:cubicBezTo>
                    <a:pt x="858" y="515"/>
                    <a:pt x="1727" y="836"/>
                    <a:pt x="1882" y="955"/>
                  </a:cubicBezTo>
                  <a:cubicBezTo>
                    <a:pt x="1810" y="1062"/>
                    <a:pt x="1501" y="1277"/>
                    <a:pt x="1156" y="1431"/>
                  </a:cubicBezTo>
                  <a:cubicBezTo>
                    <a:pt x="1096" y="1467"/>
                    <a:pt x="1072" y="1551"/>
                    <a:pt x="1096" y="1610"/>
                  </a:cubicBezTo>
                  <a:cubicBezTo>
                    <a:pt x="1132" y="1658"/>
                    <a:pt x="1167" y="1693"/>
                    <a:pt x="1215" y="1693"/>
                  </a:cubicBezTo>
                  <a:cubicBezTo>
                    <a:pt x="1227" y="1693"/>
                    <a:pt x="1263" y="1693"/>
                    <a:pt x="1263" y="1646"/>
                  </a:cubicBezTo>
                  <a:cubicBezTo>
                    <a:pt x="1453" y="1551"/>
                    <a:pt x="2048" y="1241"/>
                    <a:pt x="2144" y="1003"/>
                  </a:cubicBezTo>
                  <a:cubicBezTo>
                    <a:pt x="2156" y="931"/>
                    <a:pt x="2144" y="872"/>
                    <a:pt x="2120" y="836"/>
                  </a:cubicBezTo>
                  <a:cubicBezTo>
                    <a:pt x="2037" y="646"/>
                    <a:pt x="1013" y="277"/>
                    <a:pt x="179" y="3"/>
                  </a:cubicBezTo>
                  <a:cubicBezTo>
                    <a:pt x="169" y="1"/>
                    <a:pt x="158" y="0"/>
                    <a:pt x="14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6" name="Google Shape;506;p36"/>
          <p:cNvSpPr/>
          <p:nvPr/>
        </p:nvSpPr>
        <p:spPr>
          <a:xfrm>
            <a:off x="1225700" y="566950"/>
            <a:ext cx="125446" cy="126003"/>
          </a:xfrm>
          <a:custGeom>
            <a:avLst/>
            <a:gdLst/>
            <a:ahLst/>
            <a:cxnLst/>
            <a:rect l="l" t="t" r="r" b="b"/>
            <a:pathLst>
              <a:path w="3013" h="3026" extrusionOk="0">
                <a:moveTo>
                  <a:pt x="1512" y="430"/>
                </a:moveTo>
                <a:cubicBezTo>
                  <a:pt x="1810" y="430"/>
                  <a:pt x="2072" y="549"/>
                  <a:pt x="2262" y="739"/>
                </a:cubicBezTo>
                <a:cubicBezTo>
                  <a:pt x="2477" y="953"/>
                  <a:pt x="2584" y="1215"/>
                  <a:pt x="2584" y="1501"/>
                </a:cubicBezTo>
                <a:cubicBezTo>
                  <a:pt x="2584" y="2096"/>
                  <a:pt x="2084" y="2573"/>
                  <a:pt x="1512" y="2573"/>
                </a:cubicBezTo>
                <a:cubicBezTo>
                  <a:pt x="917" y="2573"/>
                  <a:pt x="441" y="2096"/>
                  <a:pt x="441" y="1501"/>
                </a:cubicBezTo>
                <a:cubicBezTo>
                  <a:pt x="441" y="906"/>
                  <a:pt x="917" y="430"/>
                  <a:pt x="1512" y="430"/>
                </a:cubicBezTo>
                <a:close/>
                <a:moveTo>
                  <a:pt x="1512" y="1"/>
                </a:moveTo>
                <a:cubicBezTo>
                  <a:pt x="691" y="1"/>
                  <a:pt x="0" y="668"/>
                  <a:pt x="0" y="1501"/>
                </a:cubicBezTo>
                <a:cubicBezTo>
                  <a:pt x="0" y="2335"/>
                  <a:pt x="679" y="3025"/>
                  <a:pt x="1512" y="3025"/>
                </a:cubicBezTo>
                <a:cubicBezTo>
                  <a:pt x="2346" y="3025"/>
                  <a:pt x="3012" y="2335"/>
                  <a:pt x="3012" y="1513"/>
                </a:cubicBezTo>
                <a:cubicBezTo>
                  <a:pt x="3012" y="1120"/>
                  <a:pt x="2858" y="727"/>
                  <a:pt x="2584" y="441"/>
                </a:cubicBezTo>
                <a:cubicBezTo>
                  <a:pt x="2298" y="168"/>
                  <a:pt x="1905" y="1"/>
                  <a:pt x="151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507" name="Google Shape;507;p36"/>
          <p:cNvSpPr/>
          <p:nvPr/>
        </p:nvSpPr>
        <p:spPr>
          <a:xfrm rot="-432629" flipH="1">
            <a:off x="1243959" y="3726894"/>
            <a:ext cx="300067" cy="310092"/>
          </a:xfrm>
          <a:custGeom>
            <a:avLst/>
            <a:gdLst/>
            <a:ahLst/>
            <a:cxnLst/>
            <a:rect l="l" t="t" r="r" b="b"/>
            <a:pathLst>
              <a:path w="6502" h="6720" extrusionOk="0">
                <a:moveTo>
                  <a:pt x="1870" y="540"/>
                </a:moveTo>
                <a:cubicBezTo>
                  <a:pt x="2143" y="766"/>
                  <a:pt x="2620" y="1171"/>
                  <a:pt x="3167" y="1624"/>
                </a:cubicBezTo>
                <a:cubicBezTo>
                  <a:pt x="2822" y="1826"/>
                  <a:pt x="2477" y="2040"/>
                  <a:pt x="2143" y="2255"/>
                </a:cubicBezTo>
                <a:cubicBezTo>
                  <a:pt x="1905" y="1231"/>
                  <a:pt x="1858" y="766"/>
                  <a:pt x="1870" y="540"/>
                </a:cubicBezTo>
                <a:close/>
                <a:moveTo>
                  <a:pt x="5370" y="897"/>
                </a:moveTo>
                <a:lnTo>
                  <a:pt x="5370" y="897"/>
                </a:lnTo>
                <a:cubicBezTo>
                  <a:pt x="5263" y="1207"/>
                  <a:pt x="5072" y="1743"/>
                  <a:pt x="4787" y="2457"/>
                </a:cubicBezTo>
                <a:cubicBezTo>
                  <a:pt x="4525" y="2219"/>
                  <a:pt x="4227" y="1969"/>
                  <a:pt x="3906" y="1683"/>
                </a:cubicBezTo>
                <a:cubicBezTo>
                  <a:pt x="4644" y="1266"/>
                  <a:pt x="5084" y="1028"/>
                  <a:pt x="5370" y="897"/>
                </a:cubicBezTo>
                <a:close/>
                <a:moveTo>
                  <a:pt x="1858" y="2969"/>
                </a:moveTo>
                <a:cubicBezTo>
                  <a:pt x="1965" y="3338"/>
                  <a:pt x="2060" y="3755"/>
                  <a:pt x="2203" y="4207"/>
                </a:cubicBezTo>
                <a:cubicBezTo>
                  <a:pt x="1250" y="4088"/>
                  <a:pt x="738" y="3969"/>
                  <a:pt x="536" y="3886"/>
                </a:cubicBezTo>
                <a:cubicBezTo>
                  <a:pt x="727" y="3731"/>
                  <a:pt x="1155" y="3409"/>
                  <a:pt x="1858" y="2969"/>
                </a:cubicBezTo>
                <a:close/>
                <a:moveTo>
                  <a:pt x="3513" y="1921"/>
                </a:moveTo>
                <a:cubicBezTo>
                  <a:pt x="3929" y="2266"/>
                  <a:pt x="4298" y="2600"/>
                  <a:pt x="4608" y="2898"/>
                </a:cubicBezTo>
                <a:cubicBezTo>
                  <a:pt x="4429" y="3374"/>
                  <a:pt x="4227" y="3874"/>
                  <a:pt x="4025" y="4338"/>
                </a:cubicBezTo>
                <a:cubicBezTo>
                  <a:pt x="3584" y="4326"/>
                  <a:pt x="3120" y="4291"/>
                  <a:pt x="2679" y="4243"/>
                </a:cubicBezTo>
                <a:cubicBezTo>
                  <a:pt x="2513" y="3683"/>
                  <a:pt x="2358" y="3159"/>
                  <a:pt x="2239" y="2695"/>
                </a:cubicBezTo>
                <a:cubicBezTo>
                  <a:pt x="2655" y="2445"/>
                  <a:pt x="3096" y="2183"/>
                  <a:pt x="3513" y="1921"/>
                </a:cubicBezTo>
                <a:close/>
                <a:moveTo>
                  <a:pt x="4953" y="3207"/>
                </a:moveTo>
                <a:cubicBezTo>
                  <a:pt x="5632" y="3862"/>
                  <a:pt x="5894" y="4171"/>
                  <a:pt x="5977" y="4326"/>
                </a:cubicBezTo>
                <a:cubicBezTo>
                  <a:pt x="5846" y="4350"/>
                  <a:pt x="5596" y="4362"/>
                  <a:pt x="5132" y="4362"/>
                </a:cubicBezTo>
                <a:cubicBezTo>
                  <a:pt x="4941" y="4362"/>
                  <a:pt x="4715" y="4362"/>
                  <a:pt x="4489" y="4350"/>
                </a:cubicBezTo>
                <a:cubicBezTo>
                  <a:pt x="4644" y="3981"/>
                  <a:pt x="4799" y="3588"/>
                  <a:pt x="4953" y="3207"/>
                </a:cubicBezTo>
                <a:close/>
                <a:moveTo>
                  <a:pt x="2810" y="4695"/>
                </a:moveTo>
                <a:lnTo>
                  <a:pt x="2810" y="4695"/>
                </a:lnTo>
                <a:cubicBezTo>
                  <a:pt x="3155" y="4719"/>
                  <a:pt x="3489" y="4755"/>
                  <a:pt x="3846" y="4767"/>
                </a:cubicBezTo>
                <a:cubicBezTo>
                  <a:pt x="3548" y="5469"/>
                  <a:pt x="3358" y="5850"/>
                  <a:pt x="3239" y="6065"/>
                </a:cubicBezTo>
                <a:cubicBezTo>
                  <a:pt x="3132" y="5767"/>
                  <a:pt x="2989" y="5279"/>
                  <a:pt x="2810" y="4695"/>
                </a:cubicBezTo>
                <a:close/>
                <a:moveTo>
                  <a:pt x="1787" y="0"/>
                </a:moveTo>
                <a:cubicBezTo>
                  <a:pt x="1772" y="0"/>
                  <a:pt x="1755" y="1"/>
                  <a:pt x="1739" y="4"/>
                </a:cubicBezTo>
                <a:cubicBezTo>
                  <a:pt x="1393" y="100"/>
                  <a:pt x="1274" y="552"/>
                  <a:pt x="1751" y="2517"/>
                </a:cubicBezTo>
                <a:cubicBezTo>
                  <a:pt x="1167" y="2898"/>
                  <a:pt x="274" y="3493"/>
                  <a:pt x="84" y="3731"/>
                </a:cubicBezTo>
                <a:cubicBezTo>
                  <a:pt x="12" y="3814"/>
                  <a:pt x="0" y="3933"/>
                  <a:pt x="36" y="4041"/>
                </a:cubicBezTo>
                <a:cubicBezTo>
                  <a:pt x="96" y="4171"/>
                  <a:pt x="203" y="4445"/>
                  <a:pt x="2346" y="4660"/>
                </a:cubicBezTo>
                <a:cubicBezTo>
                  <a:pt x="2655" y="5719"/>
                  <a:pt x="2929" y="6529"/>
                  <a:pt x="2929" y="6541"/>
                </a:cubicBezTo>
                <a:cubicBezTo>
                  <a:pt x="2977" y="6672"/>
                  <a:pt x="3072" y="6719"/>
                  <a:pt x="3167" y="6719"/>
                </a:cubicBezTo>
                <a:cubicBezTo>
                  <a:pt x="3334" y="6719"/>
                  <a:pt x="3477" y="6719"/>
                  <a:pt x="4310" y="4814"/>
                </a:cubicBezTo>
                <a:cubicBezTo>
                  <a:pt x="4608" y="4826"/>
                  <a:pt x="4894" y="4826"/>
                  <a:pt x="5144" y="4826"/>
                </a:cubicBezTo>
                <a:cubicBezTo>
                  <a:pt x="6084" y="4826"/>
                  <a:pt x="6239" y="4743"/>
                  <a:pt x="6299" y="4707"/>
                </a:cubicBezTo>
                <a:cubicBezTo>
                  <a:pt x="6394" y="4660"/>
                  <a:pt x="6453" y="4588"/>
                  <a:pt x="6465" y="4481"/>
                </a:cubicBezTo>
                <a:cubicBezTo>
                  <a:pt x="6501" y="4291"/>
                  <a:pt x="6406" y="4005"/>
                  <a:pt x="5132" y="2802"/>
                </a:cubicBezTo>
                <a:cubicBezTo>
                  <a:pt x="5430" y="2040"/>
                  <a:pt x="5858" y="873"/>
                  <a:pt x="5882" y="659"/>
                </a:cubicBezTo>
                <a:cubicBezTo>
                  <a:pt x="5906" y="588"/>
                  <a:pt x="5870" y="516"/>
                  <a:pt x="5822" y="469"/>
                </a:cubicBezTo>
                <a:cubicBezTo>
                  <a:pt x="5799" y="409"/>
                  <a:pt x="5691" y="373"/>
                  <a:pt x="5632" y="373"/>
                </a:cubicBezTo>
                <a:cubicBezTo>
                  <a:pt x="5549" y="373"/>
                  <a:pt x="5310" y="373"/>
                  <a:pt x="3572" y="1409"/>
                </a:cubicBezTo>
                <a:cubicBezTo>
                  <a:pt x="2691" y="659"/>
                  <a:pt x="1941" y="52"/>
                  <a:pt x="1929" y="52"/>
                </a:cubicBezTo>
                <a:cubicBezTo>
                  <a:pt x="1884" y="16"/>
                  <a:pt x="1838" y="0"/>
                  <a:pt x="178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8" name="Google Shape;508;p36"/>
          <p:cNvSpPr/>
          <p:nvPr/>
        </p:nvSpPr>
        <p:spPr>
          <a:xfrm>
            <a:off x="8310300" y="4347800"/>
            <a:ext cx="125446" cy="126003"/>
          </a:xfrm>
          <a:custGeom>
            <a:avLst/>
            <a:gdLst/>
            <a:ahLst/>
            <a:cxnLst/>
            <a:rect l="l" t="t" r="r" b="b"/>
            <a:pathLst>
              <a:path w="3013" h="3026" extrusionOk="0">
                <a:moveTo>
                  <a:pt x="1512" y="430"/>
                </a:moveTo>
                <a:cubicBezTo>
                  <a:pt x="1810" y="430"/>
                  <a:pt x="2072" y="549"/>
                  <a:pt x="2262" y="739"/>
                </a:cubicBezTo>
                <a:cubicBezTo>
                  <a:pt x="2477" y="953"/>
                  <a:pt x="2584" y="1215"/>
                  <a:pt x="2584" y="1501"/>
                </a:cubicBezTo>
                <a:cubicBezTo>
                  <a:pt x="2584" y="2096"/>
                  <a:pt x="2084" y="2573"/>
                  <a:pt x="1512" y="2573"/>
                </a:cubicBezTo>
                <a:cubicBezTo>
                  <a:pt x="917" y="2573"/>
                  <a:pt x="441" y="2096"/>
                  <a:pt x="441" y="1501"/>
                </a:cubicBezTo>
                <a:cubicBezTo>
                  <a:pt x="441" y="906"/>
                  <a:pt x="917" y="430"/>
                  <a:pt x="1512" y="430"/>
                </a:cubicBezTo>
                <a:close/>
                <a:moveTo>
                  <a:pt x="1512" y="1"/>
                </a:moveTo>
                <a:cubicBezTo>
                  <a:pt x="691" y="1"/>
                  <a:pt x="0" y="668"/>
                  <a:pt x="0" y="1501"/>
                </a:cubicBezTo>
                <a:cubicBezTo>
                  <a:pt x="0" y="2335"/>
                  <a:pt x="679" y="3025"/>
                  <a:pt x="1512" y="3025"/>
                </a:cubicBezTo>
                <a:cubicBezTo>
                  <a:pt x="2346" y="3025"/>
                  <a:pt x="3012" y="2335"/>
                  <a:pt x="3012" y="1513"/>
                </a:cubicBezTo>
                <a:cubicBezTo>
                  <a:pt x="3012" y="1120"/>
                  <a:pt x="2858" y="727"/>
                  <a:pt x="2584" y="441"/>
                </a:cubicBezTo>
                <a:cubicBezTo>
                  <a:pt x="2298" y="168"/>
                  <a:pt x="1905" y="1"/>
                  <a:pt x="151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grpSp>
        <p:nvGrpSpPr>
          <p:cNvPr id="509" name="Google Shape;509;p36"/>
          <p:cNvGrpSpPr/>
          <p:nvPr/>
        </p:nvGrpSpPr>
        <p:grpSpPr>
          <a:xfrm rot="-1412188" flipH="1">
            <a:off x="7508997" y="508269"/>
            <a:ext cx="234196" cy="243376"/>
            <a:chOff x="3488225" y="2800475"/>
            <a:chExt cx="98850" cy="102725"/>
          </a:xfrm>
        </p:grpSpPr>
        <p:sp>
          <p:nvSpPr>
            <p:cNvPr id="510" name="Google Shape;510;p36"/>
            <p:cNvSpPr/>
            <p:nvPr/>
          </p:nvSpPr>
          <p:spPr>
            <a:xfrm>
              <a:off x="3535550" y="2800475"/>
              <a:ext cx="11325" cy="102725"/>
            </a:xfrm>
            <a:custGeom>
              <a:avLst/>
              <a:gdLst/>
              <a:ahLst/>
              <a:cxnLst/>
              <a:rect l="l" t="t" r="r" b="b"/>
              <a:pathLst>
                <a:path w="453" h="4109" extrusionOk="0">
                  <a:moveTo>
                    <a:pt x="239" y="0"/>
                  </a:moveTo>
                  <a:cubicBezTo>
                    <a:pt x="120" y="0"/>
                    <a:pt x="12" y="108"/>
                    <a:pt x="12" y="227"/>
                  </a:cubicBezTo>
                  <a:lnTo>
                    <a:pt x="0" y="3882"/>
                  </a:lnTo>
                  <a:cubicBezTo>
                    <a:pt x="0" y="4001"/>
                    <a:pt x="96" y="4108"/>
                    <a:pt x="215" y="4108"/>
                  </a:cubicBezTo>
                  <a:cubicBezTo>
                    <a:pt x="334" y="4108"/>
                    <a:pt x="441" y="4001"/>
                    <a:pt x="441" y="3882"/>
                  </a:cubicBezTo>
                  <a:lnTo>
                    <a:pt x="453" y="227"/>
                  </a:lnTo>
                  <a:cubicBezTo>
                    <a:pt x="453" y="108"/>
                    <a:pt x="358" y="0"/>
                    <a:pt x="2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36"/>
            <p:cNvSpPr/>
            <p:nvPr/>
          </p:nvSpPr>
          <p:spPr>
            <a:xfrm>
              <a:off x="3497750" y="2819400"/>
              <a:ext cx="88125" cy="63550"/>
            </a:xfrm>
            <a:custGeom>
              <a:avLst/>
              <a:gdLst/>
              <a:ahLst/>
              <a:cxnLst/>
              <a:rect l="l" t="t" r="r" b="b"/>
              <a:pathLst>
                <a:path w="3525" h="2542" extrusionOk="0">
                  <a:moveTo>
                    <a:pt x="3284" y="0"/>
                  </a:moveTo>
                  <a:cubicBezTo>
                    <a:pt x="3241" y="0"/>
                    <a:pt x="3197" y="14"/>
                    <a:pt x="3156" y="41"/>
                  </a:cubicBezTo>
                  <a:lnTo>
                    <a:pt x="131" y="2160"/>
                  </a:lnTo>
                  <a:cubicBezTo>
                    <a:pt x="36" y="2220"/>
                    <a:pt x="0" y="2351"/>
                    <a:pt x="72" y="2458"/>
                  </a:cubicBezTo>
                  <a:cubicBezTo>
                    <a:pt x="119" y="2518"/>
                    <a:pt x="179" y="2541"/>
                    <a:pt x="262" y="2541"/>
                  </a:cubicBezTo>
                  <a:cubicBezTo>
                    <a:pt x="298" y="2541"/>
                    <a:pt x="346" y="2530"/>
                    <a:pt x="381" y="2506"/>
                  </a:cubicBezTo>
                  <a:lnTo>
                    <a:pt x="3394" y="398"/>
                  </a:lnTo>
                  <a:cubicBezTo>
                    <a:pt x="3501" y="339"/>
                    <a:pt x="3525" y="208"/>
                    <a:pt x="3453" y="101"/>
                  </a:cubicBezTo>
                  <a:cubicBezTo>
                    <a:pt x="3417" y="35"/>
                    <a:pt x="3353" y="0"/>
                    <a:pt x="32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36"/>
            <p:cNvSpPr/>
            <p:nvPr/>
          </p:nvSpPr>
          <p:spPr>
            <a:xfrm>
              <a:off x="3507275" y="2814900"/>
              <a:ext cx="69975" cy="71925"/>
            </a:xfrm>
            <a:custGeom>
              <a:avLst/>
              <a:gdLst/>
              <a:ahLst/>
              <a:cxnLst/>
              <a:rect l="l" t="t" r="r" b="b"/>
              <a:pathLst>
                <a:path w="2799" h="2877" extrusionOk="0">
                  <a:moveTo>
                    <a:pt x="246" y="1"/>
                  </a:moveTo>
                  <a:cubicBezTo>
                    <a:pt x="193" y="1"/>
                    <a:pt x="140" y="22"/>
                    <a:pt x="96" y="66"/>
                  </a:cubicBezTo>
                  <a:cubicBezTo>
                    <a:pt x="12" y="150"/>
                    <a:pt x="0" y="281"/>
                    <a:pt x="84" y="376"/>
                  </a:cubicBezTo>
                  <a:lnTo>
                    <a:pt x="2382" y="2793"/>
                  </a:lnTo>
                  <a:cubicBezTo>
                    <a:pt x="2417" y="2841"/>
                    <a:pt x="2477" y="2876"/>
                    <a:pt x="2536" y="2876"/>
                  </a:cubicBezTo>
                  <a:cubicBezTo>
                    <a:pt x="2584" y="2876"/>
                    <a:pt x="2644" y="2864"/>
                    <a:pt x="2691" y="2817"/>
                  </a:cubicBezTo>
                  <a:cubicBezTo>
                    <a:pt x="2775" y="2721"/>
                    <a:pt x="2798" y="2591"/>
                    <a:pt x="2703" y="2495"/>
                  </a:cubicBezTo>
                  <a:lnTo>
                    <a:pt x="417" y="78"/>
                  </a:lnTo>
                  <a:cubicBezTo>
                    <a:pt x="366" y="28"/>
                    <a:pt x="306" y="1"/>
                    <a:pt x="2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36"/>
            <p:cNvSpPr/>
            <p:nvPr/>
          </p:nvSpPr>
          <p:spPr>
            <a:xfrm>
              <a:off x="3488225" y="2844825"/>
              <a:ext cx="98850" cy="11325"/>
            </a:xfrm>
            <a:custGeom>
              <a:avLst/>
              <a:gdLst/>
              <a:ahLst/>
              <a:cxnLst/>
              <a:rect l="l" t="t" r="r" b="b"/>
              <a:pathLst>
                <a:path w="3954" h="453" extrusionOk="0">
                  <a:moveTo>
                    <a:pt x="3739" y="0"/>
                  </a:moveTo>
                  <a:lnTo>
                    <a:pt x="203" y="24"/>
                  </a:lnTo>
                  <a:cubicBezTo>
                    <a:pt x="84" y="24"/>
                    <a:pt x="0" y="131"/>
                    <a:pt x="0" y="251"/>
                  </a:cubicBezTo>
                  <a:cubicBezTo>
                    <a:pt x="0" y="370"/>
                    <a:pt x="108" y="453"/>
                    <a:pt x="227" y="453"/>
                  </a:cubicBezTo>
                  <a:lnTo>
                    <a:pt x="3751" y="429"/>
                  </a:lnTo>
                  <a:cubicBezTo>
                    <a:pt x="3870" y="429"/>
                    <a:pt x="3953" y="322"/>
                    <a:pt x="3953" y="203"/>
                  </a:cubicBezTo>
                  <a:cubicBezTo>
                    <a:pt x="3953" y="84"/>
                    <a:pt x="3858" y="0"/>
                    <a:pt x="37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4" name="Google Shape;514;p36"/>
          <p:cNvSpPr/>
          <p:nvPr/>
        </p:nvSpPr>
        <p:spPr>
          <a:xfrm>
            <a:off x="7899838" y="899750"/>
            <a:ext cx="125446" cy="126003"/>
          </a:xfrm>
          <a:custGeom>
            <a:avLst/>
            <a:gdLst/>
            <a:ahLst/>
            <a:cxnLst/>
            <a:rect l="l" t="t" r="r" b="b"/>
            <a:pathLst>
              <a:path w="3013" h="3026" extrusionOk="0">
                <a:moveTo>
                  <a:pt x="1512" y="430"/>
                </a:moveTo>
                <a:cubicBezTo>
                  <a:pt x="1810" y="430"/>
                  <a:pt x="2072" y="549"/>
                  <a:pt x="2262" y="739"/>
                </a:cubicBezTo>
                <a:cubicBezTo>
                  <a:pt x="2477" y="953"/>
                  <a:pt x="2584" y="1215"/>
                  <a:pt x="2584" y="1501"/>
                </a:cubicBezTo>
                <a:cubicBezTo>
                  <a:pt x="2584" y="2096"/>
                  <a:pt x="2084" y="2573"/>
                  <a:pt x="1512" y="2573"/>
                </a:cubicBezTo>
                <a:cubicBezTo>
                  <a:pt x="917" y="2573"/>
                  <a:pt x="441" y="2096"/>
                  <a:pt x="441" y="1501"/>
                </a:cubicBezTo>
                <a:cubicBezTo>
                  <a:pt x="441" y="906"/>
                  <a:pt x="917" y="430"/>
                  <a:pt x="1512" y="430"/>
                </a:cubicBezTo>
                <a:close/>
                <a:moveTo>
                  <a:pt x="1512" y="1"/>
                </a:moveTo>
                <a:cubicBezTo>
                  <a:pt x="691" y="1"/>
                  <a:pt x="0" y="668"/>
                  <a:pt x="0" y="1501"/>
                </a:cubicBezTo>
                <a:cubicBezTo>
                  <a:pt x="0" y="2335"/>
                  <a:pt x="679" y="3025"/>
                  <a:pt x="1512" y="3025"/>
                </a:cubicBezTo>
                <a:cubicBezTo>
                  <a:pt x="2346" y="3025"/>
                  <a:pt x="3012" y="2335"/>
                  <a:pt x="3012" y="1513"/>
                </a:cubicBezTo>
                <a:cubicBezTo>
                  <a:pt x="3012" y="1120"/>
                  <a:pt x="2858" y="727"/>
                  <a:pt x="2584" y="441"/>
                </a:cubicBezTo>
                <a:cubicBezTo>
                  <a:pt x="2298" y="168"/>
                  <a:pt x="1905" y="1"/>
                  <a:pt x="151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pic>
        <p:nvPicPr>
          <p:cNvPr id="2" name="Picture 1" descr="A picture containing qr code&#10;&#10;Description automatically generated">
            <a:extLst>
              <a:ext uri="{FF2B5EF4-FFF2-40B4-BE49-F238E27FC236}">
                <a16:creationId xmlns:a16="http://schemas.microsoft.com/office/drawing/2014/main" id="{F87B1827-0E1F-72B6-4C64-46A385DCA1A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681776" y="-30144"/>
            <a:ext cx="462224" cy="46222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368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accent2"/>
        </a:solid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"/>
          <p:cNvSpPr txBox="1">
            <a:spLocks noGrp="1"/>
          </p:cNvSpPr>
          <p:nvPr>
            <p:ph type="title" hasCustomPrompt="1"/>
          </p:nvPr>
        </p:nvSpPr>
        <p:spPr>
          <a:xfrm flipH="1">
            <a:off x="3506100" y="738813"/>
            <a:ext cx="2131800" cy="121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9000">
                <a:solidFill>
                  <a:schemeClr val="dk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0" name="Google Shape;30;p3"/>
          <p:cNvSpPr txBox="1">
            <a:spLocks noGrp="1"/>
          </p:cNvSpPr>
          <p:nvPr>
            <p:ph type="title" idx="2"/>
          </p:nvPr>
        </p:nvSpPr>
        <p:spPr>
          <a:xfrm>
            <a:off x="2943750" y="2090825"/>
            <a:ext cx="3256500" cy="6711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llert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 dirty="0"/>
          </a:p>
        </p:txBody>
      </p:sp>
      <p:sp>
        <p:nvSpPr>
          <p:cNvPr id="31" name="Google Shape;31;p3"/>
          <p:cNvSpPr txBox="1">
            <a:spLocks noGrp="1"/>
          </p:cNvSpPr>
          <p:nvPr>
            <p:ph type="subTitle" idx="1"/>
          </p:nvPr>
        </p:nvSpPr>
        <p:spPr>
          <a:xfrm>
            <a:off x="2943750" y="2925475"/>
            <a:ext cx="3256500" cy="72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2" name="Google Shape;32;p3"/>
          <p:cNvSpPr/>
          <p:nvPr/>
        </p:nvSpPr>
        <p:spPr>
          <a:xfrm rot="10800000">
            <a:off x="-11955" y="-308708"/>
            <a:ext cx="9167892" cy="1373659"/>
          </a:xfrm>
          <a:custGeom>
            <a:avLst/>
            <a:gdLst/>
            <a:ahLst/>
            <a:cxnLst/>
            <a:rect l="l" t="t" r="r" b="b"/>
            <a:pathLst>
              <a:path w="56647" h="12453" extrusionOk="0">
                <a:moveTo>
                  <a:pt x="5727" y="1"/>
                </a:moveTo>
                <a:cubicBezTo>
                  <a:pt x="5549" y="1"/>
                  <a:pt x="5370" y="6"/>
                  <a:pt x="5190" y="18"/>
                </a:cubicBezTo>
                <a:cubicBezTo>
                  <a:pt x="3082" y="157"/>
                  <a:pt x="931" y="1389"/>
                  <a:pt x="0" y="3190"/>
                </a:cubicBezTo>
                <a:lnTo>
                  <a:pt x="0" y="12453"/>
                </a:lnTo>
                <a:cubicBezTo>
                  <a:pt x="9408" y="10657"/>
                  <a:pt x="18943" y="9760"/>
                  <a:pt x="28478" y="9760"/>
                </a:cubicBezTo>
                <a:cubicBezTo>
                  <a:pt x="37908" y="9760"/>
                  <a:pt x="47339" y="10638"/>
                  <a:pt x="56646" y="12392"/>
                </a:cubicBezTo>
                <a:lnTo>
                  <a:pt x="56646" y="3800"/>
                </a:lnTo>
                <a:cubicBezTo>
                  <a:pt x="55405" y="3980"/>
                  <a:pt x="54157" y="4078"/>
                  <a:pt x="52909" y="4078"/>
                </a:cubicBezTo>
                <a:cubicBezTo>
                  <a:pt x="51848" y="4078"/>
                  <a:pt x="50789" y="4007"/>
                  <a:pt x="49734" y="3855"/>
                </a:cubicBezTo>
                <a:cubicBezTo>
                  <a:pt x="45112" y="3184"/>
                  <a:pt x="40619" y="975"/>
                  <a:pt x="36038" y="975"/>
                </a:cubicBezTo>
                <a:cubicBezTo>
                  <a:pt x="35379" y="975"/>
                  <a:pt x="34718" y="1021"/>
                  <a:pt x="34054" y="1123"/>
                </a:cubicBezTo>
                <a:cubicBezTo>
                  <a:pt x="29612" y="1806"/>
                  <a:pt x="25689" y="4993"/>
                  <a:pt x="21213" y="4993"/>
                </a:cubicBezTo>
                <a:cubicBezTo>
                  <a:pt x="21135" y="4993"/>
                  <a:pt x="21057" y="4992"/>
                  <a:pt x="20979" y="4990"/>
                </a:cubicBezTo>
                <a:cubicBezTo>
                  <a:pt x="18193" y="4918"/>
                  <a:pt x="15613" y="3577"/>
                  <a:pt x="13124" y="2326"/>
                </a:cubicBezTo>
                <a:cubicBezTo>
                  <a:pt x="10795" y="1150"/>
                  <a:pt x="8313" y="1"/>
                  <a:pt x="5727" y="1"/>
                </a:cubicBezTo>
                <a:close/>
              </a:path>
            </a:pathLst>
          </a:custGeom>
          <a:solidFill>
            <a:srgbClr val="4586F1">
              <a:alpha val="75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3" name="Google Shape;33;p3"/>
          <p:cNvSpPr/>
          <p:nvPr/>
        </p:nvSpPr>
        <p:spPr>
          <a:xfrm>
            <a:off x="322547" y="4376851"/>
            <a:ext cx="8498921" cy="1248571"/>
          </a:xfrm>
          <a:custGeom>
            <a:avLst/>
            <a:gdLst/>
            <a:ahLst/>
            <a:cxnLst/>
            <a:rect l="l" t="t" r="r" b="b"/>
            <a:pathLst>
              <a:path w="40901" h="3644" extrusionOk="0">
                <a:moveTo>
                  <a:pt x="20447" y="0"/>
                </a:moveTo>
                <a:cubicBezTo>
                  <a:pt x="9154" y="0"/>
                  <a:pt x="0" y="810"/>
                  <a:pt x="0" y="1819"/>
                </a:cubicBezTo>
                <a:cubicBezTo>
                  <a:pt x="0" y="2828"/>
                  <a:pt x="9154" y="3644"/>
                  <a:pt x="20447" y="3644"/>
                </a:cubicBezTo>
                <a:cubicBezTo>
                  <a:pt x="31746" y="3644"/>
                  <a:pt x="40900" y="2828"/>
                  <a:pt x="40900" y="1819"/>
                </a:cubicBezTo>
                <a:cubicBezTo>
                  <a:pt x="40900" y="810"/>
                  <a:pt x="31746" y="0"/>
                  <a:pt x="2044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34" name="Google Shape;34;p3"/>
          <p:cNvGrpSpPr/>
          <p:nvPr/>
        </p:nvGrpSpPr>
        <p:grpSpPr>
          <a:xfrm>
            <a:off x="6299121" y="2983898"/>
            <a:ext cx="2893128" cy="2397297"/>
            <a:chOff x="6299146" y="2859547"/>
            <a:chExt cx="2893128" cy="2397297"/>
          </a:xfrm>
        </p:grpSpPr>
        <p:sp>
          <p:nvSpPr>
            <p:cNvPr id="35" name="Google Shape;35;p3"/>
            <p:cNvSpPr/>
            <p:nvPr/>
          </p:nvSpPr>
          <p:spPr>
            <a:xfrm>
              <a:off x="6299146" y="3795327"/>
              <a:ext cx="2893084" cy="1459721"/>
            </a:xfrm>
            <a:custGeom>
              <a:avLst/>
              <a:gdLst/>
              <a:ahLst/>
              <a:cxnLst/>
              <a:rect l="l" t="t" r="r" b="b"/>
              <a:pathLst>
                <a:path w="19354" h="9765" extrusionOk="0">
                  <a:moveTo>
                    <a:pt x="19354" y="0"/>
                  </a:moveTo>
                  <a:cubicBezTo>
                    <a:pt x="16888" y="453"/>
                    <a:pt x="15469" y="2532"/>
                    <a:pt x="15209" y="2949"/>
                  </a:cubicBezTo>
                  <a:cubicBezTo>
                    <a:pt x="14502" y="1982"/>
                    <a:pt x="13559" y="1227"/>
                    <a:pt x="12466" y="737"/>
                  </a:cubicBezTo>
                  <a:lnTo>
                    <a:pt x="12466" y="737"/>
                  </a:lnTo>
                  <a:lnTo>
                    <a:pt x="13456" y="2206"/>
                  </a:lnTo>
                  <a:cubicBezTo>
                    <a:pt x="13456" y="2206"/>
                    <a:pt x="11988" y="955"/>
                    <a:pt x="10453" y="846"/>
                  </a:cubicBezTo>
                  <a:lnTo>
                    <a:pt x="10453" y="846"/>
                  </a:lnTo>
                  <a:lnTo>
                    <a:pt x="10949" y="2079"/>
                  </a:lnTo>
                  <a:lnTo>
                    <a:pt x="10780" y="2067"/>
                  </a:lnTo>
                  <a:cubicBezTo>
                    <a:pt x="10188" y="1559"/>
                    <a:pt x="8605" y="411"/>
                    <a:pt x="6055" y="73"/>
                  </a:cubicBezTo>
                  <a:lnTo>
                    <a:pt x="6055" y="73"/>
                  </a:lnTo>
                  <a:lnTo>
                    <a:pt x="8182" y="2163"/>
                  </a:lnTo>
                  <a:lnTo>
                    <a:pt x="8188" y="2169"/>
                  </a:lnTo>
                  <a:cubicBezTo>
                    <a:pt x="7571" y="2266"/>
                    <a:pt x="6967" y="2429"/>
                    <a:pt x="6387" y="2659"/>
                  </a:cubicBezTo>
                  <a:lnTo>
                    <a:pt x="6363" y="2671"/>
                  </a:lnTo>
                  <a:cubicBezTo>
                    <a:pt x="5692" y="2943"/>
                    <a:pt x="5058" y="3299"/>
                    <a:pt x="4472" y="3728"/>
                  </a:cubicBezTo>
                  <a:lnTo>
                    <a:pt x="4580" y="1861"/>
                  </a:lnTo>
                  <a:lnTo>
                    <a:pt x="4580" y="1861"/>
                  </a:lnTo>
                  <a:cubicBezTo>
                    <a:pt x="3487" y="2490"/>
                    <a:pt x="3118" y="4562"/>
                    <a:pt x="3118" y="4562"/>
                  </a:cubicBezTo>
                  <a:cubicBezTo>
                    <a:pt x="3007" y="4553"/>
                    <a:pt x="2896" y="4549"/>
                    <a:pt x="2787" y="4549"/>
                  </a:cubicBezTo>
                  <a:cubicBezTo>
                    <a:pt x="1435" y="4549"/>
                    <a:pt x="296" y="5190"/>
                    <a:pt x="296" y="5190"/>
                  </a:cubicBezTo>
                  <a:cubicBezTo>
                    <a:pt x="308" y="5186"/>
                    <a:pt x="324" y="5183"/>
                    <a:pt x="342" y="5183"/>
                  </a:cubicBezTo>
                  <a:cubicBezTo>
                    <a:pt x="697" y="5183"/>
                    <a:pt x="2188" y="6024"/>
                    <a:pt x="2188" y="6024"/>
                  </a:cubicBezTo>
                  <a:lnTo>
                    <a:pt x="2236" y="5994"/>
                  </a:lnTo>
                  <a:lnTo>
                    <a:pt x="2236" y="5994"/>
                  </a:lnTo>
                  <a:cubicBezTo>
                    <a:pt x="1722" y="6683"/>
                    <a:pt x="1287" y="7426"/>
                    <a:pt x="931" y="8205"/>
                  </a:cubicBezTo>
                  <a:cubicBezTo>
                    <a:pt x="858" y="8363"/>
                    <a:pt x="828" y="8453"/>
                    <a:pt x="828" y="8453"/>
                  </a:cubicBezTo>
                  <a:lnTo>
                    <a:pt x="0" y="9764"/>
                  </a:lnTo>
                  <a:lnTo>
                    <a:pt x="19354" y="9764"/>
                  </a:lnTo>
                  <a:lnTo>
                    <a:pt x="1935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" name="Google Shape;36;p3"/>
            <p:cNvSpPr/>
            <p:nvPr/>
          </p:nvSpPr>
          <p:spPr>
            <a:xfrm>
              <a:off x="8785679" y="3798915"/>
              <a:ext cx="406592" cy="1457927"/>
            </a:xfrm>
            <a:custGeom>
              <a:avLst/>
              <a:gdLst/>
              <a:ahLst/>
              <a:cxnLst/>
              <a:rect l="l" t="t" r="r" b="b"/>
              <a:pathLst>
                <a:path w="2720" h="9753" extrusionOk="0">
                  <a:moveTo>
                    <a:pt x="2720" y="0"/>
                  </a:moveTo>
                  <a:cubicBezTo>
                    <a:pt x="2267" y="744"/>
                    <a:pt x="31" y="4665"/>
                    <a:pt x="1" y="9752"/>
                  </a:cubicBezTo>
                  <a:lnTo>
                    <a:pt x="55" y="9752"/>
                  </a:lnTo>
                  <a:cubicBezTo>
                    <a:pt x="85" y="4834"/>
                    <a:pt x="2182" y="1009"/>
                    <a:pt x="2720" y="103"/>
                  </a:cubicBezTo>
                  <a:lnTo>
                    <a:pt x="27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" name="Google Shape;37;p3"/>
            <p:cNvSpPr/>
            <p:nvPr/>
          </p:nvSpPr>
          <p:spPr>
            <a:xfrm>
              <a:off x="8864308" y="4124943"/>
              <a:ext cx="327965" cy="1131900"/>
            </a:xfrm>
            <a:custGeom>
              <a:avLst/>
              <a:gdLst/>
              <a:ahLst/>
              <a:cxnLst/>
              <a:rect l="l" t="t" r="r" b="b"/>
              <a:pathLst>
                <a:path w="2194" h="7572" extrusionOk="0">
                  <a:moveTo>
                    <a:pt x="2194" y="1"/>
                  </a:moveTo>
                  <a:cubicBezTo>
                    <a:pt x="2018" y="351"/>
                    <a:pt x="1837" y="726"/>
                    <a:pt x="1656" y="1130"/>
                  </a:cubicBezTo>
                  <a:cubicBezTo>
                    <a:pt x="937" y="2756"/>
                    <a:pt x="109" y="5112"/>
                    <a:pt x="0" y="7571"/>
                  </a:cubicBezTo>
                  <a:lnTo>
                    <a:pt x="61" y="7571"/>
                  </a:lnTo>
                  <a:cubicBezTo>
                    <a:pt x="170" y="5118"/>
                    <a:pt x="985" y="2774"/>
                    <a:pt x="1704" y="1155"/>
                  </a:cubicBezTo>
                  <a:cubicBezTo>
                    <a:pt x="1867" y="792"/>
                    <a:pt x="2031" y="442"/>
                    <a:pt x="2194" y="127"/>
                  </a:cubicBezTo>
                  <a:lnTo>
                    <a:pt x="219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" name="Google Shape;38;p3"/>
            <p:cNvSpPr/>
            <p:nvPr/>
          </p:nvSpPr>
          <p:spPr>
            <a:xfrm>
              <a:off x="8982551" y="4466368"/>
              <a:ext cx="209724" cy="790477"/>
            </a:xfrm>
            <a:custGeom>
              <a:avLst/>
              <a:gdLst/>
              <a:ahLst/>
              <a:cxnLst/>
              <a:rect l="l" t="t" r="r" b="b"/>
              <a:pathLst>
                <a:path w="1403" h="5288" extrusionOk="0">
                  <a:moveTo>
                    <a:pt x="1403" y="1"/>
                  </a:moveTo>
                  <a:cubicBezTo>
                    <a:pt x="672" y="1553"/>
                    <a:pt x="1" y="3505"/>
                    <a:pt x="61" y="5287"/>
                  </a:cubicBezTo>
                  <a:lnTo>
                    <a:pt x="116" y="5287"/>
                  </a:lnTo>
                  <a:cubicBezTo>
                    <a:pt x="55" y="3553"/>
                    <a:pt x="696" y="1662"/>
                    <a:pt x="1403" y="133"/>
                  </a:cubicBezTo>
                  <a:lnTo>
                    <a:pt x="14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" name="Google Shape;39;p3"/>
            <p:cNvSpPr/>
            <p:nvPr/>
          </p:nvSpPr>
          <p:spPr>
            <a:xfrm>
              <a:off x="8585220" y="2859547"/>
              <a:ext cx="533951" cy="1444324"/>
            </a:xfrm>
            <a:custGeom>
              <a:avLst/>
              <a:gdLst/>
              <a:ahLst/>
              <a:cxnLst/>
              <a:rect l="l" t="t" r="r" b="b"/>
              <a:pathLst>
                <a:path w="3572" h="9662" extrusionOk="0">
                  <a:moveTo>
                    <a:pt x="1728" y="0"/>
                  </a:moveTo>
                  <a:lnTo>
                    <a:pt x="1680" y="55"/>
                  </a:lnTo>
                  <a:cubicBezTo>
                    <a:pt x="1112" y="768"/>
                    <a:pt x="689" y="1590"/>
                    <a:pt x="441" y="2466"/>
                  </a:cubicBezTo>
                  <a:cubicBezTo>
                    <a:pt x="0" y="3988"/>
                    <a:pt x="55" y="5662"/>
                    <a:pt x="665" y="7130"/>
                  </a:cubicBezTo>
                  <a:cubicBezTo>
                    <a:pt x="985" y="7886"/>
                    <a:pt x="1438" y="8611"/>
                    <a:pt x="1553" y="9414"/>
                  </a:cubicBezTo>
                  <a:cubicBezTo>
                    <a:pt x="1565" y="9493"/>
                    <a:pt x="1571" y="9577"/>
                    <a:pt x="1577" y="9662"/>
                  </a:cubicBezTo>
                  <a:cubicBezTo>
                    <a:pt x="1595" y="9602"/>
                    <a:pt x="1620" y="9541"/>
                    <a:pt x="1638" y="9487"/>
                  </a:cubicBezTo>
                  <a:cubicBezTo>
                    <a:pt x="1656" y="9414"/>
                    <a:pt x="1680" y="9354"/>
                    <a:pt x="1698" y="9293"/>
                  </a:cubicBezTo>
                  <a:cubicBezTo>
                    <a:pt x="1885" y="8725"/>
                    <a:pt x="1958" y="8562"/>
                    <a:pt x="2321" y="7855"/>
                  </a:cubicBezTo>
                  <a:cubicBezTo>
                    <a:pt x="3571" y="5414"/>
                    <a:pt x="3348" y="2284"/>
                    <a:pt x="1759" y="49"/>
                  </a:cubicBezTo>
                  <a:lnTo>
                    <a:pt x="172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" name="Google Shape;40;p3"/>
            <p:cNvSpPr/>
            <p:nvPr/>
          </p:nvSpPr>
          <p:spPr>
            <a:xfrm>
              <a:off x="8788370" y="2859547"/>
              <a:ext cx="59793" cy="1444324"/>
            </a:xfrm>
            <a:custGeom>
              <a:avLst/>
              <a:gdLst/>
              <a:ahLst/>
              <a:cxnLst/>
              <a:rect l="l" t="t" r="r" b="b"/>
              <a:pathLst>
                <a:path w="400" h="9662" extrusionOk="0">
                  <a:moveTo>
                    <a:pt x="369" y="0"/>
                  </a:moveTo>
                  <a:lnTo>
                    <a:pt x="321" y="61"/>
                  </a:lnTo>
                  <a:cubicBezTo>
                    <a:pt x="152" y="1590"/>
                    <a:pt x="1" y="3360"/>
                    <a:pt x="1" y="5070"/>
                  </a:cubicBezTo>
                  <a:cubicBezTo>
                    <a:pt x="1" y="6514"/>
                    <a:pt x="67" y="7964"/>
                    <a:pt x="194" y="9414"/>
                  </a:cubicBezTo>
                  <a:cubicBezTo>
                    <a:pt x="206" y="9493"/>
                    <a:pt x="212" y="9577"/>
                    <a:pt x="218" y="9662"/>
                  </a:cubicBezTo>
                  <a:cubicBezTo>
                    <a:pt x="236" y="9602"/>
                    <a:pt x="255" y="9541"/>
                    <a:pt x="273" y="9487"/>
                  </a:cubicBezTo>
                  <a:cubicBezTo>
                    <a:pt x="146" y="8012"/>
                    <a:pt x="79" y="6538"/>
                    <a:pt x="79" y="5064"/>
                  </a:cubicBezTo>
                  <a:cubicBezTo>
                    <a:pt x="73" y="3354"/>
                    <a:pt x="230" y="1577"/>
                    <a:pt x="400" y="49"/>
                  </a:cubicBezTo>
                  <a:cubicBezTo>
                    <a:pt x="388" y="31"/>
                    <a:pt x="375" y="13"/>
                    <a:pt x="3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8585220" y="3228029"/>
              <a:ext cx="327965" cy="1075844"/>
            </a:xfrm>
            <a:custGeom>
              <a:avLst/>
              <a:gdLst/>
              <a:ahLst/>
              <a:cxnLst/>
              <a:rect l="l" t="t" r="r" b="b"/>
              <a:pathLst>
                <a:path w="2194" h="7197" extrusionOk="0">
                  <a:moveTo>
                    <a:pt x="441" y="1"/>
                  </a:moveTo>
                  <a:lnTo>
                    <a:pt x="441" y="1"/>
                  </a:lnTo>
                  <a:cubicBezTo>
                    <a:pt x="0" y="1523"/>
                    <a:pt x="55" y="3197"/>
                    <a:pt x="665" y="4665"/>
                  </a:cubicBezTo>
                  <a:cubicBezTo>
                    <a:pt x="985" y="5421"/>
                    <a:pt x="1438" y="6146"/>
                    <a:pt x="1553" y="6949"/>
                  </a:cubicBezTo>
                  <a:cubicBezTo>
                    <a:pt x="1565" y="7028"/>
                    <a:pt x="1571" y="7112"/>
                    <a:pt x="1577" y="7197"/>
                  </a:cubicBezTo>
                  <a:cubicBezTo>
                    <a:pt x="1595" y="7137"/>
                    <a:pt x="1620" y="7076"/>
                    <a:pt x="1638" y="7022"/>
                  </a:cubicBezTo>
                  <a:cubicBezTo>
                    <a:pt x="1656" y="6949"/>
                    <a:pt x="1680" y="6889"/>
                    <a:pt x="1698" y="6828"/>
                  </a:cubicBezTo>
                  <a:cubicBezTo>
                    <a:pt x="1728" y="6478"/>
                    <a:pt x="1777" y="6127"/>
                    <a:pt x="1843" y="5783"/>
                  </a:cubicBezTo>
                  <a:cubicBezTo>
                    <a:pt x="2194" y="3771"/>
                    <a:pt x="1644" y="1638"/>
                    <a:pt x="4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8193121" y="3149549"/>
              <a:ext cx="646063" cy="1385576"/>
            </a:xfrm>
            <a:custGeom>
              <a:avLst/>
              <a:gdLst/>
              <a:ahLst/>
              <a:cxnLst/>
              <a:rect l="l" t="t" r="r" b="b"/>
              <a:pathLst>
                <a:path w="4322" h="9269" extrusionOk="0">
                  <a:moveTo>
                    <a:pt x="938" y="0"/>
                  </a:moveTo>
                  <a:cubicBezTo>
                    <a:pt x="931" y="24"/>
                    <a:pt x="919" y="42"/>
                    <a:pt x="913" y="66"/>
                  </a:cubicBezTo>
                  <a:cubicBezTo>
                    <a:pt x="1" y="2393"/>
                    <a:pt x="454" y="5202"/>
                    <a:pt x="2061" y="7118"/>
                  </a:cubicBezTo>
                  <a:cubicBezTo>
                    <a:pt x="2587" y="7746"/>
                    <a:pt x="3240" y="8302"/>
                    <a:pt x="3590" y="9033"/>
                  </a:cubicBezTo>
                  <a:cubicBezTo>
                    <a:pt x="3626" y="9112"/>
                    <a:pt x="3657" y="9190"/>
                    <a:pt x="3687" y="9269"/>
                  </a:cubicBezTo>
                  <a:lnTo>
                    <a:pt x="3687" y="9075"/>
                  </a:lnTo>
                  <a:cubicBezTo>
                    <a:pt x="3693" y="8308"/>
                    <a:pt x="3705" y="8181"/>
                    <a:pt x="3856" y="7317"/>
                  </a:cubicBezTo>
                  <a:cubicBezTo>
                    <a:pt x="4321" y="4610"/>
                    <a:pt x="3167" y="1692"/>
                    <a:pt x="986" y="36"/>
                  </a:cubicBezTo>
                  <a:cubicBezTo>
                    <a:pt x="968" y="24"/>
                    <a:pt x="956" y="12"/>
                    <a:pt x="9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8329600" y="3150446"/>
              <a:ext cx="414664" cy="1384680"/>
            </a:xfrm>
            <a:custGeom>
              <a:avLst/>
              <a:gdLst/>
              <a:ahLst/>
              <a:cxnLst/>
              <a:rect l="l" t="t" r="r" b="b"/>
              <a:pathLst>
                <a:path w="2774" h="9263" extrusionOk="0">
                  <a:moveTo>
                    <a:pt x="25" y="0"/>
                  </a:moveTo>
                  <a:cubicBezTo>
                    <a:pt x="18" y="18"/>
                    <a:pt x="12" y="42"/>
                    <a:pt x="0" y="67"/>
                  </a:cubicBezTo>
                  <a:cubicBezTo>
                    <a:pt x="296" y="1577"/>
                    <a:pt x="683" y="3311"/>
                    <a:pt x="1191" y="4943"/>
                  </a:cubicBezTo>
                  <a:cubicBezTo>
                    <a:pt x="1626" y="6320"/>
                    <a:pt x="2121" y="7686"/>
                    <a:pt x="2671" y="9027"/>
                  </a:cubicBezTo>
                  <a:cubicBezTo>
                    <a:pt x="2707" y="9106"/>
                    <a:pt x="2744" y="9184"/>
                    <a:pt x="2774" y="9263"/>
                  </a:cubicBezTo>
                  <a:lnTo>
                    <a:pt x="2774" y="9069"/>
                  </a:lnTo>
                  <a:cubicBezTo>
                    <a:pt x="2206" y="7710"/>
                    <a:pt x="1704" y="6314"/>
                    <a:pt x="1263" y="4918"/>
                  </a:cubicBezTo>
                  <a:cubicBezTo>
                    <a:pt x="744" y="3287"/>
                    <a:pt x="363" y="1541"/>
                    <a:pt x="67" y="30"/>
                  </a:cubicBezTo>
                  <a:cubicBezTo>
                    <a:pt x="55" y="18"/>
                    <a:pt x="37" y="6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44" name="Google Shape;44;p3"/>
          <p:cNvSpPr/>
          <p:nvPr/>
        </p:nvSpPr>
        <p:spPr>
          <a:xfrm>
            <a:off x="6299138" y="406414"/>
            <a:ext cx="897583" cy="272174"/>
          </a:xfrm>
          <a:custGeom>
            <a:avLst/>
            <a:gdLst/>
            <a:ahLst/>
            <a:cxnLst/>
            <a:rect l="l" t="t" r="r" b="b"/>
            <a:pathLst>
              <a:path w="7958" h="2413" extrusionOk="0">
                <a:moveTo>
                  <a:pt x="5987" y="1"/>
                </a:moveTo>
                <a:cubicBezTo>
                  <a:pt x="5302" y="1"/>
                  <a:pt x="4651" y="320"/>
                  <a:pt x="4181" y="829"/>
                </a:cubicBezTo>
                <a:cubicBezTo>
                  <a:pt x="4103" y="914"/>
                  <a:pt x="4036" y="998"/>
                  <a:pt x="3970" y="1089"/>
                </a:cubicBezTo>
                <a:cubicBezTo>
                  <a:pt x="3970" y="1089"/>
                  <a:pt x="3659" y="723"/>
                  <a:pt x="3273" y="723"/>
                </a:cubicBezTo>
                <a:cubicBezTo>
                  <a:pt x="3056" y="723"/>
                  <a:pt x="2814" y="840"/>
                  <a:pt x="2592" y="1204"/>
                </a:cubicBezTo>
                <a:cubicBezTo>
                  <a:pt x="2592" y="1204"/>
                  <a:pt x="2289" y="804"/>
                  <a:pt x="1827" y="804"/>
                </a:cubicBezTo>
                <a:cubicBezTo>
                  <a:pt x="1569" y="804"/>
                  <a:pt x="1262" y="929"/>
                  <a:pt x="931" y="1319"/>
                </a:cubicBezTo>
                <a:cubicBezTo>
                  <a:pt x="0" y="2412"/>
                  <a:pt x="393" y="2412"/>
                  <a:pt x="393" y="2412"/>
                </a:cubicBezTo>
                <a:lnTo>
                  <a:pt x="7940" y="2291"/>
                </a:lnTo>
                <a:cubicBezTo>
                  <a:pt x="7958" y="2062"/>
                  <a:pt x="7946" y="1826"/>
                  <a:pt x="7897" y="1603"/>
                </a:cubicBezTo>
                <a:cubicBezTo>
                  <a:pt x="7825" y="1252"/>
                  <a:pt x="7662" y="926"/>
                  <a:pt x="7432" y="648"/>
                </a:cubicBezTo>
                <a:cubicBezTo>
                  <a:pt x="7178" y="346"/>
                  <a:pt x="6828" y="134"/>
                  <a:pt x="6447" y="50"/>
                </a:cubicBezTo>
                <a:cubicBezTo>
                  <a:pt x="6293" y="17"/>
                  <a:pt x="6139" y="1"/>
                  <a:pt x="598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5" name="Google Shape;45;p3"/>
          <p:cNvSpPr/>
          <p:nvPr/>
        </p:nvSpPr>
        <p:spPr>
          <a:xfrm>
            <a:off x="5284200" y="4464924"/>
            <a:ext cx="495874" cy="221200"/>
          </a:xfrm>
          <a:custGeom>
            <a:avLst/>
            <a:gdLst/>
            <a:ahLst/>
            <a:cxnLst/>
            <a:rect l="l" t="t" r="r" b="b"/>
            <a:pathLst>
              <a:path w="2885" h="1287" extrusionOk="0">
                <a:moveTo>
                  <a:pt x="1908" y="0"/>
                </a:moveTo>
                <a:cubicBezTo>
                  <a:pt x="1884" y="0"/>
                  <a:pt x="1859" y="7"/>
                  <a:pt x="1837" y="23"/>
                </a:cubicBezTo>
                <a:cubicBezTo>
                  <a:pt x="1674" y="168"/>
                  <a:pt x="1414" y="428"/>
                  <a:pt x="1299" y="761"/>
                </a:cubicBezTo>
                <a:cubicBezTo>
                  <a:pt x="1299" y="761"/>
                  <a:pt x="1172" y="223"/>
                  <a:pt x="955" y="60"/>
                </a:cubicBezTo>
                <a:cubicBezTo>
                  <a:pt x="938" y="47"/>
                  <a:pt x="922" y="41"/>
                  <a:pt x="907" y="41"/>
                </a:cubicBezTo>
                <a:cubicBezTo>
                  <a:pt x="732" y="41"/>
                  <a:pt x="701" y="869"/>
                  <a:pt x="701" y="869"/>
                </a:cubicBezTo>
                <a:cubicBezTo>
                  <a:pt x="623" y="553"/>
                  <a:pt x="340" y="331"/>
                  <a:pt x="13" y="331"/>
                </a:cubicBezTo>
                <a:cubicBezTo>
                  <a:pt x="9" y="331"/>
                  <a:pt x="4" y="331"/>
                  <a:pt x="0" y="332"/>
                </a:cubicBezTo>
                <a:lnTo>
                  <a:pt x="375" y="1286"/>
                </a:lnTo>
                <a:lnTo>
                  <a:pt x="2538" y="1286"/>
                </a:lnTo>
                <a:lnTo>
                  <a:pt x="2870" y="241"/>
                </a:lnTo>
                <a:cubicBezTo>
                  <a:pt x="2885" y="197"/>
                  <a:pt x="2849" y="154"/>
                  <a:pt x="2809" y="154"/>
                </a:cubicBezTo>
                <a:cubicBezTo>
                  <a:pt x="2799" y="154"/>
                  <a:pt x="2789" y="156"/>
                  <a:pt x="2780" y="162"/>
                </a:cubicBezTo>
                <a:cubicBezTo>
                  <a:pt x="2580" y="259"/>
                  <a:pt x="2242" y="452"/>
                  <a:pt x="2127" y="652"/>
                </a:cubicBezTo>
                <a:lnTo>
                  <a:pt x="2018" y="84"/>
                </a:lnTo>
                <a:cubicBezTo>
                  <a:pt x="2006" y="31"/>
                  <a:pt x="1958" y="0"/>
                  <a:pt x="190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6" name="Google Shape;46;p3"/>
          <p:cNvSpPr/>
          <p:nvPr/>
        </p:nvSpPr>
        <p:spPr>
          <a:xfrm flipH="1">
            <a:off x="542063" y="1350311"/>
            <a:ext cx="1726627" cy="523549"/>
          </a:xfrm>
          <a:custGeom>
            <a:avLst/>
            <a:gdLst/>
            <a:ahLst/>
            <a:cxnLst/>
            <a:rect l="l" t="t" r="r" b="b"/>
            <a:pathLst>
              <a:path w="7958" h="2413" extrusionOk="0">
                <a:moveTo>
                  <a:pt x="5987" y="1"/>
                </a:moveTo>
                <a:cubicBezTo>
                  <a:pt x="5302" y="1"/>
                  <a:pt x="4651" y="320"/>
                  <a:pt x="4181" y="829"/>
                </a:cubicBezTo>
                <a:cubicBezTo>
                  <a:pt x="4103" y="914"/>
                  <a:pt x="4036" y="998"/>
                  <a:pt x="3970" y="1089"/>
                </a:cubicBezTo>
                <a:cubicBezTo>
                  <a:pt x="3970" y="1089"/>
                  <a:pt x="3659" y="723"/>
                  <a:pt x="3273" y="723"/>
                </a:cubicBezTo>
                <a:cubicBezTo>
                  <a:pt x="3056" y="723"/>
                  <a:pt x="2814" y="840"/>
                  <a:pt x="2592" y="1204"/>
                </a:cubicBezTo>
                <a:cubicBezTo>
                  <a:pt x="2592" y="1204"/>
                  <a:pt x="2289" y="804"/>
                  <a:pt x="1827" y="804"/>
                </a:cubicBezTo>
                <a:cubicBezTo>
                  <a:pt x="1569" y="804"/>
                  <a:pt x="1262" y="929"/>
                  <a:pt x="931" y="1319"/>
                </a:cubicBezTo>
                <a:cubicBezTo>
                  <a:pt x="0" y="2412"/>
                  <a:pt x="393" y="2412"/>
                  <a:pt x="393" y="2412"/>
                </a:cubicBezTo>
                <a:lnTo>
                  <a:pt x="7940" y="2291"/>
                </a:lnTo>
                <a:cubicBezTo>
                  <a:pt x="7958" y="2062"/>
                  <a:pt x="7946" y="1826"/>
                  <a:pt x="7897" y="1603"/>
                </a:cubicBezTo>
                <a:cubicBezTo>
                  <a:pt x="7825" y="1252"/>
                  <a:pt x="7662" y="926"/>
                  <a:pt x="7432" y="648"/>
                </a:cubicBezTo>
                <a:cubicBezTo>
                  <a:pt x="7178" y="346"/>
                  <a:pt x="6828" y="134"/>
                  <a:pt x="6447" y="50"/>
                </a:cubicBezTo>
                <a:cubicBezTo>
                  <a:pt x="6293" y="17"/>
                  <a:pt x="6139" y="1"/>
                  <a:pt x="598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7" name="Google Shape;47;p3"/>
          <p:cNvSpPr/>
          <p:nvPr/>
        </p:nvSpPr>
        <p:spPr>
          <a:xfrm>
            <a:off x="269214" y="597318"/>
            <a:ext cx="153835" cy="162316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8" name="Google Shape;48;p3"/>
          <p:cNvSpPr/>
          <p:nvPr/>
        </p:nvSpPr>
        <p:spPr>
          <a:xfrm>
            <a:off x="1096241" y="972592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9" name="Google Shape;49;p3"/>
          <p:cNvSpPr/>
          <p:nvPr/>
        </p:nvSpPr>
        <p:spPr>
          <a:xfrm>
            <a:off x="1631666" y="597329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0" name="Google Shape;50;p3"/>
          <p:cNvSpPr/>
          <p:nvPr/>
        </p:nvSpPr>
        <p:spPr>
          <a:xfrm>
            <a:off x="655699" y="157571"/>
            <a:ext cx="223975" cy="192005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" name="Google Shape;51;p3"/>
          <p:cNvSpPr/>
          <p:nvPr/>
        </p:nvSpPr>
        <p:spPr>
          <a:xfrm>
            <a:off x="8020389" y="187254"/>
            <a:ext cx="153835" cy="162316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2" name="Google Shape;52;p3"/>
          <p:cNvSpPr/>
          <p:nvPr/>
        </p:nvSpPr>
        <p:spPr>
          <a:xfrm>
            <a:off x="8540351" y="406426"/>
            <a:ext cx="223975" cy="192013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3" name="Google Shape;53;p3"/>
          <p:cNvSpPr/>
          <p:nvPr/>
        </p:nvSpPr>
        <p:spPr>
          <a:xfrm>
            <a:off x="8121765" y="717217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4" name="Google Shape;54;p3"/>
          <p:cNvSpPr/>
          <p:nvPr/>
        </p:nvSpPr>
        <p:spPr>
          <a:xfrm>
            <a:off x="7294454" y="3321454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5" name="Google Shape;55;p3"/>
          <p:cNvSpPr/>
          <p:nvPr/>
        </p:nvSpPr>
        <p:spPr>
          <a:xfrm>
            <a:off x="7725972" y="3075326"/>
            <a:ext cx="136092" cy="143613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6" name="Google Shape;56;p3"/>
          <p:cNvSpPr/>
          <p:nvPr/>
        </p:nvSpPr>
        <p:spPr>
          <a:xfrm>
            <a:off x="1631674" y="2574171"/>
            <a:ext cx="223975" cy="192005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1948640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1.xml"/><Relationship Id="rId18" Type="http://schemas.openxmlformats.org/officeDocument/2006/relationships/slideLayout" Target="../slideLayouts/slideLayout26.xml"/><Relationship Id="rId26" Type="http://schemas.openxmlformats.org/officeDocument/2006/relationships/slideLayout" Target="../slideLayouts/slideLayout34.xml"/><Relationship Id="rId21" Type="http://schemas.openxmlformats.org/officeDocument/2006/relationships/slideLayout" Target="../slideLayouts/slideLayout29.xml"/><Relationship Id="rId34" Type="http://schemas.openxmlformats.org/officeDocument/2006/relationships/slideLayout" Target="../slideLayouts/slideLayout42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17" Type="http://schemas.openxmlformats.org/officeDocument/2006/relationships/slideLayout" Target="../slideLayouts/slideLayout25.xml"/><Relationship Id="rId25" Type="http://schemas.openxmlformats.org/officeDocument/2006/relationships/slideLayout" Target="../slideLayouts/slideLayout33.xml"/><Relationship Id="rId33" Type="http://schemas.openxmlformats.org/officeDocument/2006/relationships/slideLayout" Target="../slideLayouts/slideLayout41.xml"/><Relationship Id="rId38" Type="http://schemas.openxmlformats.org/officeDocument/2006/relationships/image" Target="../media/image1.png"/><Relationship Id="rId2" Type="http://schemas.openxmlformats.org/officeDocument/2006/relationships/slideLayout" Target="../slideLayouts/slideLayout10.xml"/><Relationship Id="rId16" Type="http://schemas.openxmlformats.org/officeDocument/2006/relationships/slideLayout" Target="../slideLayouts/slideLayout24.xml"/><Relationship Id="rId20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37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24" Type="http://schemas.openxmlformats.org/officeDocument/2006/relationships/slideLayout" Target="../slideLayouts/slideLayout32.xml"/><Relationship Id="rId32" Type="http://schemas.openxmlformats.org/officeDocument/2006/relationships/slideLayout" Target="../slideLayouts/slideLayout40.xml"/><Relationship Id="rId37" Type="http://schemas.openxmlformats.org/officeDocument/2006/relationships/theme" Target="../theme/theme2.xml"/><Relationship Id="rId5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23.xml"/><Relationship Id="rId23" Type="http://schemas.openxmlformats.org/officeDocument/2006/relationships/slideLayout" Target="../slideLayouts/slideLayout31.xml"/><Relationship Id="rId28" Type="http://schemas.openxmlformats.org/officeDocument/2006/relationships/slideLayout" Target="../slideLayouts/slideLayout36.xml"/><Relationship Id="rId36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27.xml"/><Relationship Id="rId31" Type="http://schemas.openxmlformats.org/officeDocument/2006/relationships/slideLayout" Target="../slideLayouts/slideLayout39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slideLayout" Target="../slideLayouts/slideLayout22.xml"/><Relationship Id="rId22" Type="http://schemas.openxmlformats.org/officeDocument/2006/relationships/slideLayout" Target="../slideLayouts/slideLayout30.xml"/><Relationship Id="rId27" Type="http://schemas.openxmlformats.org/officeDocument/2006/relationships/slideLayout" Target="../slideLayouts/slideLayout35.xml"/><Relationship Id="rId30" Type="http://schemas.openxmlformats.org/officeDocument/2006/relationships/slideLayout" Target="../slideLayouts/slideLayout38.xml"/><Relationship Id="rId35" Type="http://schemas.openxmlformats.org/officeDocument/2006/relationships/slideLayout" Target="../slideLayouts/slideLayout43.xml"/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0875" y="447650"/>
            <a:ext cx="7722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Bowlby One SC"/>
              <a:buNone/>
              <a:defRPr sz="3100">
                <a:solidFill>
                  <a:schemeClr val="dk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Bowlby One SC"/>
              <a:buNone/>
              <a:defRPr sz="3100">
                <a:solidFill>
                  <a:schemeClr val="dk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Bowlby One SC"/>
              <a:buNone/>
              <a:defRPr sz="3100">
                <a:solidFill>
                  <a:schemeClr val="dk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Bowlby One SC"/>
              <a:buNone/>
              <a:defRPr sz="3100">
                <a:solidFill>
                  <a:schemeClr val="dk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Bowlby One SC"/>
              <a:buNone/>
              <a:defRPr sz="3100">
                <a:solidFill>
                  <a:schemeClr val="dk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Bowlby One SC"/>
              <a:buNone/>
              <a:defRPr sz="3100">
                <a:solidFill>
                  <a:schemeClr val="dk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Bowlby One SC"/>
              <a:buNone/>
              <a:defRPr sz="3100">
                <a:solidFill>
                  <a:schemeClr val="dk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Bowlby One SC"/>
              <a:buNone/>
              <a:defRPr sz="3100">
                <a:solidFill>
                  <a:schemeClr val="dk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Bowlby One SC"/>
              <a:buNone/>
              <a:defRPr sz="3100">
                <a:solidFill>
                  <a:schemeClr val="dk1"/>
                </a:solidFill>
                <a:latin typeface="Bowlby One SC"/>
                <a:ea typeface="Bowlby One SC"/>
                <a:cs typeface="Bowlby One SC"/>
                <a:sym typeface="Bowlby One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0875" y="1152475"/>
            <a:ext cx="77223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idact Gothic"/>
              <a:buChar char="●"/>
              <a:defRPr sz="18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pic>
        <p:nvPicPr>
          <p:cNvPr id="2" name="Picture 1" descr="A picture containing qr code&#10;&#10;Description automatically generated">
            <a:extLst>
              <a:ext uri="{FF2B5EF4-FFF2-40B4-BE49-F238E27FC236}">
                <a16:creationId xmlns:a16="http://schemas.microsoft.com/office/drawing/2014/main" id="{6616C9F4-D38A-70D9-468D-7DD6498D65DA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8681776" y="-30144"/>
            <a:ext cx="462224" cy="462224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9" r:id="rId3"/>
    <p:sldLayoutId id="2147483664" r:id="rId4"/>
    <p:sldLayoutId id="2147483674" r:id="rId5"/>
    <p:sldLayoutId id="2147483681" r:id="rId6"/>
    <p:sldLayoutId id="2147483682" r:id="rId7"/>
    <p:sldLayoutId id="2147483727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Barrio"/>
              <a:buNone/>
              <a:defRPr sz="2800">
                <a:solidFill>
                  <a:schemeClr val="accent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llerta"/>
              <a:buChar char="●"/>
              <a:defRPr>
                <a:solidFill>
                  <a:schemeClr val="accent2"/>
                </a:solidFill>
                <a:latin typeface="Allerta"/>
                <a:ea typeface="Allerta"/>
                <a:cs typeface="Allerta"/>
                <a:sym typeface="Allerta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llerta"/>
              <a:buChar char="○"/>
              <a:defRPr>
                <a:solidFill>
                  <a:schemeClr val="accent2"/>
                </a:solidFill>
                <a:latin typeface="Allerta"/>
                <a:ea typeface="Allerta"/>
                <a:cs typeface="Allerta"/>
                <a:sym typeface="Allerta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llerta"/>
              <a:buChar char="■"/>
              <a:defRPr>
                <a:solidFill>
                  <a:schemeClr val="accent2"/>
                </a:solidFill>
                <a:latin typeface="Allerta"/>
                <a:ea typeface="Allerta"/>
                <a:cs typeface="Allerta"/>
                <a:sym typeface="Allerta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llerta"/>
              <a:buChar char="●"/>
              <a:defRPr>
                <a:solidFill>
                  <a:schemeClr val="accent2"/>
                </a:solidFill>
                <a:latin typeface="Allerta"/>
                <a:ea typeface="Allerta"/>
                <a:cs typeface="Allerta"/>
                <a:sym typeface="Allerta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llerta"/>
              <a:buChar char="○"/>
              <a:defRPr>
                <a:solidFill>
                  <a:schemeClr val="accent2"/>
                </a:solidFill>
                <a:latin typeface="Allerta"/>
                <a:ea typeface="Allerta"/>
                <a:cs typeface="Allerta"/>
                <a:sym typeface="Allerta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llerta"/>
              <a:buChar char="■"/>
              <a:defRPr>
                <a:solidFill>
                  <a:schemeClr val="accent2"/>
                </a:solidFill>
                <a:latin typeface="Allerta"/>
                <a:ea typeface="Allerta"/>
                <a:cs typeface="Allerta"/>
                <a:sym typeface="Allerta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llerta"/>
              <a:buChar char="●"/>
              <a:defRPr>
                <a:solidFill>
                  <a:schemeClr val="accent2"/>
                </a:solidFill>
                <a:latin typeface="Allerta"/>
                <a:ea typeface="Allerta"/>
                <a:cs typeface="Allerta"/>
                <a:sym typeface="Allerta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llerta"/>
              <a:buChar char="○"/>
              <a:defRPr>
                <a:solidFill>
                  <a:schemeClr val="accent2"/>
                </a:solidFill>
                <a:latin typeface="Allerta"/>
                <a:ea typeface="Allerta"/>
                <a:cs typeface="Allerta"/>
                <a:sym typeface="Allerta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llerta"/>
              <a:buChar char="■"/>
              <a:defRPr>
                <a:solidFill>
                  <a:schemeClr val="accent2"/>
                </a:solidFill>
                <a:latin typeface="Allerta"/>
                <a:ea typeface="Allerta"/>
                <a:cs typeface="Allerta"/>
                <a:sym typeface="Allerta"/>
              </a:defRPr>
            </a:lvl9pPr>
          </a:lstStyle>
          <a:p>
            <a:endParaRPr dirty="0"/>
          </a:p>
        </p:txBody>
      </p:sp>
      <p:pic>
        <p:nvPicPr>
          <p:cNvPr id="3" name="Picture 2" descr="A picture containing qr code&#10;&#10;Description automatically generated">
            <a:extLst>
              <a:ext uri="{FF2B5EF4-FFF2-40B4-BE49-F238E27FC236}">
                <a16:creationId xmlns:a16="http://schemas.microsoft.com/office/drawing/2014/main" id="{CD8DA912-1736-1041-277F-1D00C0D6A1BD}"/>
              </a:ext>
            </a:extLst>
          </p:cNvPr>
          <p:cNvPicPr>
            <a:picLocks noChangeAspect="1"/>
          </p:cNvPicPr>
          <p:nvPr userDrawn="1"/>
        </p:nvPicPr>
        <p:blipFill>
          <a:blip r:embed="rId38"/>
          <a:stretch>
            <a:fillRect/>
          </a:stretch>
        </p:blipFill>
        <p:spPr>
          <a:xfrm>
            <a:off x="8467285" y="0"/>
            <a:ext cx="676715" cy="67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9351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  <p:sldLayoutId id="2147483707" r:id="rId18"/>
    <p:sldLayoutId id="2147483708" r:id="rId19"/>
    <p:sldLayoutId id="2147483709" r:id="rId20"/>
    <p:sldLayoutId id="2147483710" r:id="rId21"/>
    <p:sldLayoutId id="2147483711" r:id="rId22"/>
    <p:sldLayoutId id="2147483712" r:id="rId23"/>
    <p:sldLayoutId id="2147483713" r:id="rId24"/>
    <p:sldLayoutId id="2147483714" r:id="rId25"/>
    <p:sldLayoutId id="2147483715" r:id="rId26"/>
    <p:sldLayoutId id="2147483716" r:id="rId27"/>
    <p:sldLayoutId id="2147483717" r:id="rId28"/>
    <p:sldLayoutId id="2147483718" r:id="rId29"/>
    <p:sldLayoutId id="2147483719" r:id="rId30"/>
    <p:sldLayoutId id="2147483720" r:id="rId31"/>
    <p:sldLayoutId id="2147483721" r:id="rId32"/>
    <p:sldLayoutId id="2147483722" r:id="rId33"/>
    <p:sldLayoutId id="2147483723" r:id="rId34"/>
    <p:sldLayoutId id="2147483724" r:id="rId35"/>
    <p:sldLayoutId id="2147483725" r:id="rId3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microsoft.com/office/2007/relationships/hdphoto" Target="../media/hdphoto4.wdp"/><Relationship Id="rId3" Type="http://schemas.microsoft.com/office/2007/relationships/media" Target="../media/media2.mp3"/><Relationship Id="rId7" Type="http://schemas.openxmlformats.org/officeDocument/2006/relationships/slideLayout" Target="../slideLayouts/slideLayout3.xml"/><Relationship Id="rId12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8.png"/><Relationship Id="rId5" Type="http://schemas.microsoft.com/office/2007/relationships/media" Target="../media/media3.mp3"/><Relationship Id="rId10" Type="http://schemas.microsoft.com/office/2007/relationships/hdphoto" Target="../media/hdphoto3.wdp"/><Relationship Id="rId4" Type="http://schemas.openxmlformats.org/officeDocument/2006/relationships/audio" Target="../media/media2.mp3"/><Relationship Id="rId9" Type="http://schemas.openxmlformats.org/officeDocument/2006/relationships/image" Target="../media/image7.png"/><Relationship Id="rId1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media" Target="../media/media5.mp3"/><Relationship Id="rId7" Type="http://schemas.openxmlformats.org/officeDocument/2006/relationships/image" Target="../media/image8.png"/><Relationship Id="rId12" Type="http://schemas.openxmlformats.org/officeDocument/2006/relationships/image" Target="../media/image4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notesSlide" Target="../notesSlides/notesSlide2.xml"/><Relationship Id="rId11" Type="http://schemas.microsoft.com/office/2007/relationships/hdphoto" Target="../media/hdphoto6.wdp"/><Relationship Id="rId5" Type="http://schemas.openxmlformats.org/officeDocument/2006/relationships/slideLayout" Target="../slideLayouts/slideLayout3.xml"/><Relationship Id="rId10" Type="http://schemas.openxmlformats.org/officeDocument/2006/relationships/image" Target="../media/image11.png"/><Relationship Id="rId4" Type="http://schemas.openxmlformats.org/officeDocument/2006/relationships/audio" Target="../media/media5.mp3"/><Relationship Id="rId9" Type="http://schemas.microsoft.com/office/2007/relationships/hdphoto" Target="../media/hdphoto5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slide" Target="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microsoft.com/office/2007/relationships/hdphoto" Target="../media/hdphoto7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40"/>
          <p:cNvSpPr/>
          <p:nvPr/>
        </p:nvSpPr>
        <p:spPr>
          <a:xfrm rot="-50188">
            <a:off x="777224" y="2807191"/>
            <a:ext cx="4336062" cy="732385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9" name="Google Shape;619;p40"/>
          <p:cNvSpPr txBox="1">
            <a:spLocks noGrp="1"/>
          </p:cNvSpPr>
          <p:nvPr>
            <p:ph type="ctrTitle"/>
          </p:nvPr>
        </p:nvSpPr>
        <p:spPr>
          <a:xfrm>
            <a:off x="712600" y="1530697"/>
            <a:ext cx="4465500" cy="14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UNIT 7</a:t>
            </a:r>
            <a:endParaRPr sz="72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21" name="Google Shape;621;p40"/>
          <p:cNvSpPr txBox="1">
            <a:spLocks noGrp="1"/>
          </p:cNvSpPr>
          <p:nvPr>
            <p:ph type="ctrTitle" idx="2"/>
          </p:nvPr>
        </p:nvSpPr>
        <p:spPr>
          <a:xfrm rot="-49926">
            <a:off x="714153" y="2818292"/>
            <a:ext cx="4462071" cy="45568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TELEVISION</a:t>
            </a:r>
            <a:endParaRPr sz="3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622" name="Google Shape;622;p40"/>
          <p:cNvGrpSpPr/>
          <p:nvPr/>
        </p:nvGrpSpPr>
        <p:grpSpPr>
          <a:xfrm>
            <a:off x="864550" y="549643"/>
            <a:ext cx="7813317" cy="4125620"/>
            <a:chOff x="864550" y="549643"/>
            <a:chExt cx="7813317" cy="4125620"/>
          </a:xfrm>
        </p:grpSpPr>
        <p:grpSp>
          <p:nvGrpSpPr>
            <p:cNvPr id="623" name="Google Shape;623;p40"/>
            <p:cNvGrpSpPr/>
            <p:nvPr/>
          </p:nvGrpSpPr>
          <p:grpSpPr>
            <a:xfrm>
              <a:off x="7606163" y="2256968"/>
              <a:ext cx="234195" cy="243376"/>
              <a:chOff x="3488225" y="2800475"/>
              <a:chExt cx="98850" cy="102725"/>
            </a:xfrm>
          </p:grpSpPr>
          <p:sp>
            <p:nvSpPr>
              <p:cNvPr id="624" name="Google Shape;624;p40"/>
              <p:cNvSpPr/>
              <p:nvPr/>
            </p:nvSpPr>
            <p:spPr>
              <a:xfrm>
                <a:off x="3535550" y="2800475"/>
                <a:ext cx="11325" cy="102725"/>
              </a:xfrm>
              <a:custGeom>
                <a:avLst/>
                <a:gdLst/>
                <a:ahLst/>
                <a:cxnLst/>
                <a:rect l="l" t="t" r="r" b="b"/>
                <a:pathLst>
                  <a:path w="453" h="4109" extrusionOk="0">
                    <a:moveTo>
                      <a:pt x="239" y="0"/>
                    </a:moveTo>
                    <a:cubicBezTo>
                      <a:pt x="120" y="0"/>
                      <a:pt x="12" y="108"/>
                      <a:pt x="12" y="227"/>
                    </a:cubicBezTo>
                    <a:lnTo>
                      <a:pt x="0" y="3882"/>
                    </a:lnTo>
                    <a:cubicBezTo>
                      <a:pt x="0" y="4001"/>
                      <a:pt x="96" y="4108"/>
                      <a:pt x="215" y="4108"/>
                    </a:cubicBezTo>
                    <a:cubicBezTo>
                      <a:pt x="334" y="4108"/>
                      <a:pt x="441" y="4001"/>
                      <a:pt x="441" y="3882"/>
                    </a:cubicBezTo>
                    <a:lnTo>
                      <a:pt x="453" y="227"/>
                    </a:lnTo>
                    <a:cubicBezTo>
                      <a:pt x="453" y="108"/>
                      <a:pt x="358" y="0"/>
                      <a:pt x="2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25" name="Google Shape;625;p40"/>
              <p:cNvSpPr/>
              <p:nvPr/>
            </p:nvSpPr>
            <p:spPr>
              <a:xfrm>
                <a:off x="3497750" y="2819400"/>
                <a:ext cx="88125" cy="6355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2542" extrusionOk="0">
                    <a:moveTo>
                      <a:pt x="3284" y="0"/>
                    </a:moveTo>
                    <a:cubicBezTo>
                      <a:pt x="3241" y="0"/>
                      <a:pt x="3197" y="14"/>
                      <a:pt x="3156" y="41"/>
                    </a:cubicBezTo>
                    <a:lnTo>
                      <a:pt x="131" y="2160"/>
                    </a:lnTo>
                    <a:cubicBezTo>
                      <a:pt x="36" y="2220"/>
                      <a:pt x="0" y="2351"/>
                      <a:pt x="72" y="2458"/>
                    </a:cubicBezTo>
                    <a:cubicBezTo>
                      <a:pt x="119" y="2518"/>
                      <a:pt x="179" y="2541"/>
                      <a:pt x="262" y="2541"/>
                    </a:cubicBezTo>
                    <a:cubicBezTo>
                      <a:pt x="298" y="2541"/>
                      <a:pt x="346" y="2530"/>
                      <a:pt x="381" y="2506"/>
                    </a:cubicBezTo>
                    <a:lnTo>
                      <a:pt x="3394" y="398"/>
                    </a:lnTo>
                    <a:cubicBezTo>
                      <a:pt x="3501" y="339"/>
                      <a:pt x="3525" y="208"/>
                      <a:pt x="3453" y="101"/>
                    </a:cubicBezTo>
                    <a:cubicBezTo>
                      <a:pt x="3417" y="35"/>
                      <a:pt x="3353" y="0"/>
                      <a:pt x="32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26" name="Google Shape;626;p40"/>
              <p:cNvSpPr/>
              <p:nvPr/>
            </p:nvSpPr>
            <p:spPr>
              <a:xfrm>
                <a:off x="3507275" y="2814900"/>
                <a:ext cx="69975" cy="71925"/>
              </a:xfrm>
              <a:custGeom>
                <a:avLst/>
                <a:gdLst/>
                <a:ahLst/>
                <a:cxnLst/>
                <a:rect l="l" t="t" r="r" b="b"/>
                <a:pathLst>
                  <a:path w="2799" h="2877" extrusionOk="0">
                    <a:moveTo>
                      <a:pt x="246" y="1"/>
                    </a:moveTo>
                    <a:cubicBezTo>
                      <a:pt x="193" y="1"/>
                      <a:pt x="140" y="22"/>
                      <a:pt x="96" y="66"/>
                    </a:cubicBezTo>
                    <a:cubicBezTo>
                      <a:pt x="12" y="150"/>
                      <a:pt x="0" y="281"/>
                      <a:pt x="84" y="376"/>
                    </a:cubicBezTo>
                    <a:lnTo>
                      <a:pt x="2382" y="2793"/>
                    </a:lnTo>
                    <a:cubicBezTo>
                      <a:pt x="2417" y="2841"/>
                      <a:pt x="2477" y="2876"/>
                      <a:pt x="2536" y="2876"/>
                    </a:cubicBezTo>
                    <a:cubicBezTo>
                      <a:pt x="2584" y="2876"/>
                      <a:pt x="2644" y="2864"/>
                      <a:pt x="2691" y="2817"/>
                    </a:cubicBezTo>
                    <a:cubicBezTo>
                      <a:pt x="2775" y="2721"/>
                      <a:pt x="2798" y="2591"/>
                      <a:pt x="2703" y="2495"/>
                    </a:cubicBezTo>
                    <a:lnTo>
                      <a:pt x="417" y="78"/>
                    </a:lnTo>
                    <a:cubicBezTo>
                      <a:pt x="366" y="28"/>
                      <a:pt x="306" y="1"/>
                      <a:pt x="2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27" name="Google Shape;627;p40"/>
              <p:cNvSpPr/>
              <p:nvPr/>
            </p:nvSpPr>
            <p:spPr>
              <a:xfrm>
                <a:off x="3488225" y="2844825"/>
                <a:ext cx="98850" cy="11325"/>
              </a:xfrm>
              <a:custGeom>
                <a:avLst/>
                <a:gdLst/>
                <a:ahLst/>
                <a:cxnLst/>
                <a:rect l="l" t="t" r="r" b="b"/>
                <a:pathLst>
                  <a:path w="3954" h="453" extrusionOk="0">
                    <a:moveTo>
                      <a:pt x="3739" y="0"/>
                    </a:moveTo>
                    <a:lnTo>
                      <a:pt x="203" y="24"/>
                    </a:lnTo>
                    <a:cubicBezTo>
                      <a:pt x="84" y="24"/>
                      <a:pt x="0" y="131"/>
                      <a:pt x="0" y="251"/>
                    </a:cubicBezTo>
                    <a:cubicBezTo>
                      <a:pt x="0" y="370"/>
                      <a:pt x="108" y="453"/>
                      <a:pt x="227" y="453"/>
                    </a:cubicBezTo>
                    <a:lnTo>
                      <a:pt x="3751" y="429"/>
                    </a:lnTo>
                    <a:cubicBezTo>
                      <a:pt x="3870" y="429"/>
                      <a:pt x="3953" y="322"/>
                      <a:pt x="3953" y="203"/>
                    </a:cubicBezTo>
                    <a:cubicBezTo>
                      <a:pt x="3953" y="84"/>
                      <a:pt x="3858" y="0"/>
                      <a:pt x="37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628" name="Google Shape;628;p40"/>
            <p:cNvSpPr/>
            <p:nvPr/>
          </p:nvSpPr>
          <p:spPr>
            <a:xfrm rot="1969955">
              <a:off x="6754610" y="4308602"/>
              <a:ext cx="300045" cy="310090"/>
            </a:xfrm>
            <a:custGeom>
              <a:avLst/>
              <a:gdLst/>
              <a:ahLst/>
              <a:cxnLst/>
              <a:rect l="l" t="t" r="r" b="b"/>
              <a:pathLst>
                <a:path w="6502" h="6720" extrusionOk="0">
                  <a:moveTo>
                    <a:pt x="1870" y="540"/>
                  </a:moveTo>
                  <a:cubicBezTo>
                    <a:pt x="2143" y="766"/>
                    <a:pt x="2620" y="1171"/>
                    <a:pt x="3167" y="1624"/>
                  </a:cubicBezTo>
                  <a:cubicBezTo>
                    <a:pt x="2822" y="1826"/>
                    <a:pt x="2477" y="2040"/>
                    <a:pt x="2143" y="2255"/>
                  </a:cubicBezTo>
                  <a:cubicBezTo>
                    <a:pt x="1905" y="1231"/>
                    <a:pt x="1858" y="766"/>
                    <a:pt x="1870" y="540"/>
                  </a:cubicBezTo>
                  <a:close/>
                  <a:moveTo>
                    <a:pt x="5370" y="897"/>
                  </a:moveTo>
                  <a:lnTo>
                    <a:pt x="5370" y="897"/>
                  </a:lnTo>
                  <a:cubicBezTo>
                    <a:pt x="5263" y="1207"/>
                    <a:pt x="5072" y="1743"/>
                    <a:pt x="4787" y="2457"/>
                  </a:cubicBezTo>
                  <a:cubicBezTo>
                    <a:pt x="4525" y="2219"/>
                    <a:pt x="4227" y="1969"/>
                    <a:pt x="3906" y="1683"/>
                  </a:cubicBezTo>
                  <a:cubicBezTo>
                    <a:pt x="4644" y="1266"/>
                    <a:pt x="5084" y="1028"/>
                    <a:pt x="5370" y="897"/>
                  </a:cubicBezTo>
                  <a:close/>
                  <a:moveTo>
                    <a:pt x="1858" y="2969"/>
                  </a:moveTo>
                  <a:cubicBezTo>
                    <a:pt x="1965" y="3338"/>
                    <a:pt x="2060" y="3755"/>
                    <a:pt x="2203" y="4207"/>
                  </a:cubicBezTo>
                  <a:cubicBezTo>
                    <a:pt x="1250" y="4088"/>
                    <a:pt x="738" y="3969"/>
                    <a:pt x="536" y="3886"/>
                  </a:cubicBezTo>
                  <a:cubicBezTo>
                    <a:pt x="727" y="3731"/>
                    <a:pt x="1155" y="3409"/>
                    <a:pt x="1858" y="2969"/>
                  </a:cubicBezTo>
                  <a:close/>
                  <a:moveTo>
                    <a:pt x="3513" y="1921"/>
                  </a:moveTo>
                  <a:cubicBezTo>
                    <a:pt x="3929" y="2266"/>
                    <a:pt x="4298" y="2600"/>
                    <a:pt x="4608" y="2898"/>
                  </a:cubicBezTo>
                  <a:cubicBezTo>
                    <a:pt x="4429" y="3374"/>
                    <a:pt x="4227" y="3874"/>
                    <a:pt x="4025" y="4338"/>
                  </a:cubicBezTo>
                  <a:cubicBezTo>
                    <a:pt x="3584" y="4326"/>
                    <a:pt x="3120" y="4291"/>
                    <a:pt x="2679" y="4243"/>
                  </a:cubicBezTo>
                  <a:cubicBezTo>
                    <a:pt x="2513" y="3683"/>
                    <a:pt x="2358" y="3159"/>
                    <a:pt x="2239" y="2695"/>
                  </a:cubicBezTo>
                  <a:cubicBezTo>
                    <a:pt x="2655" y="2445"/>
                    <a:pt x="3096" y="2183"/>
                    <a:pt x="3513" y="1921"/>
                  </a:cubicBezTo>
                  <a:close/>
                  <a:moveTo>
                    <a:pt x="4953" y="3207"/>
                  </a:moveTo>
                  <a:cubicBezTo>
                    <a:pt x="5632" y="3862"/>
                    <a:pt x="5894" y="4171"/>
                    <a:pt x="5977" y="4326"/>
                  </a:cubicBezTo>
                  <a:cubicBezTo>
                    <a:pt x="5846" y="4350"/>
                    <a:pt x="5596" y="4362"/>
                    <a:pt x="5132" y="4362"/>
                  </a:cubicBezTo>
                  <a:cubicBezTo>
                    <a:pt x="4941" y="4362"/>
                    <a:pt x="4715" y="4362"/>
                    <a:pt x="4489" y="4350"/>
                  </a:cubicBezTo>
                  <a:cubicBezTo>
                    <a:pt x="4644" y="3981"/>
                    <a:pt x="4799" y="3588"/>
                    <a:pt x="4953" y="3207"/>
                  </a:cubicBezTo>
                  <a:close/>
                  <a:moveTo>
                    <a:pt x="2810" y="4695"/>
                  </a:moveTo>
                  <a:lnTo>
                    <a:pt x="2810" y="4695"/>
                  </a:lnTo>
                  <a:cubicBezTo>
                    <a:pt x="3155" y="4719"/>
                    <a:pt x="3489" y="4755"/>
                    <a:pt x="3846" y="4767"/>
                  </a:cubicBezTo>
                  <a:cubicBezTo>
                    <a:pt x="3548" y="5469"/>
                    <a:pt x="3358" y="5850"/>
                    <a:pt x="3239" y="6065"/>
                  </a:cubicBezTo>
                  <a:cubicBezTo>
                    <a:pt x="3132" y="5767"/>
                    <a:pt x="2989" y="5279"/>
                    <a:pt x="2810" y="4695"/>
                  </a:cubicBezTo>
                  <a:close/>
                  <a:moveTo>
                    <a:pt x="1787" y="0"/>
                  </a:moveTo>
                  <a:cubicBezTo>
                    <a:pt x="1772" y="0"/>
                    <a:pt x="1755" y="1"/>
                    <a:pt x="1739" y="4"/>
                  </a:cubicBezTo>
                  <a:cubicBezTo>
                    <a:pt x="1393" y="100"/>
                    <a:pt x="1274" y="552"/>
                    <a:pt x="1751" y="2517"/>
                  </a:cubicBezTo>
                  <a:cubicBezTo>
                    <a:pt x="1167" y="2898"/>
                    <a:pt x="274" y="3493"/>
                    <a:pt x="84" y="3731"/>
                  </a:cubicBezTo>
                  <a:cubicBezTo>
                    <a:pt x="12" y="3814"/>
                    <a:pt x="0" y="3933"/>
                    <a:pt x="36" y="4041"/>
                  </a:cubicBezTo>
                  <a:cubicBezTo>
                    <a:pt x="96" y="4171"/>
                    <a:pt x="203" y="4445"/>
                    <a:pt x="2346" y="4660"/>
                  </a:cubicBezTo>
                  <a:cubicBezTo>
                    <a:pt x="2655" y="5719"/>
                    <a:pt x="2929" y="6529"/>
                    <a:pt x="2929" y="6541"/>
                  </a:cubicBezTo>
                  <a:cubicBezTo>
                    <a:pt x="2977" y="6672"/>
                    <a:pt x="3072" y="6719"/>
                    <a:pt x="3167" y="6719"/>
                  </a:cubicBezTo>
                  <a:cubicBezTo>
                    <a:pt x="3334" y="6719"/>
                    <a:pt x="3477" y="6719"/>
                    <a:pt x="4310" y="4814"/>
                  </a:cubicBezTo>
                  <a:cubicBezTo>
                    <a:pt x="4608" y="4826"/>
                    <a:pt x="4894" y="4826"/>
                    <a:pt x="5144" y="4826"/>
                  </a:cubicBezTo>
                  <a:cubicBezTo>
                    <a:pt x="6084" y="4826"/>
                    <a:pt x="6239" y="4743"/>
                    <a:pt x="6299" y="4707"/>
                  </a:cubicBezTo>
                  <a:cubicBezTo>
                    <a:pt x="6394" y="4660"/>
                    <a:pt x="6453" y="4588"/>
                    <a:pt x="6465" y="4481"/>
                  </a:cubicBezTo>
                  <a:cubicBezTo>
                    <a:pt x="6501" y="4291"/>
                    <a:pt x="6406" y="4005"/>
                    <a:pt x="5132" y="2802"/>
                  </a:cubicBezTo>
                  <a:cubicBezTo>
                    <a:pt x="5430" y="2040"/>
                    <a:pt x="5858" y="873"/>
                    <a:pt x="5882" y="659"/>
                  </a:cubicBezTo>
                  <a:cubicBezTo>
                    <a:pt x="5906" y="588"/>
                    <a:pt x="5870" y="516"/>
                    <a:pt x="5822" y="469"/>
                  </a:cubicBezTo>
                  <a:cubicBezTo>
                    <a:pt x="5799" y="409"/>
                    <a:pt x="5691" y="373"/>
                    <a:pt x="5632" y="373"/>
                  </a:cubicBezTo>
                  <a:cubicBezTo>
                    <a:pt x="5549" y="373"/>
                    <a:pt x="5310" y="373"/>
                    <a:pt x="3572" y="1409"/>
                  </a:cubicBezTo>
                  <a:cubicBezTo>
                    <a:pt x="2691" y="659"/>
                    <a:pt x="1941" y="52"/>
                    <a:pt x="1929" y="52"/>
                  </a:cubicBezTo>
                  <a:cubicBezTo>
                    <a:pt x="1884" y="16"/>
                    <a:pt x="1838" y="0"/>
                    <a:pt x="17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29" name="Google Shape;629;p40"/>
            <p:cNvSpPr/>
            <p:nvPr/>
          </p:nvSpPr>
          <p:spPr>
            <a:xfrm>
              <a:off x="7730988" y="4126025"/>
              <a:ext cx="125446" cy="126003"/>
            </a:xfrm>
            <a:custGeom>
              <a:avLst/>
              <a:gdLst/>
              <a:ahLst/>
              <a:cxnLst/>
              <a:rect l="l" t="t" r="r" b="b"/>
              <a:pathLst>
                <a:path w="3013" h="3026" extrusionOk="0">
                  <a:moveTo>
                    <a:pt x="1512" y="430"/>
                  </a:moveTo>
                  <a:cubicBezTo>
                    <a:pt x="1810" y="430"/>
                    <a:pt x="2072" y="549"/>
                    <a:pt x="2262" y="739"/>
                  </a:cubicBezTo>
                  <a:cubicBezTo>
                    <a:pt x="2477" y="953"/>
                    <a:pt x="2584" y="1215"/>
                    <a:pt x="2584" y="1501"/>
                  </a:cubicBezTo>
                  <a:cubicBezTo>
                    <a:pt x="2584" y="2096"/>
                    <a:pt x="2084" y="2573"/>
                    <a:pt x="1512" y="2573"/>
                  </a:cubicBezTo>
                  <a:cubicBezTo>
                    <a:pt x="917" y="2573"/>
                    <a:pt x="441" y="2096"/>
                    <a:pt x="441" y="1501"/>
                  </a:cubicBezTo>
                  <a:cubicBezTo>
                    <a:pt x="441" y="906"/>
                    <a:pt x="917" y="430"/>
                    <a:pt x="1512" y="430"/>
                  </a:cubicBezTo>
                  <a:close/>
                  <a:moveTo>
                    <a:pt x="1512" y="1"/>
                  </a:moveTo>
                  <a:cubicBezTo>
                    <a:pt x="691" y="1"/>
                    <a:pt x="0" y="668"/>
                    <a:pt x="0" y="1501"/>
                  </a:cubicBezTo>
                  <a:cubicBezTo>
                    <a:pt x="0" y="2335"/>
                    <a:pt x="679" y="3025"/>
                    <a:pt x="1512" y="3025"/>
                  </a:cubicBezTo>
                  <a:cubicBezTo>
                    <a:pt x="2346" y="3025"/>
                    <a:pt x="3012" y="2335"/>
                    <a:pt x="3012" y="1513"/>
                  </a:cubicBezTo>
                  <a:cubicBezTo>
                    <a:pt x="3012" y="1120"/>
                    <a:pt x="2858" y="727"/>
                    <a:pt x="2584" y="441"/>
                  </a:cubicBezTo>
                  <a:cubicBezTo>
                    <a:pt x="2298" y="168"/>
                    <a:pt x="1905" y="1"/>
                    <a:pt x="15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30" name="Google Shape;630;p40"/>
            <p:cNvSpPr/>
            <p:nvPr/>
          </p:nvSpPr>
          <p:spPr>
            <a:xfrm>
              <a:off x="6050725" y="4458400"/>
              <a:ext cx="125446" cy="126003"/>
            </a:xfrm>
            <a:custGeom>
              <a:avLst/>
              <a:gdLst/>
              <a:ahLst/>
              <a:cxnLst/>
              <a:rect l="l" t="t" r="r" b="b"/>
              <a:pathLst>
                <a:path w="3013" h="3026" extrusionOk="0">
                  <a:moveTo>
                    <a:pt x="1512" y="430"/>
                  </a:moveTo>
                  <a:cubicBezTo>
                    <a:pt x="1810" y="430"/>
                    <a:pt x="2072" y="549"/>
                    <a:pt x="2262" y="739"/>
                  </a:cubicBezTo>
                  <a:cubicBezTo>
                    <a:pt x="2477" y="953"/>
                    <a:pt x="2584" y="1215"/>
                    <a:pt x="2584" y="1501"/>
                  </a:cubicBezTo>
                  <a:cubicBezTo>
                    <a:pt x="2584" y="2096"/>
                    <a:pt x="2084" y="2573"/>
                    <a:pt x="1512" y="2573"/>
                  </a:cubicBezTo>
                  <a:cubicBezTo>
                    <a:pt x="917" y="2573"/>
                    <a:pt x="441" y="2096"/>
                    <a:pt x="441" y="1501"/>
                  </a:cubicBezTo>
                  <a:cubicBezTo>
                    <a:pt x="441" y="906"/>
                    <a:pt x="917" y="430"/>
                    <a:pt x="1512" y="430"/>
                  </a:cubicBezTo>
                  <a:close/>
                  <a:moveTo>
                    <a:pt x="1512" y="1"/>
                  </a:moveTo>
                  <a:cubicBezTo>
                    <a:pt x="691" y="1"/>
                    <a:pt x="0" y="668"/>
                    <a:pt x="0" y="1501"/>
                  </a:cubicBezTo>
                  <a:cubicBezTo>
                    <a:pt x="0" y="2335"/>
                    <a:pt x="679" y="3025"/>
                    <a:pt x="1512" y="3025"/>
                  </a:cubicBezTo>
                  <a:cubicBezTo>
                    <a:pt x="2346" y="3025"/>
                    <a:pt x="3012" y="2335"/>
                    <a:pt x="3012" y="1513"/>
                  </a:cubicBezTo>
                  <a:cubicBezTo>
                    <a:pt x="3012" y="1120"/>
                    <a:pt x="2858" y="727"/>
                    <a:pt x="2584" y="441"/>
                  </a:cubicBezTo>
                  <a:cubicBezTo>
                    <a:pt x="2298" y="168"/>
                    <a:pt x="1905" y="1"/>
                    <a:pt x="15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31" name="Google Shape;631;p40"/>
            <p:cNvSpPr/>
            <p:nvPr/>
          </p:nvSpPr>
          <p:spPr>
            <a:xfrm rot="858119">
              <a:off x="5316479" y="1305058"/>
              <a:ext cx="300053" cy="310097"/>
            </a:xfrm>
            <a:custGeom>
              <a:avLst/>
              <a:gdLst/>
              <a:ahLst/>
              <a:cxnLst/>
              <a:rect l="l" t="t" r="r" b="b"/>
              <a:pathLst>
                <a:path w="6502" h="6720" extrusionOk="0">
                  <a:moveTo>
                    <a:pt x="1870" y="540"/>
                  </a:moveTo>
                  <a:cubicBezTo>
                    <a:pt x="2143" y="766"/>
                    <a:pt x="2620" y="1171"/>
                    <a:pt x="3167" y="1624"/>
                  </a:cubicBezTo>
                  <a:cubicBezTo>
                    <a:pt x="2822" y="1826"/>
                    <a:pt x="2477" y="2040"/>
                    <a:pt x="2143" y="2255"/>
                  </a:cubicBezTo>
                  <a:cubicBezTo>
                    <a:pt x="1905" y="1231"/>
                    <a:pt x="1858" y="766"/>
                    <a:pt x="1870" y="540"/>
                  </a:cubicBezTo>
                  <a:close/>
                  <a:moveTo>
                    <a:pt x="5370" y="897"/>
                  </a:moveTo>
                  <a:lnTo>
                    <a:pt x="5370" y="897"/>
                  </a:lnTo>
                  <a:cubicBezTo>
                    <a:pt x="5263" y="1207"/>
                    <a:pt x="5072" y="1743"/>
                    <a:pt x="4787" y="2457"/>
                  </a:cubicBezTo>
                  <a:cubicBezTo>
                    <a:pt x="4525" y="2219"/>
                    <a:pt x="4227" y="1969"/>
                    <a:pt x="3906" y="1683"/>
                  </a:cubicBezTo>
                  <a:cubicBezTo>
                    <a:pt x="4644" y="1266"/>
                    <a:pt x="5084" y="1028"/>
                    <a:pt x="5370" y="897"/>
                  </a:cubicBezTo>
                  <a:close/>
                  <a:moveTo>
                    <a:pt x="1858" y="2969"/>
                  </a:moveTo>
                  <a:cubicBezTo>
                    <a:pt x="1965" y="3338"/>
                    <a:pt x="2060" y="3755"/>
                    <a:pt x="2203" y="4207"/>
                  </a:cubicBezTo>
                  <a:cubicBezTo>
                    <a:pt x="1250" y="4088"/>
                    <a:pt x="738" y="3969"/>
                    <a:pt x="536" y="3886"/>
                  </a:cubicBezTo>
                  <a:cubicBezTo>
                    <a:pt x="727" y="3731"/>
                    <a:pt x="1155" y="3409"/>
                    <a:pt x="1858" y="2969"/>
                  </a:cubicBezTo>
                  <a:close/>
                  <a:moveTo>
                    <a:pt x="3513" y="1921"/>
                  </a:moveTo>
                  <a:cubicBezTo>
                    <a:pt x="3929" y="2266"/>
                    <a:pt x="4298" y="2600"/>
                    <a:pt x="4608" y="2898"/>
                  </a:cubicBezTo>
                  <a:cubicBezTo>
                    <a:pt x="4429" y="3374"/>
                    <a:pt x="4227" y="3874"/>
                    <a:pt x="4025" y="4338"/>
                  </a:cubicBezTo>
                  <a:cubicBezTo>
                    <a:pt x="3584" y="4326"/>
                    <a:pt x="3120" y="4291"/>
                    <a:pt x="2679" y="4243"/>
                  </a:cubicBezTo>
                  <a:cubicBezTo>
                    <a:pt x="2513" y="3683"/>
                    <a:pt x="2358" y="3159"/>
                    <a:pt x="2239" y="2695"/>
                  </a:cubicBezTo>
                  <a:cubicBezTo>
                    <a:pt x="2655" y="2445"/>
                    <a:pt x="3096" y="2183"/>
                    <a:pt x="3513" y="1921"/>
                  </a:cubicBezTo>
                  <a:close/>
                  <a:moveTo>
                    <a:pt x="4953" y="3207"/>
                  </a:moveTo>
                  <a:cubicBezTo>
                    <a:pt x="5632" y="3862"/>
                    <a:pt x="5894" y="4171"/>
                    <a:pt x="5977" y="4326"/>
                  </a:cubicBezTo>
                  <a:cubicBezTo>
                    <a:pt x="5846" y="4350"/>
                    <a:pt x="5596" y="4362"/>
                    <a:pt x="5132" y="4362"/>
                  </a:cubicBezTo>
                  <a:cubicBezTo>
                    <a:pt x="4941" y="4362"/>
                    <a:pt x="4715" y="4362"/>
                    <a:pt x="4489" y="4350"/>
                  </a:cubicBezTo>
                  <a:cubicBezTo>
                    <a:pt x="4644" y="3981"/>
                    <a:pt x="4799" y="3588"/>
                    <a:pt x="4953" y="3207"/>
                  </a:cubicBezTo>
                  <a:close/>
                  <a:moveTo>
                    <a:pt x="2810" y="4695"/>
                  </a:moveTo>
                  <a:lnTo>
                    <a:pt x="2810" y="4695"/>
                  </a:lnTo>
                  <a:cubicBezTo>
                    <a:pt x="3155" y="4719"/>
                    <a:pt x="3489" y="4755"/>
                    <a:pt x="3846" y="4767"/>
                  </a:cubicBezTo>
                  <a:cubicBezTo>
                    <a:pt x="3548" y="5469"/>
                    <a:pt x="3358" y="5850"/>
                    <a:pt x="3239" y="6065"/>
                  </a:cubicBezTo>
                  <a:cubicBezTo>
                    <a:pt x="3132" y="5767"/>
                    <a:pt x="2989" y="5279"/>
                    <a:pt x="2810" y="4695"/>
                  </a:cubicBezTo>
                  <a:close/>
                  <a:moveTo>
                    <a:pt x="1787" y="0"/>
                  </a:moveTo>
                  <a:cubicBezTo>
                    <a:pt x="1772" y="0"/>
                    <a:pt x="1755" y="1"/>
                    <a:pt x="1739" y="4"/>
                  </a:cubicBezTo>
                  <a:cubicBezTo>
                    <a:pt x="1393" y="100"/>
                    <a:pt x="1274" y="552"/>
                    <a:pt x="1751" y="2517"/>
                  </a:cubicBezTo>
                  <a:cubicBezTo>
                    <a:pt x="1167" y="2898"/>
                    <a:pt x="274" y="3493"/>
                    <a:pt x="84" y="3731"/>
                  </a:cubicBezTo>
                  <a:cubicBezTo>
                    <a:pt x="12" y="3814"/>
                    <a:pt x="0" y="3933"/>
                    <a:pt x="36" y="4041"/>
                  </a:cubicBezTo>
                  <a:cubicBezTo>
                    <a:pt x="96" y="4171"/>
                    <a:pt x="203" y="4445"/>
                    <a:pt x="2346" y="4660"/>
                  </a:cubicBezTo>
                  <a:cubicBezTo>
                    <a:pt x="2655" y="5719"/>
                    <a:pt x="2929" y="6529"/>
                    <a:pt x="2929" y="6541"/>
                  </a:cubicBezTo>
                  <a:cubicBezTo>
                    <a:pt x="2977" y="6672"/>
                    <a:pt x="3072" y="6719"/>
                    <a:pt x="3167" y="6719"/>
                  </a:cubicBezTo>
                  <a:cubicBezTo>
                    <a:pt x="3334" y="6719"/>
                    <a:pt x="3477" y="6719"/>
                    <a:pt x="4310" y="4814"/>
                  </a:cubicBezTo>
                  <a:cubicBezTo>
                    <a:pt x="4608" y="4826"/>
                    <a:pt x="4894" y="4826"/>
                    <a:pt x="5144" y="4826"/>
                  </a:cubicBezTo>
                  <a:cubicBezTo>
                    <a:pt x="6084" y="4826"/>
                    <a:pt x="6239" y="4743"/>
                    <a:pt x="6299" y="4707"/>
                  </a:cubicBezTo>
                  <a:cubicBezTo>
                    <a:pt x="6394" y="4660"/>
                    <a:pt x="6453" y="4588"/>
                    <a:pt x="6465" y="4481"/>
                  </a:cubicBezTo>
                  <a:cubicBezTo>
                    <a:pt x="6501" y="4291"/>
                    <a:pt x="6406" y="4005"/>
                    <a:pt x="5132" y="2802"/>
                  </a:cubicBezTo>
                  <a:cubicBezTo>
                    <a:pt x="5430" y="2040"/>
                    <a:pt x="5858" y="873"/>
                    <a:pt x="5882" y="659"/>
                  </a:cubicBezTo>
                  <a:cubicBezTo>
                    <a:pt x="5906" y="588"/>
                    <a:pt x="5870" y="516"/>
                    <a:pt x="5822" y="469"/>
                  </a:cubicBezTo>
                  <a:cubicBezTo>
                    <a:pt x="5799" y="409"/>
                    <a:pt x="5691" y="373"/>
                    <a:pt x="5632" y="373"/>
                  </a:cubicBezTo>
                  <a:cubicBezTo>
                    <a:pt x="5549" y="373"/>
                    <a:pt x="5310" y="373"/>
                    <a:pt x="3572" y="1409"/>
                  </a:cubicBezTo>
                  <a:cubicBezTo>
                    <a:pt x="2691" y="659"/>
                    <a:pt x="1941" y="52"/>
                    <a:pt x="1929" y="52"/>
                  </a:cubicBezTo>
                  <a:cubicBezTo>
                    <a:pt x="1884" y="16"/>
                    <a:pt x="1838" y="0"/>
                    <a:pt x="17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32" name="Google Shape;632;p40"/>
            <p:cNvSpPr/>
            <p:nvPr/>
          </p:nvSpPr>
          <p:spPr>
            <a:xfrm rot="858095">
              <a:off x="5296453" y="2634704"/>
              <a:ext cx="125447" cy="126003"/>
            </a:xfrm>
            <a:custGeom>
              <a:avLst/>
              <a:gdLst/>
              <a:ahLst/>
              <a:cxnLst/>
              <a:rect l="l" t="t" r="r" b="b"/>
              <a:pathLst>
                <a:path w="3013" h="3026" extrusionOk="0">
                  <a:moveTo>
                    <a:pt x="1512" y="430"/>
                  </a:moveTo>
                  <a:cubicBezTo>
                    <a:pt x="1810" y="430"/>
                    <a:pt x="2072" y="549"/>
                    <a:pt x="2262" y="739"/>
                  </a:cubicBezTo>
                  <a:cubicBezTo>
                    <a:pt x="2477" y="953"/>
                    <a:pt x="2584" y="1215"/>
                    <a:pt x="2584" y="1501"/>
                  </a:cubicBezTo>
                  <a:cubicBezTo>
                    <a:pt x="2584" y="2096"/>
                    <a:pt x="2084" y="2573"/>
                    <a:pt x="1512" y="2573"/>
                  </a:cubicBezTo>
                  <a:cubicBezTo>
                    <a:pt x="917" y="2573"/>
                    <a:pt x="441" y="2096"/>
                    <a:pt x="441" y="1501"/>
                  </a:cubicBezTo>
                  <a:cubicBezTo>
                    <a:pt x="441" y="906"/>
                    <a:pt x="917" y="430"/>
                    <a:pt x="1512" y="430"/>
                  </a:cubicBezTo>
                  <a:close/>
                  <a:moveTo>
                    <a:pt x="1512" y="1"/>
                  </a:moveTo>
                  <a:cubicBezTo>
                    <a:pt x="691" y="1"/>
                    <a:pt x="0" y="668"/>
                    <a:pt x="0" y="1501"/>
                  </a:cubicBezTo>
                  <a:cubicBezTo>
                    <a:pt x="0" y="2335"/>
                    <a:pt x="679" y="3025"/>
                    <a:pt x="1512" y="3025"/>
                  </a:cubicBezTo>
                  <a:cubicBezTo>
                    <a:pt x="2346" y="3025"/>
                    <a:pt x="3012" y="2335"/>
                    <a:pt x="3012" y="1513"/>
                  </a:cubicBezTo>
                  <a:cubicBezTo>
                    <a:pt x="3012" y="1120"/>
                    <a:pt x="2858" y="727"/>
                    <a:pt x="2584" y="441"/>
                  </a:cubicBezTo>
                  <a:cubicBezTo>
                    <a:pt x="2298" y="168"/>
                    <a:pt x="1905" y="1"/>
                    <a:pt x="15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33" name="Google Shape;633;p40"/>
            <p:cNvSpPr/>
            <p:nvPr/>
          </p:nvSpPr>
          <p:spPr>
            <a:xfrm>
              <a:off x="8150525" y="1799300"/>
              <a:ext cx="125446" cy="126003"/>
            </a:xfrm>
            <a:custGeom>
              <a:avLst/>
              <a:gdLst/>
              <a:ahLst/>
              <a:cxnLst/>
              <a:rect l="l" t="t" r="r" b="b"/>
              <a:pathLst>
                <a:path w="3013" h="3026" extrusionOk="0">
                  <a:moveTo>
                    <a:pt x="1512" y="430"/>
                  </a:moveTo>
                  <a:cubicBezTo>
                    <a:pt x="1810" y="430"/>
                    <a:pt x="2072" y="549"/>
                    <a:pt x="2262" y="739"/>
                  </a:cubicBezTo>
                  <a:cubicBezTo>
                    <a:pt x="2477" y="953"/>
                    <a:pt x="2584" y="1215"/>
                    <a:pt x="2584" y="1501"/>
                  </a:cubicBezTo>
                  <a:cubicBezTo>
                    <a:pt x="2584" y="2096"/>
                    <a:pt x="2084" y="2573"/>
                    <a:pt x="1512" y="2573"/>
                  </a:cubicBezTo>
                  <a:cubicBezTo>
                    <a:pt x="917" y="2573"/>
                    <a:pt x="441" y="2096"/>
                    <a:pt x="441" y="1501"/>
                  </a:cubicBezTo>
                  <a:cubicBezTo>
                    <a:pt x="441" y="906"/>
                    <a:pt x="917" y="430"/>
                    <a:pt x="1512" y="430"/>
                  </a:cubicBezTo>
                  <a:close/>
                  <a:moveTo>
                    <a:pt x="1512" y="1"/>
                  </a:moveTo>
                  <a:cubicBezTo>
                    <a:pt x="691" y="1"/>
                    <a:pt x="0" y="668"/>
                    <a:pt x="0" y="1501"/>
                  </a:cubicBezTo>
                  <a:cubicBezTo>
                    <a:pt x="0" y="2335"/>
                    <a:pt x="679" y="3025"/>
                    <a:pt x="1512" y="3025"/>
                  </a:cubicBezTo>
                  <a:cubicBezTo>
                    <a:pt x="2346" y="3025"/>
                    <a:pt x="3012" y="2335"/>
                    <a:pt x="3012" y="1513"/>
                  </a:cubicBezTo>
                  <a:cubicBezTo>
                    <a:pt x="3012" y="1120"/>
                    <a:pt x="2858" y="727"/>
                    <a:pt x="2584" y="441"/>
                  </a:cubicBezTo>
                  <a:cubicBezTo>
                    <a:pt x="2298" y="168"/>
                    <a:pt x="1905" y="1"/>
                    <a:pt x="15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34" name="Google Shape;634;p40"/>
            <p:cNvSpPr/>
            <p:nvPr/>
          </p:nvSpPr>
          <p:spPr>
            <a:xfrm>
              <a:off x="6694500" y="1043325"/>
              <a:ext cx="125446" cy="126003"/>
            </a:xfrm>
            <a:custGeom>
              <a:avLst/>
              <a:gdLst/>
              <a:ahLst/>
              <a:cxnLst/>
              <a:rect l="l" t="t" r="r" b="b"/>
              <a:pathLst>
                <a:path w="3013" h="3026" extrusionOk="0">
                  <a:moveTo>
                    <a:pt x="1512" y="430"/>
                  </a:moveTo>
                  <a:cubicBezTo>
                    <a:pt x="1810" y="430"/>
                    <a:pt x="2072" y="549"/>
                    <a:pt x="2262" y="739"/>
                  </a:cubicBezTo>
                  <a:cubicBezTo>
                    <a:pt x="2477" y="953"/>
                    <a:pt x="2584" y="1215"/>
                    <a:pt x="2584" y="1501"/>
                  </a:cubicBezTo>
                  <a:cubicBezTo>
                    <a:pt x="2584" y="2096"/>
                    <a:pt x="2084" y="2573"/>
                    <a:pt x="1512" y="2573"/>
                  </a:cubicBezTo>
                  <a:cubicBezTo>
                    <a:pt x="917" y="2573"/>
                    <a:pt x="441" y="2096"/>
                    <a:pt x="441" y="1501"/>
                  </a:cubicBezTo>
                  <a:cubicBezTo>
                    <a:pt x="441" y="906"/>
                    <a:pt x="917" y="430"/>
                    <a:pt x="1512" y="430"/>
                  </a:cubicBezTo>
                  <a:close/>
                  <a:moveTo>
                    <a:pt x="1512" y="1"/>
                  </a:moveTo>
                  <a:cubicBezTo>
                    <a:pt x="691" y="1"/>
                    <a:pt x="0" y="668"/>
                    <a:pt x="0" y="1501"/>
                  </a:cubicBezTo>
                  <a:cubicBezTo>
                    <a:pt x="0" y="2335"/>
                    <a:pt x="679" y="3025"/>
                    <a:pt x="1512" y="3025"/>
                  </a:cubicBezTo>
                  <a:cubicBezTo>
                    <a:pt x="2346" y="3025"/>
                    <a:pt x="3012" y="2335"/>
                    <a:pt x="3012" y="1513"/>
                  </a:cubicBezTo>
                  <a:cubicBezTo>
                    <a:pt x="3012" y="1120"/>
                    <a:pt x="2858" y="727"/>
                    <a:pt x="2584" y="441"/>
                  </a:cubicBezTo>
                  <a:cubicBezTo>
                    <a:pt x="2298" y="168"/>
                    <a:pt x="1905" y="1"/>
                    <a:pt x="15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35" name="Google Shape;635;p40"/>
            <p:cNvSpPr/>
            <p:nvPr/>
          </p:nvSpPr>
          <p:spPr>
            <a:xfrm>
              <a:off x="864550" y="4332400"/>
              <a:ext cx="125446" cy="126003"/>
            </a:xfrm>
            <a:custGeom>
              <a:avLst/>
              <a:gdLst/>
              <a:ahLst/>
              <a:cxnLst/>
              <a:rect l="l" t="t" r="r" b="b"/>
              <a:pathLst>
                <a:path w="3013" h="3026" extrusionOk="0">
                  <a:moveTo>
                    <a:pt x="1512" y="430"/>
                  </a:moveTo>
                  <a:cubicBezTo>
                    <a:pt x="1810" y="430"/>
                    <a:pt x="2072" y="549"/>
                    <a:pt x="2262" y="739"/>
                  </a:cubicBezTo>
                  <a:cubicBezTo>
                    <a:pt x="2477" y="953"/>
                    <a:pt x="2584" y="1215"/>
                    <a:pt x="2584" y="1501"/>
                  </a:cubicBezTo>
                  <a:cubicBezTo>
                    <a:pt x="2584" y="2096"/>
                    <a:pt x="2084" y="2573"/>
                    <a:pt x="1512" y="2573"/>
                  </a:cubicBezTo>
                  <a:cubicBezTo>
                    <a:pt x="917" y="2573"/>
                    <a:pt x="441" y="2096"/>
                    <a:pt x="441" y="1501"/>
                  </a:cubicBezTo>
                  <a:cubicBezTo>
                    <a:pt x="441" y="906"/>
                    <a:pt x="917" y="430"/>
                    <a:pt x="1512" y="430"/>
                  </a:cubicBezTo>
                  <a:close/>
                  <a:moveTo>
                    <a:pt x="1512" y="1"/>
                  </a:moveTo>
                  <a:cubicBezTo>
                    <a:pt x="691" y="1"/>
                    <a:pt x="0" y="668"/>
                    <a:pt x="0" y="1501"/>
                  </a:cubicBezTo>
                  <a:cubicBezTo>
                    <a:pt x="0" y="2335"/>
                    <a:pt x="679" y="3025"/>
                    <a:pt x="1512" y="3025"/>
                  </a:cubicBezTo>
                  <a:cubicBezTo>
                    <a:pt x="2346" y="3025"/>
                    <a:pt x="3012" y="2335"/>
                    <a:pt x="3012" y="1513"/>
                  </a:cubicBezTo>
                  <a:cubicBezTo>
                    <a:pt x="3012" y="1120"/>
                    <a:pt x="2858" y="727"/>
                    <a:pt x="2584" y="441"/>
                  </a:cubicBezTo>
                  <a:cubicBezTo>
                    <a:pt x="2298" y="168"/>
                    <a:pt x="1905" y="1"/>
                    <a:pt x="15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636" name="Google Shape;636;p40"/>
            <p:cNvGrpSpPr/>
            <p:nvPr/>
          </p:nvGrpSpPr>
          <p:grpSpPr>
            <a:xfrm>
              <a:off x="5941975" y="549643"/>
              <a:ext cx="234195" cy="243376"/>
              <a:chOff x="3488225" y="2800475"/>
              <a:chExt cx="98850" cy="102725"/>
            </a:xfrm>
          </p:grpSpPr>
          <p:sp>
            <p:nvSpPr>
              <p:cNvPr id="637" name="Google Shape;637;p40"/>
              <p:cNvSpPr/>
              <p:nvPr/>
            </p:nvSpPr>
            <p:spPr>
              <a:xfrm>
                <a:off x="3535550" y="2800475"/>
                <a:ext cx="11325" cy="102725"/>
              </a:xfrm>
              <a:custGeom>
                <a:avLst/>
                <a:gdLst/>
                <a:ahLst/>
                <a:cxnLst/>
                <a:rect l="l" t="t" r="r" b="b"/>
                <a:pathLst>
                  <a:path w="453" h="4109" extrusionOk="0">
                    <a:moveTo>
                      <a:pt x="239" y="0"/>
                    </a:moveTo>
                    <a:cubicBezTo>
                      <a:pt x="120" y="0"/>
                      <a:pt x="12" y="108"/>
                      <a:pt x="12" y="227"/>
                    </a:cubicBezTo>
                    <a:lnTo>
                      <a:pt x="0" y="3882"/>
                    </a:lnTo>
                    <a:cubicBezTo>
                      <a:pt x="0" y="4001"/>
                      <a:pt x="96" y="4108"/>
                      <a:pt x="215" y="4108"/>
                    </a:cubicBezTo>
                    <a:cubicBezTo>
                      <a:pt x="334" y="4108"/>
                      <a:pt x="441" y="4001"/>
                      <a:pt x="441" y="3882"/>
                    </a:cubicBezTo>
                    <a:lnTo>
                      <a:pt x="453" y="227"/>
                    </a:lnTo>
                    <a:cubicBezTo>
                      <a:pt x="453" y="108"/>
                      <a:pt x="358" y="0"/>
                      <a:pt x="2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38" name="Google Shape;638;p40"/>
              <p:cNvSpPr/>
              <p:nvPr/>
            </p:nvSpPr>
            <p:spPr>
              <a:xfrm>
                <a:off x="3497750" y="2819400"/>
                <a:ext cx="88125" cy="6355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2542" extrusionOk="0">
                    <a:moveTo>
                      <a:pt x="3284" y="0"/>
                    </a:moveTo>
                    <a:cubicBezTo>
                      <a:pt x="3241" y="0"/>
                      <a:pt x="3197" y="14"/>
                      <a:pt x="3156" y="41"/>
                    </a:cubicBezTo>
                    <a:lnTo>
                      <a:pt x="131" y="2160"/>
                    </a:lnTo>
                    <a:cubicBezTo>
                      <a:pt x="36" y="2220"/>
                      <a:pt x="0" y="2351"/>
                      <a:pt x="72" y="2458"/>
                    </a:cubicBezTo>
                    <a:cubicBezTo>
                      <a:pt x="119" y="2518"/>
                      <a:pt x="179" y="2541"/>
                      <a:pt x="262" y="2541"/>
                    </a:cubicBezTo>
                    <a:cubicBezTo>
                      <a:pt x="298" y="2541"/>
                      <a:pt x="346" y="2530"/>
                      <a:pt x="381" y="2506"/>
                    </a:cubicBezTo>
                    <a:lnTo>
                      <a:pt x="3394" y="398"/>
                    </a:lnTo>
                    <a:cubicBezTo>
                      <a:pt x="3501" y="339"/>
                      <a:pt x="3525" y="208"/>
                      <a:pt x="3453" y="101"/>
                    </a:cubicBezTo>
                    <a:cubicBezTo>
                      <a:pt x="3417" y="35"/>
                      <a:pt x="3353" y="0"/>
                      <a:pt x="32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39" name="Google Shape;639;p40"/>
              <p:cNvSpPr/>
              <p:nvPr/>
            </p:nvSpPr>
            <p:spPr>
              <a:xfrm>
                <a:off x="3507275" y="2814900"/>
                <a:ext cx="69975" cy="71925"/>
              </a:xfrm>
              <a:custGeom>
                <a:avLst/>
                <a:gdLst/>
                <a:ahLst/>
                <a:cxnLst/>
                <a:rect l="l" t="t" r="r" b="b"/>
                <a:pathLst>
                  <a:path w="2799" h="2877" extrusionOk="0">
                    <a:moveTo>
                      <a:pt x="246" y="1"/>
                    </a:moveTo>
                    <a:cubicBezTo>
                      <a:pt x="193" y="1"/>
                      <a:pt x="140" y="22"/>
                      <a:pt x="96" y="66"/>
                    </a:cubicBezTo>
                    <a:cubicBezTo>
                      <a:pt x="12" y="150"/>
                      <a:pt x="0" y="281"/>
                      <a:pt x="84" y="376"/>
                    </a:cubicBezTo>
                    <a:lnTo>
                      <a:pt x="2382" y="2793"/>
                    </a:lnTo>
                    <a:cubicBezTo>
                      <a:pt x="2417" y="2841"/>
                      <a:pt x="2477" y="2876"/>
                      <a:pt x="2536" y="2876"/>
                    </a:cubicBezTo>
                    <a:cubicBezTo>
                      <a:pt x="2584" y="2876"/>
                      <a:pt x="2644" y="2864"/>
                      <a:pt x="2691" y="2817"/>
                    </a:cubicBezTo>
                    <a:cubicBezTo>
                      <a:pt x="2775" y="2721"/>
                      <a:pt x="2798" y="2591"/>
                      <a:pt x="2703" y="2495"/>
                    </a:cubicBezTo>
                    <a:lnTo>
                      <a:pt x="417" y="78"/>
                    </a:lnTo>
                    <a:cubicBezTo>
                      <a:pt x="366" y="28"/>
                      <a:pt x="306" y="1"/>
                      <a:pt x="2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40" name="Google Shape;640;p40"/>
              <p:cNvSpPr/>
              <p:nvPr/>
            </p:nvSpPr>
            <p:spPr>
              <a:xfrm>
                <a:off x="3488225" y="2844825"/>
                <a:ext cx="98850" cy="11325"/>
              </a:xfrm>
              <a:custGeom>
                <a:avLst/>
                <a:gdLst/>
                <a:ahLst/>
                <a:cxnLst/>
                <a:rect l="l" t="t" r="r" b="b"/>
                <a:pathLst>
                  <a:path w="3954" h="453" extrusionOk="0">
                    <a:moveTo>
                      <a:pt x="3739" y="0"/>
                    </a:moveTo>
                    <a:lnTo>
                      <a:pt x="203" y="24"/>
                    </a:lnTo>
                    <a:cubicBezTo>
                      <a:pt x="84" y="24"/>
                      <a:pt x="0" y="131"/>
                      <a:pt x="0" y="251"/>
                    </a:cubicBezTo>
                    <a:cubicBezTo>
                      <a:pt x="0" y="370"/>
                      <a:pt x="108" y="453"/>
                      <a:pt x="227" y="453"/>
                    </a:cubicBezTo>
                    <a:lnTo>
                      <a:pt x="3751" y="429"/>
                    </a:lnTo>
                    <a:cubicBezTo>
                      <a:pt x="3870" y="429"/>
                      <a:pt x="3953" y="322"/>
                      <a:pt x="3953" y="203"/>
                    </a:cubicBezTo>
                    <a:cubicBezTo>
                      <a:pt x="3953" y="84"/>
                      <a:pt x="3858" y="0"/>
                      <a:pt x="37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641" name="Google Shape;641;p40"/>
            <p:cNvGrpSpPr/>
            <p:nvPr/>
          </p:nvGrpSpPr>
          <p:grpSpPr>
            <a:xfrm>
              <a:off x="4311019" y="1351545"/>
              <a:ext cx="420257" cy="374722"/>
              <a:chOff x="2811050" y="2544800"/>
              <a:chExt cx="156900" cy="139900"/>
            </a:xfrm>
          </p:grpSpPr>
          <p:sp>
            <p:nvSpPr>
              <p:cNvPr id="642" name="Google Shape;642;p40"/>
              <p:cNvSpPr/>
              <p:nvPr/>
            </p:nvSpPr>
            <p:spPr>
              <a:xfrm>
                <a:off x="2811050" y="2544800"/>
                <a:ext cx="156900" cy="139900"/>
              </a:xfrm>
              <a:custGeom>
                <a:avLst/>
                <a:gdLst/>
                <a:ahLst/>
                <a:cxnLst/>
                <a:rect l="l" t="t" r="r" b="b"/>
                <a:pathLst>
                  <a:path w="6276" h="5596" extrusionOk="0">
                    <a:moveTo>
                      <a:pt x="3239" y="286"/>
                    </a:moveTo>
                    <a:cubicBezTo>
                      <a:pt x="3406" y="476"/>
                      <a:pt x="3501" y="1143"/>
                      <a:pt x="3525" y="1619"/>
                    </a:cubicBezTo>
                    <a:cubicBezTo>
                      <a:pt x="2430" y="2738"/>
                      <a:pt x="1179" y="4001"/>
                      <a:pt x="501" y="4763"/>
                    </a:cubicBezTo>
                    <a:cubicBezTo>
                      <a:pt x="1179" y="3381"/>
                      <a:pt x="2941" y="524"/>
                      <a:pt x="3239" y="286"/>
                    </a:cubicBezTo>
                    <a:close/>
                    <a:moveTo>
                      <a:pt x="4120" y="2917"/>
                    </a:moveTo>
                    <a:cubicBezTo>
                      <a:pt x="4882" y="3286"/>
                      <a:pt x="5728" y="3762"/>
                      <a:pt x="5894" y="3977"/>
                    </a:cubicBezTo>
                    <a:cubicBezTo>
                      <a:pt x="5382" y="4239"/>
                      <a:pt x="2049" y="5096"/>
                      <a:pt x="703" y="5298"/>
                    </a:cubicBezTo>
                    <a:cubicBezTo>
                      <a:pt x="1537" y="4774"/>
                      <a:pt x="3084" y="3679"/>
                      <a:pt x="4120" y="2917"/>
                    </a:cubicBezTo>
                    <a:close/>
                    <a:moveTo>
                      <a:pt x="3263" y="0"/>
                    </a:moveTo>
                    <a:cubicBezTo>
                      <a:pt x="3156" y="0"/>
                      <a:pt x="3049" y="95"/>
                      <a:pt x="2882" y="286"/>
                    </a:cubicBezTo>
                    <a:cubicBezTo>
                      <a:pt x="2203" y="1119"/>
                      <a:pt x="72" y="4810"/>
                      <a:pt x="1" y="5405"/>
                    </a:cubicBezTo>
                    <a:lnTo>
                      <a:pt x="1" y="5417"/>
                    </a:lnTo>
                    <a:lnTo>
                      <a:pt x="1" y="5453"/>
                    </a:lnTo>
                    <a:lnTo>
                      <a:pt x="1" y="5465"/>
                    </a:lnTo>
                    <a:cubicBezTo>
                      <a:pt x="1" y="5465"/>
                      <a:pt x="13" y="5477"/>
                      <a:pt x="13" y="5489"/>
                    </a:cubicBezTo>
                    <a:cubicBezTo>
                      <a:pt x="13" y="5513"/>
                      <a:pt x="24" y="5513"/>
                      <a:pt x="24" y="5525"/>
                    </a:cubicBezTo>
                    <a:cubicBezTo>
                      <a:pt x="72" y="5584"/>
                      <a:pt x="167" y="5596"/>
                      <a:pt x="239" y="5596"/>
                    </a:cubicBezTo>
                    <a:cubicBezTo>
                      <a:pt x="596" y="5596"/>
                      <a:pt x="6037" y="4477"/>
                      <a:pt x="6180" y="4024"/>
                    </a:cubicBezTo>
                    <a:cubicBezTo>
                      <a:pt x="6204" y="3929"/>
                      <a:pt x="6275" y="3643"/>
                      <a:pt x="4168" y="2619"/>
                    </a:cubicBezTo>
                    <a:cubicBezTo>
                      <a:pt x="4148" y="2614"/>
                      <a:pt x="4128" y="2612"/>
                      <a:pt x="4109" y="2612"/>
                    </a:cubicBezTo>
                    <a:cubicBezTo>
                      <a:pt x="4083" y="2612"/>
                      <a:pt x="4058" y="2617"/>
                      <a:pt x="4037" y="2631"/>
                    </a:cubicBezTo>
                    <a:cubicBezTo>
                      <a:pt x="2977" y="3393"/>
                      <a:pt x="1370" y="4524"/>
                      <a:pt x="596" y="5036"/>
                    </a:cubicBezTo>
                    <a:cubicBezTo>
                      <a:pt x="1251" y="4286"/>
                      <a:pt x="2739" y="2750"/>
                      <a:pt x="3751" y="1738"/>
                    </a:cubicBezTo>
                    <a:cubicBezTo>
                      <a:pt x="3775" y="1726"/>
                      <a:pt x="3799" y="1679"/>
                      <a:pt x="3799" y="1655"/>
                    </a:cubicBezTo>
                    <a:cubicBezTo>
                      <a:pt x="3775" y="1429"/>
                      <a:pt x="3703" y="286"/>
                      <a:pt x="3358" y="36"/>
                    </a:cubicBezTo>
                    <a:cubicBezTo>
                      <a:pt x="3334" y="12"/>
                      <a:pt x="3287" y="0"/>
                      <a:pt x="32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43" name="Google Shape;643;p40"/>
              <p:cNvSpPr/>
              <p:nvPr/>
            </p:nvSpPr>
            <p:spPr>
              <a:xfrm>
                <a:off x="2900050" y="2583725"/>
                <a:ext cx="53900" cy="42350"/>
              </a:xfrm>
              <a:custGeom>
                <a:avLst/>
                <a:gdLst/>
                <a:ahLst/>
                <a:cxnLst/>
                <a:rect l="l" t="t" r="r" b="b"/>
                <a:pathLst>
                  <a:path w="2156" h="1694" extrusionOk="0">
                    <a:moveTo>
                      <a:pt x="148" y="0"/>
                    </a:moveTo>
                    <a:cubicBezTo>
                      <a:pt x="79" y="0"/>
                      <a:pt x="23" y="36"/>
                      <a:pt x="13" y="98"/>
                    </a:cubicBezTo>
                    <a:cubicBezTo>
                      <a:pt x="1" y="169"/>
                      <a:pt x="24" y="241"/>
                      <a:pt x="96" y="265"/>
                    </a:cubicBezTo>
                    <a:cubicBezTo>
                      <a:pt x="858" y="515"/>
                      <a:pt x="1727" y="836"/>
                      <a:pt x="1882" y="955"/>
                    </a:cubicBezTo>
                    <a:cubicBezTo>
                      <a:pt x="1810" y="1062"/>
                      <a:pt x="1501" y="1277"/>
                      <a:pt x="1156" y="1431"/>
                    </a:cubicBezTo>
                    <a:cubicBezTo>
                      <a:pt x="1096" y="1467"/>
                      <a:pt x="1072" y="1551"/>
                      <a:pt x="1096" y="1610"/>
                    </a:cubicBezTo>
                    <a:cubicBezTo>
                      <a:pt x="1132" y="1658"/>
                      <a:pt x="1167" y="1693"/>
                      <a:pt x="1215" y="1693"/>
                    </a:cubicBezTo>
                    <a:cubicBezTo>
                      <a:pt x="1227" y="1693"/>
                      <a:pt x="1263" y="1693"/>
                      <a:pt x="1263" y="1646"/>
                    </a:cubicBezTo>
                    <a:cubicBezTo>
                      <a:pt x="1453" y="1551"/>
                      <a:pt x="2048" y="1241"/>
                      <a:pt x="2144" y="1003"/>
                    </a:cubicBezTo>
                    <a:cubicBezTo>
                      <a:pt x="2156" y="931"/>
                      <a:pt x="2144" y="872"/>
                      <a:pt x="2120" y="836"/>
                    </a:cubicBezTo>
                    <a:cubicBezTo>
                      <a:pt x="2037" y="646"/>
                      <a:pt x="1013" y="277"/>
                      <a:pt x="179" y="3"/>
                    </a:cubicBezTo>
                    <a:cubicBezTo>
                      <a:pt x="169" y="1"/>
                      <a:pt x="158" y="0"/>
                      <a:pt x="1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644" name="Google Shape;644;p40"/>
            <p:cNvGrpSpPr/>
            <p:nvPr/>
          </p:nvGrpSpPr>
          <p:grpSpPr>
            <a:xfrm rot="9527880">
              <a:off x="8204072" y="2399191"/>
              <a:ext cx="420257" cy="374723"/>
              <a:chOff x="2811050" y="2544800"/>
              <a:chExt cx="156900" cy="139900"/>
            </a:xfrm>
          </p:grpSpPr>
          <p:sp>
            <p:nvSpPr>
              <p:cNvPr id="645" name="Google Shape;645;p40"/>
              <p:cNvSpPr/>
              <p:nvPr/>
            </p:nvSpPr>
            <p:spPr>
              <a:xfrm>
                <a:off x="2811050" y="2544800"/>
                <a:ext cx="156900" cy="139900"/>
              </a:xfrm>
              <a:custGeom>
                <a:avLst/>
                <a:gdLst/>
                <a:ahLst/>
                <a:cxnLst/>
                <a:rect l="l" t="t" r="r" b="b"/>
                <a:pathLst>
                  <a:path w="6276" h="5596" extrusionOk="0">
                    <a:moveTo>
                      <a:pt x="3239" y="286"/>
                    </a:moveTo>
                    <a:cubicBezTo>
                      <a:pt x="3406" y="476"/>
                      <a:pt x="3501" y="1143"/>
                      <a:pt x="3525" y="1619"/>
                    </a:cubicBezTo>
                    <a:cubicBezTo>
                      <a:pt x="2430" y="2738"/>
                      <a:pt x="1179" y="4001"/>
                      <a:pt x="501" y="4763"/>
                    </a:cubicBezTo>
                    <a:cubicBezTo>
                      <a:pt x="1179" y="3381"/>
                      <a:pt x="2941" y="524"/>
                      <a:pt x="3239" y="286"/>
                    </a:cubicBezTo>
                    <a:close/>
                    <a:moveTo>
                      <a:pt x="4120" y="2917"/>
                    </a:moveTo>
                    <a:cubicBezTo>
                      <a:pt x="4882" y="3286"/>
                      <a:pt x="5728" y="3762"/>
                      <a:pt x="5894" y="3977"/>
                    </a:cubicBezTo>
                    <a:cubicBezTo>
                      <a:pt x="5382" y="4239"/>
                      <a:pt x="2049" y="5096"/>
                      <a:pt x="703" y="5298"/>
                    </a:cubicBezTo>
                    <a:cubicBezTo>
                      <a:pt x="1537" y="4774"/>
                      <a:pt x="3084" y="3679"/>
                      <a:pt x="4120" y="2917"/>
                    </a:cubicBezTo>
                    <a:close/>
                    <a:moveTo>
                      <a:pt x="3263" y="0"/>
                    </a:moveTo>
                    <a:cubicBezTo>
                      <a:pt x="3156" y="0"/>
                      <a:pt x="3049" y="95"/>
                      <a:pt x="2882" y="286"/>
                    </a:cubicBezTo>
                    <a:cubicBezTo>
                      <a:pt x="2203" y="1119"/>
                      <a:pt x="72" y="4810"/>
                      <a:pt x="1" y="5405"/>
                    </a:cubicBezTo>
                    <a:lnTo>
                      <a:pt x="1" y="5417"/>
                    </a:lnTo>
                    <a:lnTo>
                      <a:pt x="1" y="5453"/>
                    </a:lnTo>
                    <a:lnTo>
                      <a:pt x="1" y="5465"/>
                    </a:lnTo>
                    <a:cubicBezTo>
                      <a:pt x="1" y="5465"/>
                      <a:pt x="13" y="5477"/>
                      <a:pt x="13" y="5489"/>
                    </a:cubicBezTo>
                    <a:cubicBezTo>
                      <a:pt x="13" y="5513"/>
                      <a:pt x="24" y="5513"/>
                      <a:pt x="24" y="5525"/>
                    </a:cubicBezTo>
                    <a:cubicBezTo>
                      <a:pt x="72" y="5584"/>
                      <a:pt x="167" y="5596"/>
                      <a:pt x="239" y="5596"/>
                    </a:cubicBezTo>
                    <a:cubicBezTo>
                      <a:pt x="596" y="5596"/>
                      <a:pt x="6037" y="4477"/>
                      <a:pt x="6180" y="4024"/>
                    </a:cubicBezTo>
                    <a:cubicBezTo>
                      <a:pt x="6204" y="3929"/>
                      <a:pt x="6275" y="3643"/>
                      <a:pt x="4168" y="2619"/>
                    </a:cubicBezTo>
                    <a:cubicBezTo>
                      <a:pt x="4148" y="2614"/>
                      <a:pt x="4128" y="2612"/>
                      <a:pt x="4109" y="2612"/>
                    </a:cubicBezTo>
                    <a:cubicBezTo>
                      <a:pt x="4083" y="2612"/>
                      <a:pt x="4058" y="2617"/>
                      <a:pt x="4037" y="2631"/>
                    </a:cubicBezTo>
                    <a:cubicBezTo>
                      <a:pt x="2977" y="3393"/>
                      <a:pt x="1370" y="4524"/>
                      <a:pt x="596" y="5036"/>
                    </a:cubicBezTo>
                    <a:cubicBezTo>
                      <a:pt x="1251" y="4286"/>
                      <a:pt x="2739" y="2750"/>
                      <a:pt x="3751" y="1738"/>
                    </a:cubicBezTo>
                    <a:cubicBezTo>
                      <a:pt x="3775" y="1726"/>
                      <a:pt x="3799" y="1679"/>
                      <a:pt x="3799" y="1655"/>
                    </a:cubicBezTo>
                    <a:cubicBezTo>
                      <a:pt x="3775" y="1429"/>
                      <a:pt x="3703" y="286"/>
                      <a:pt x="3358" y="36"/>
                    </a:cubicBezTo>
                    <a:cubicBezTo>
                      <a:pt x="3334" y="12"/>
                      <a:pt x="3287" y="0"/>
                      <a:pt x="32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46" name="Google Shape;646;p40"/>
              <p:cNvSpPr/>
              <p:nvPr/>
            </p:nvSpPr>
            <p:spPr>
              <a:xfrm>
                <a:off x="2900050" y="2583725"/>
                <a:ext cx="53900" cy="42350"/>
              </a:xfrm>
              <a:custGeom>
                <a:avLst/>
                <a:gdLst/>
                <a:ahLst/>
                <a:cxnLst/>
                <a:rect l="l" t="t" r="r" b="b"/>
                <a:pathLst>
                  <a:path w="2156" h="1694" extrusionOk="0">
                    <a:moveTo>
                      <a:pt x="148" y="0"/>
                    </a:moveTo>
                    <a:cubicBezTo>
                      <a:pt x="79" y="0"/>
                      <a:pt x="23" y="36"/>
                      <a:pt x="13" y="98"/>
                    </a:cubicBezTo>
                    <a:cubicBezTo>
                      <a:pt x="1" y="169"/>
                      <a:pt x="24" y="241"/>
                      <a:pt x="96" y="265"/>
                    </a:cubicBezTo>
                    <a:cubicBezTo>
                      <a:pt x="858" y="515"/>
                      <a:pt x="1727" y="836"/>
                      <a:pt x="1882" y="955"/>
                    </a:cubicBezTo>
                    <a:cubicBezTo>
                      <a:pt x="1810" y="1062"/>
                      <a:pt x="1501" y="1277"/>
                      <a:pt x="1156" y="1431"/>
                    </a:cubicBezTo>
                    <a:cubicBezTo>
                      <a:pt x="1096" y="1467"/>
                      <a:pt x="1072" y="1551"/>
                      <a:pt x="1096" y="1610"/>
                    </a:cubicBezTo>
                    <a:cubicBezTo>
                      <a:pt x="1132" y="1658"/>
                      <a:pt x="1167" y="1693"/>
                      <a:pt x="1215" y="1693"/>
                    </a:cubicBezTo>
                    <a:cubicBezTo>
                      <a:pt x="1227" y="1693"/>
                      <a:pt x="1263" y="1693"/>
                      <a:pt x="1263" y="1646"/>
                    </a:cubicBezTo>
                    <a:cubicBezTo>
                      <a:pt x="1453" y="1551"/>
                      <a:pt x="2048" y="1241"/>
                      <a:pt x="2144" y="1003"/>
                    </a:cubicBezTo>
                    <a:cubicBezTo>
                      <a:pt x="2156" y="931"/>
                      <a:pt x="2144" y="872"/>
                      <a:pt x="2120" y="836"/>
                    </a:cubicBezTo>
                    <a:cubicBezTo>
                      <a:pt x="2037" y="646"/>
                      <a:pt x="1013" y="277"/>
                      <a:pt x="179" y="3"/>
                    </a:cubicBezTo>
                    <a:cubicBezTo>
                      <a:pt x="169" y="1"/>
                      <a:pt x="158" y="0"/>
                      <a:pt x="1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647" name="Google Shape;647;p40"/>
            <p:cNvGrpSpPr/>
            <p:nvPr/>
          </p:nvGrpSpPr>
          <p:grpSpPr>
            <a:xfrm>
              <a:off x="5178088" y="4067343"/>
              <a:ext cx="234195" cy="243376"/>
              <a:chOff x="3488225" y="2800475"/>
              <a:chExt cx="98850" cy="102725"/>
            </a:xfrm>
          </p:grpSpPr>
          <p:sp>
            <p:nvSpPr>
              <p:cNvPr id="648" name="Google Shape;648;p40"/>
              <p:cNvSpPr/>
              <p:nvPr/>
            </p:nvSpPr>
            <p:spPr>
              <a:xfrm>
                <a:off x="3535550" y="2800475"/>
                <a:ext cx="11325" cy="102725"/>
              </a:xfrm>
              <a:custGeom>
                <a:avLst/>
                <a:gdLst/>
                <a:ahLst/>
                <a:cxnLst/>
                <a:rect l="l" t="t" r="r" b="b"/>
                <a:pathLst>
                  <a:path w="453" h="4109" extrusionOk="0">
                    <a:moveTo>
                      <a:pt x="239" y="0"/>
                    </a:moveTo>
                    <a:cubicBezTo>
                      <a:pt x="120" y="0"/>
                      <a:pt x="12" y="108"/>
                      <a:pt x="12" y="227"/>
                    </a:cubicBezTo>
                    <a:lnTo>
                      <a:pt x="0" y="3882"/>
                    </a:lnTo>
                    <a:cubicBezTo>
                      <a:pt x="0" y="4001"/>
                      <a:pt x="96" y="4108"/>
                      <a:pt x="215" y="4108"/>
                    </a:cubicBezTo>
                    <a:cubicBezTo>
                      <a:pt x="334" y="4108"/>
                      <a:pt x="441" y="4001"/>
                      <a:pt x="441" y="3882"/>
                    </a:cubicBezTo>
                    <a:lnTo>
                      <a:pt x="453" y="227"/>
                    </a:lnTo>
                    <a:cubicBezTo>
                      <a:pt x="453" y="108"/>
                      <a:pt x="358" y="0"/>
                      <a:pt x="2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49" name="Google Shape;649;p40"/>
              <p:cNvSpPr/>
              <p:nvPr/>
            </p:nvSpPr>
            <p:spPr>
              <a:xfrm>
                <a:off x="3497750" y="2819400"/>
                <a:ext cx="88125" cy="6355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2542" extrusionOk="0">
                    <a:moveTo>
                      <a:pt x="3284" y="0"/>
                    </a:moveTo>
                    <a:cubicBezTo>
                      <a:pt x="3241" y="0"/>
                      <a:pt x="3197" y="14"/>
                      <a:pt x="3156" y="41"/>
                    </a:cubicBezTo>
                    <a:lnTo>
                      <a:pt x="131" y="2160"/>
                    </a:lnTo>
                    <a:cubicBezTo>
                      <a:pt x="36" y="2220"/>
                      <a:pt x="0" y="2351"/>
                      <a:pt x="72" y="2458"/>
                    </a:cubicBezTo>
                    <a:cubicBezTo>
                      <a:pt x="119" y="2518"/>
                      <a:pt x="179" y="2541"/>
                      <a:pt x="262" y="2541"/>
                    </a:cubicBezTo>
                    <a:cubicBezTo>
                      <a:pt x="298" y="2541"/>
                      <a:pt x="346" y="2530"/>
                      <a:pt x="381" y="2506"/>
                    </a:cubicBezTo>
                    <a:lnTo>
                      <a:pt x="3394" y="398"/>
                    </a:lnTo>
                    <a:cubicBezTo>
                      <a:pt x="3501" y="339"/>
                      <a:pt x="3525" y="208"/>
                      <a:pt x="3453" y="101"/>
                    </a:cubicBezTo>
                    <a:cubicBezTo>
                      <a:pt x="3417" y="35"/>
                      <a:pt x="3353" y="0"/>
                      <a:pt x="32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50" name="Google Shape;650;p40"/>
              <p:cNvSpPr/>
              <p:nvPr/>
            </p:nvSpPr>
            <p:spPr>
              <a:xfrm>
                <a:off x="3507275" y="2814900"/>
                <a:ext cx="69975" cy="71925"/>
              </a:xfrm>
              <a:custGeom>
                <a:avLst/>
                <a:gdLst/>
                <a:ahLst/>
                <a:cxnLst/>
                <a:rect l="l" t="t" r="r" b="b"/>
                <a:pathLst>
                  <a:path w="2799" h="2877" extrusionOk="0">
                    <a:moveTo>
                      <a:pt x="246" y="1"/>
                    </a:moveTo>
                    <a:cubicBezTo>
                      <a:pt x="193" y="1"/>
                      <a:pt x="140" y="22"/>
                      <a:pt x="96" y="66"/>
                    </a:cubicBezTo>
                    <a:cubicBezTo>
                      <a:pt x="12" y="150"/>
                      <a:pt x="0" y="281"/>
                      <a:pt x="84" y="376"/>
                    </a:cubicBezTo>
                    <a:lnTo>
                      <a:pt x="2382" y="2793"/>
                    </a:lnTo>
                    <a:cubicBezTo>
                      <a:pt x="2417" y="2841"/>
                      <a:pt x="2477" y="2876"/>
                      <a:pt x="2536" y="2876"/>
                    </a:cubicBezTo>
                    <a:cubicBezTo>
                      <a:pt x="2584" y="2876"/>
                      <a:pt x="2644" y="2864"/>
                      <a:pt x="2691" y="2817"/>
                    </a:cubicBezTo>
                    <a:cubicBezTo>
                      <a:pt x="2775" y="2721"/>
                      <a:pt x="2798" y="2591"/>
                      <a:pt x="2703" y="2495"/>
                    </a:cubicBezTo>
                    <a:lnTo>
                      <a:pt x="417" y="78"/>
                    </a:lnTo>
                    <a:cubicBezTo>
                      <a:pt x="366" y="28"/>
                      <a:pt x="306" y="1"/>
                      <a:pt x="2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51" name="Google Shape;651;p40"/>
              <p:cNvSpPr/>
              <p:nvPr/>
            </p:nvSpPr>
            <p:spPr>
              <a:xfrm>
                <a:off x="3488225" y="2844825"/>
                <a:ext cx="98850" cy="11325"/>
              </a:xfrm>
              <a:custGeom>
                <a:avLst/>
                <a:gdLst/>
                <a:ahLst/>
                <a:cxnLst/>
                <a:rect l="l" t="t" r="r" b="b"/>
                <a:pathLst>
                  <a:path w="3954" h="453" extrusionOk="0">
                    <a:moveTo>
                      <a:pt x="3739" y="0"/>
                    </a:moveTo>
                    <a:lnTo>
                      <a:pt x="203" y="24"/>
                    </a:lnTo>
                    <a:cubicBezTo>
                      <a:pt x="84" y="24"/>
                      <a:pt x="0" y="131"/>
                      <a:pt x="0" y="251"/>
                    </a:cubicBezTo>
                    <a:cubicBezTo>
                      <a:pt x="0" y="370"/>
                      <a:pt x="108" y="453"/>
                      <a:pt x="227" y="453"/>
                    </a:cubicBezTo>
                    <a:lnTo>
                      <a:pt x="3751" y="429"/>
                    </a:lnTo>
                    <a:cubicBezTo>
                      <a:pt x="3870" y="429"/>
                      <a:pt x="3953" y="322"/>
                      <a:pt x="3953" y="203"/>
                    </a:cubicBezTo>
                    <a:cubicBezTo>
                      <a:pt x="3953" y="84"/>
                      <a:pt x="3858" y="0"/>
                      <a:pt x="37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652" name="Google Shape;652;p40"/>
            <p:cNvGrpSpPr/>
            <p:nvPr/>
          </p:nvGrpSpPr>
          <p:grpSpPr>
            <a:xfrm rot="-3397142" flipH="1">
              <a:off x="946117" y="777178"/>
              <a:ext cx="420251" cy="374717"/>
              <a:chOff x="2811050" y="2544800"/>
              <a:chExt cx="156900" cy="139900"/>
            </a:xfrm>
          </p:grpSpPr>
          <p:sp>
            <p:nvSpPr>
              <p:cNvPr id="653" name="Google Shape;653;p40"/>
              <p:cNvSpPr/>
              <p:nvPr/>
            </p:nvSpPr>
            <p:spPr>
              <a:xfrm>
                <a:off x="2811050" y="2544800"/>
                <a:ext cx="156900" cy="139900"/>
              </a:xfrm>
              <a:custGeom>
                <a:avLst/>
                <a:gdLst/>
                <a:ahLst/>
                <a:cxnLst/>
                <a:rect l="l" t="t" r="r" b="b"/>
                <a:pathLst>
                  <a:path w="6276" h="5596" extrusionOk="0">
                    <a:moveTo>
                      <a:pt x="3239" y="286"/>
                    </a:moveTo>
                    <a:cubicBezTo>
                      <a:pt x="3406" y="476"/>
                      <a:pt x="3501" y="1143"/>
                      <a:pt x="3525" y="1619"/>
                    </a:cubicBezTo>
                    <a:cubicBezTo>
                      <a:pt x="2430" y="2738"/>
                      <a:pt x="1179" y="4001"/>
                      <a:pt x="501" y="4763"/>
                    </a:cubicBezTo>
                    <a:cubicBezTo>
                      <a:pt x="1179" y="3381"/>
                      <a:pt x="2941" y="524"/>
                      <a:pt x="3239" y="286"/>
                    </a:cubicBezTo>
                    <a:close/>
                    <a:moveTo>
                      <a:pt x="4120" y="2917"/>
                    </a:moveTo>
                    <a:cubicBezTo>
                      <a:pt x="4882" y="3286"/>
                      <a:pt x="5728" y="3762"/>
                      <a:pt x="5894" y="3977"/>
                    </a:cubicBezTo>
                    <a:cubicBezTo>
                      <a:pt x="5382" y="4239"/>
                      <a:pt x="2049" y="5096"/>
                      <a:pt x="703" y="5298"/>
                    </a:cubicBezTo>
                    <a:cubicBezTo>
                      <a:pt x="1537" y="4774"/>
                      <a:pt x="3084" y="3679"/>
                      <a:pt x="4120" y="2917"/>
                    </a:cubicBezTo>
                    <a:close/>
                    <a:moveTo>
                      <a:pt x="3263" y="0"/>
                    </a:moveTo>
                    <a:cubicBezTo>
                      <a:pt x="3156" y="0"/>
                      <a:pt x="3049" y="95"/>
                      <a:pt x="2882" y="286"/>
                    </a:cubicBezTo>
                    <a:cubicBezTo>
                      <a:pt x="2203" y="1119"/>
                      <a:pt x="72" y="4810"/>
                      <a:pt x="1" y="5405"/>
                    </a:cubicBezTo>
                    <a:lnTo>
                      <a:pt x="1" y="5417"/>
                    </a:lnTo>
                    <a:lnTo>
                      <a:pt x="1" y="5453"/>
                    </a:lnTo>
                    <a:lnTo>
                      <a:pt x="1" y="5465"/>
                    </a:lnTo>
                    <a:cubicBezTo>
                      <a:pt x="1" y="5465"/>
                      <a:pt x="13" y="5477"/>
                      <a:pt x="13" y="5489"/>
                    </a:cubicBezTo>
                    <a:cubicBezTo>
                      <a:pt x="13" y="5513"/>
                      <a:pt x="24" y="5513"/>
                      <a:pt x="24" y="5525"/>
                    </a:cubicBezTo>
                    <a:cubicBezTo>
                      <a:pt x="72" y="5584"/>
                      <a:pt x="167" y="5596"/>
                      <a:pt x="239" y="5596"/>
                    </a:cubicBezTo>
                    <a:cubicBezTo>
                      <a:pt x="596" y="5596"/>
                      <a:pt x="6037" y="4477"/>
                      <a:pt x="6180" y="4024"/>
                    </a:cubicBezTo>
                    <a:cubicBezTo>
                      <a:pt x="6204" y="3929"/>
                      <a:pt x="6275" y="3643"/>
                      <a:pt x="4168" y="2619"/>
                    </a:cubicBezTo>
                    <a:cubicBezTo>
                      <a:pt x="4148" y="2614"/>
                      <a:pt x="4128" y="2612"/>
                      <a:pt x="4109" y="2612"/>
                    </a:cubicBezTo>
                    <a:cubicBezTo>
                      <a:pt x="4083" y="2612"/>
                      <a:pt x="4058" y="2617"/>
                      <a:pt x="4037" y="2631"/>
                    </a:cubicBezTo>
                    <a:cubicBezTo>
                      <a:pt x="2977" y="3393"/>
                      <a:pt x="1370" y="4524"/>
                      <a:pt x="596" y="5036"/>
                    </a:cubicBezTo>
                    <a:cubicBezTo>
                      <a:pt x="1251" y="4286"/>
                      <a:pt x="2739" y="2750"/>
                      <a:pt x="3751" y="1738"/>
                    </a:cubicBezTo>
                    <a:cubicBezTo>
                      <a:pt x="3775" y="1726"/>
                      <a:pt x="3799" y="1679"/>
                      <a:pt x="3799" y="1655"/>
                    </a:cubicBezTo>
                    <a:cubicBezTo>
                      <a:pt x="3775" y="1429"/>
                      <a:pt x="3703" y="286"/>
                      <a:pt x="3358" y="36"/>
                    </a:cubicBezTo>
                    <a:cubicBezTo>
                      <a:pt x="3334" y="12"/>
                      <a:pt x="3287" y="0"/>
                      <a:pt x="32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54" name="Google Shape;654;p40"/>
              <p:cNvSpPr/>
              <p:nvPr/>
            </p:nvSpPr>
            <p:spPr>
              <a:xfrm>
                <a:off x="2900050" y="2583725"/>
                <a:ext cx="53900" cy="42350"/>
              </a:xfrm>
              <a:custGeom>
                <a:avLst/>
                <a:gdLst/>
                <a:ahLst/>
                <a:cxnLst/>
                <a:rect l="l" t="t" r="r" b="b"/>
                <a:pathLst>
                  <a:path w="2156" h="1694" extrusionOk="0">
                    <a:moveTo>
                      <a:pt x="148" y="0"/>
                    </a:moveTo>
                    <a:cubicBezTo>
                      <a:pt x="79" y="0"/>
                      <a:pt x="23" y="36"/>
                      <a:pt x="13" y="98"/>
                    </a:cubicBezTo>
                    <a:cubicBezTo>
                      <a:pt x="1" y="169"/>
                      <a:pt x="24" y="241"/>
                      <a:pt x="96" y="265"/>
                    </a:cubicBezTo>
                    <a:cubicBezTo>
                      <a:pt x="858" y="515"/>
                      <a:pt x="1727" y="836"/>
                      <a:pt x="1882" y="955"/>
                    </a:cubicBezTo>
                    <a:cubicBezTo>
                      <a:pt x="1810" y="1062"/>
                      <a:pt x="1501" y="1277"/>
                      <a:pt x="1156" y="1431"/>
                    </a:cubicBezTo>
                    <a:cubicBezTo>
                      <a:pt x="1096" y="1467"/>
                      <a:pt x="1072" y="1551"/>
                      <a:pt x="1096" y="1610"/>
                    </a:cubicBezTo>
                    <a:cubicBezTo>
                      <a:pt x="1132" y="1658"/>
                      <a:pt x="1167" y="1693"/>
                      <a:pt x="1215" y="1693"/>
                    </a:cubicBezTo>
                    <a:cubicBezTo>
                      <a:pt x="1227" y="1693"/>
                      <a:pt x="1263" y="1693"/>
                      <a:pt x="1263" y="1646"/>
                    </a:cubicBezTo>
                    <a:cubicBezTo>
                      <a:pt x="1453" y="1551"/>
                      <a:pt x="2048" y="1241"/>
                      <a:pt x="2144" y="1003"/>
                    </a:cubicBezTo>
                    <a:cubicBezTo>
                      <a:pt x="2156" y="931"/>
                      <a:pt x="2144" y="872"/>
                      <a:pt x="2120" y="836"/>
                    </a:cubicBezTo>
                    <a:cubicBezTo>
                      <a:pt x="2037" y="646"/>
                      <a:pt x="1013" y="277"/>
                      <a:pt x="179" y="3"/>
                    </a:cubicBezTo>
                    <a:cubicBezTo>
                      <a:pt x="169" y="1"/>
                      <a:pt x="158" y="0"/>
                      <a:pt x="1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pic>
        <p:nvPicPr>
          <p:cNvPr id="1026" name="Picture 2" descr="sticker of a cartoon television 10199960 Vector Art at Vecteezy">
            <a:extLst>
              <a:ext uri="{FF2B5EF4-FFF2-40B4-BE49-F238E27FC236}">
                <a16:creationId xmlns:a16="http://schemas.microsoft.com/office/drawing/2014/main" id="{0526AAB4-43CE-3C98-AAF3-76BCBCE547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44414" y1="8177" x2="55142" y2="40365"/>
                        <a14:foregroundMark x1="50472" y1="5417" x2="61367" y2="19844"/>
                        <a14:foregroundMark x1="71206" y1="5417" x2="55142" y2="30938"/>
                        <a14:foregroundMark x1="79933" y1="10260" x2="72540" y2="33490"/>
                        <a14:foregroundMark x1="4669" y1="29063" x2="39077" y2="22188"/>
                        <a14:foregroundMark x1="24125" y1="20104" x2="47971" y2="21354"/>
                        <a14:foregroundMark x1="20067" y1="89323" x2="1556" y2="43906"/>
                        <a14:foregroundMark x1="4225" y1="28854" x2="4669" y2="73646"/>
                        <a14:foregroundMark x1="8060" y1="73177" x2="15175" y2="78438"/>
                        <a14:foregroundMark x1="29238" y1="79688" x2="63813" y2="87240"/>
                        <a14:foregroundMark x1="27460" y1="86563" x2="16732" y2="97448"/>
                        <a14:foregroundMark x1="14508" y1="83438" x2="17621" y2="91615"/>
                        <a14:foregroundMark x1="14730" y1="88490" x2="10283" y2="83646"/>
                        <a14:foregroundMark x1="12062" y1="86563" x2="12952" y2="89948"/>
                        <a14:foregroundMark x1="72540" y1="81354" x2="67426" y2="98490"/>
                        <a14:foregroundMark x1="49528" y1="83229" x2="66759" y2="95781"/>
                        <a14:foregroundMark x1="91495" y1="31354" x2="95553" y2="68594"/>
                        <a14:foregroundMark x1="93774" y1="71302" x2="85714" y2="86563"/>
                        <a14:foregroundMark x1="74986" y1="79688" x2="90828" y2="85521"/>
                        <a14:foregroundMark x1="76987" y1="25938" x2="91273" y2="26354"/>
                        <a14:foregroundMark x1="77877" y1="2292" x2="80378" y2="9844"/>
                        <a14:foregroundMark x1="44636" y1="5417" x2="40189" y2="12969"/>
                        <a14:foregroundMark x1="16509" y1="23229" x2="4669" y2="27396"/>
                        <a14:foregroundMark x1="43079" y1="5625" x2="40634" y2="7969"/>
                        <a14:foregroundMark x1="76320" y1="3333" x2="70317" y2="16302"/>
                        <a14:foregroundMark x1="45748" y1="3542" x2="48860" y2="7344"/>
                        <a14:foregroundMark x1="49528" y1="3125" x2="52918" y2="5000"/>
                        <a14:foregroundMark x1="48860" y1="2083" x2="43969" y2="2708"/>
                        <a14:foregroundMark x1="41078" y1="7760" x2="39967" y2="9635"/>
                        <a14:foregroundMark x1="39077" y1="9635" x2="38855" y2="9427"/>
                        <a14:foregroundMark x1="70094" y1="3750" x2="78321" y2="2083"/>
                        <a14:backgroundMark x1="58699" y1="1458" x2="61367" y2="125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747" y="1136284"/>
            <a:ext cx="2373408" cy="2532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FEC744C1-550A-4BC9-86C2-2382BFAED3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56826" y="-57888"/>
            <a:ext cx="628738" cy="543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07" name="Google Shape;2607;p70"/>
          <p:cNvGrpSpPr/>
          <p:nvPr/>
        </p:nvGrpSpPr>
        <p:grpSpPr>
          <a:xfrm>
            <a:off x="1681609" y="1184917"/>
            <a:ext cx="5768386" cy="917876"/>
            <a:chOff x="2278817" y="2178625"/>
            <a:chExt cx="4586516" cy="457200"/>
          </a:xfrm>
        </p:grpSpPr>
        <p:grpSp>
          <p:nvGrpSpPr>
            <p:cNvPr id="2608" name="Google Shape;2608;p70"/>
            <p:cNvGrpSpPr/>
            <p:nvPr/>
          </p:nvGrpSpPr>
          <p:grpSpPr>
            <a:xfrm flipH="1">
              <a:off x="6133087" y="2178625"/>
              <a:ext cx="732246" cy="457200"/>
              <a:chOff x="1500950" y="2328850"/>
              <a:chExt cx="708100" cy="457200"/>
            </a:xfrm>
          </p:grpSpPr>
          <p:sp>
            <p:nvSpPr>
              <p:cNvPr id="2609" name="Google Shape;2609;p70"/>
              <p:cNvSpPr/>
              <p:nvPr/>
            </p:nvSpPr>
            <p:spPr>
              <a:xfrm>
                <a:off x="1500950" y="2328850"/>
                <a:ext cx="679800" cy="457200"/>
              </a:xfrm>
              <a:prstGeom prst="chevron">
                <a:avLst>
                  <a:gd name="adj" fmla="val 50000"/>
                </a:avLst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10" name="Google Shape;2610;p70"/>
              <p:cNvSpPr/>
              <p:nvPr/>
            </p:nvSpPr>
            <p:spPr>
              <a:xfrm>
                <a:off x="1737750" y="2328850"/>
                <a:ext cx="471300" cy="4572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grpSp>
          <p:nvGrpSpPr>
            <p:cNvPr id="2611" name="Google Shape;2611;p70"/>
            <p:cNvGrpSpPr/>
            <p:nvPr/>
          </p:nvGrpSpPr>
          <p:grpSpPr>
            <a:xfrm>
              <a:off x="2278817" y="2178625"/>
              <a:ext cx="732246" cy="457200"/>
              <a:chOff x="1500950" y="2328850"/>
              <a:chExt cx="708100" cy="457200"/>
            </a:xfrm>
          </p:grpSpPr>
          <p:sp>
            <p:nvSpPr>
              <p:cNvPr id="2612" name="Google Shape;2612;p70"/>
              <p:cNvSpPr/>
              <p:nvPr/>
            </p:nvSpPr>
            <p:spPr>
              <a:xfrm>
                <a:off x="1500950" y="2328850"/>
                <a:ext cx="679800" cy="457200"/>
              </a:xfrm>
              <a:prstGeom prst="chevron">
                <a:avLst>
                  <a:gd name="adj" fmla="val 50000"/>
                </a:avLst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13" name="Google Shape;2613;p70"/>
              <p:cNvSpPr/>
              <p:nvPr/>
            </p:nvSpPr>
            <p:spPr>
              <a:xfrm>
                <a:off x="1737750" y="2328850"/>
                <a:ext cx="471300" cy="4572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617" name="Google Shape;2617;p70"/>
          <p:cNvGrpSpPr/>
          <p:nvPr/>
        </p:nvGrpSpPr>
        <p:grpSpPr>
          <a:xfrm>
            <a:off x="3154286" y="2219827"/>
            <a:ext cx="3117174" cy="3098237"/>
            <a:chOff x="-1868300" y="-180638"/>
            <a:chExt cx="2548988" cy="2587942"/>
          </a:xfrm>
        </p:grpSpPr>
        <p:sp>
          <p:nvSpPr>
            <p:cNvPr id="2618" name="Google Shape;2618;p70"/>
            <p:cNvSpPr/>
            <p:nvPr/>
          </p:nvSpPr>
          <p:spPr>
            <a:xfrm>
              <a:off x="-600150" y="1469047"/>
              <a:ext cx="74348" cy="63441"/>
            </a:xfrm>
            <a:custGeom>
              <a:avLst/>
              <a:gdLst/>
              <a:ahLst/>
              <a:cxnLst/>
              <a:rect l="l" t="t" r="r" b="b"/>
              <a:pathLst>
                <a:path w="334" h="285" extrusionOk="0">
                  <a:moveTo>
                    <a:pt x="188" y="1"/>
                  </a:moveTo>
                  <a:cubicBezTo>
                    <a:pt x="67" y="1"/>
                    <a:pt x="1" y="152"/>
                    <a:pt x="92" y="242"/>
                  </a:cubicBezTo>
                  <a:cubicBezTo>
                    <a:pt x="121" y="271"/>
                    <a:pt x="156" y="284"/>
                    <a:pt x="190" y="284"/>
                  </a:cubicBezTo>
                  <a:cubicBezTo>
                    <a:pt x="263" y="284"/>
                    <a:pt x="333" y="226"/>
                    <a:pt x="333" y="140"/>
                  </a:cubicBezTo>
                  <a:cubicBezTo>
                    <a:pt x="333" y="61"/>
                    <a:pt x="267" y="1"/>
                    <a:pt x="1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19" name="Google Shape;2619;p70"/>
            <p:cNvSpPr/>
            <p:nvPr/>
          </p:nvSpPr>
          <p:spPr>
            <a:xfrm>
              <a:off x="-1502124" y="672141"/>
              <a:ext cx="346811" cy="412033"/>
            </a:xfrm>
            <a:custGeom>
              <a:avLst/>
              <a:gdLst/>
              <a:ahLst/>
              <a:cxnLst/>
              <a:rect l="l" t="t" r="r" b="b"/>
              <a:pathLst>
                <a:path w="1558" h="1851" extrusionOk="0">
                  <a:moveTo>
                    <a:pt x="997" y="0"/>
                  </a:moveTo>
                  <a:cubicBezTo>
                    <a:pt x="877" y="0"/>
                    <a:pt x="735" y="85"/>
                    <a:pt x="573" y="306"/>
                  </a:cubicBezTo>
                  <a:cubicBezTo>
                    <a:pt x="0" y="1089"/>
                    <a:pt x="575" y="1851"/>
                    <a:pt x="1153" y="1851"/>
                  </a:cubicBezTo>
                  <a:cubicBezTo>
                    <a:pt x="1271" y="1851"/>
                    <a:pt x="1389" y="1819"/>
                    <a:pt x="1497" y="1750"/>
                  </a:cubicBezTo>
                  <a:lnTo>
                    <a:pt x="1533" y="1182"/>
                  </a:lnTo>
                  <a:cubicBezTo>
                    <a:pt x="1557" y="892"/>
                    <a:pt x="1503" y="602"/>
                    <a:pt x="1376" y="342"/>
                  </a:cubicBezTo>
                  <a:cubicBezTo>
                    <a:pt x="1289" y="160"/>
                    <a:pt x="1163" y="0"/>
                    <a:pt x="997" y="0"/>
                  </a:cubicBezTo>
                  <a:close/>
                </a:path>
              </a:pathLst>
            </a:custGeom>
            <a:solidFill>
              <a:srgbClr val="FF99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20" name="Google Shape;2620;p70"/>
            <p:cNvSpPr/>
            <p:nvPr/>
          </p:nvSpPr>
          <p:spPr>
            <a:xfrm>
              <a:off x="-1350088" y="795684"/>
              <a:ext cx="146248" cy="154707"/>
            </a:xfrm>
            <a:custGeom>
              <a:avLst/>
              <a:gdLst/>
              <a:ahLst/>
              <a:cxnLst/>
              <a:rect l="l" t="t" r="r" b="b"/>
              <a:pathLst>
                <a:path w="657" h="695" extrusionOk="0">
                  <a:moveTo>
                    <a:pt x="236" y="0"/>
                  </a:moveTo>
                  <a:cubicBezTo>
                    <a:pt x="176" y="0"/>
                    <a:pt x="116" y="13"/>
                    <a:pt x="59" y="41"/>
                  </a:cubicBezTo>
                  <a:cubicBezTo>
                    <a:pt x="1" y="67"/>
                    <a:pt x="30" y="149"/>
                    <a:pt x="83" y="149"/>
                  </a:cubicBezTo>
                  <a:cubicBezTo>
                    <a:pt x="91" y="149"/>
                    <a:pt x="99" y="147"/>
                    <a:pt x="107" y="143"/>
                  </a:cubicBezTo>
                  <a:cubicBezTo>
                    <a:pt x="147" y="124"/>
                    <a:pt x="189" y="114"/>
                    <a:pt x="232" y="114"/>
                  </a:cubicBezTo>
                  <a:cubicBezTo>
                    <a:pt x="294" y="114"/>
                    <a:pt x="356" y="134"/>
                    <a:pt x="409" y="174"/>
                  </a:cubicBezTo>
                  <a:cubicBezTo>
                    <a:pt x="270" y="204"/>
                    <a:pt x="161" y="301"/>
                    <a:pt x="107" y="427"/>
                  </a:cubicBezTo>
                  <a:cubicBezTo>
                    <a:pt x="101" y="458"/>
                    <a:pt x="113" y="488"/>
                    <a:pt x="143" y="500"/>
                  </a:cubicBezTo>
                  <a:cubicBezTo>
                    <a:pt x="150" y="502"/>
                    <a:pt x="156" y="504"/>
                    <a:pt x="163" y="504"/>
                  </a:cubicBezTo>
                  <a:cubicBezTo>
                    <a:pt x="186" y="504"/>
                    <a:pt x="206" y="487"/>
                    <a:pt x="216" y="464"/>
                  </a:cubicBezTo>
                  <a:cubicBezTo>
                    <a:pt x="216" y="458"/>
                    <a:pt x="222" y="452"/>
                    <a:pt x="222" y="439"/>
                  </a:cubicBezTo>
                  <a:cubicBezTo>
                    <a:pt x="222" y="433"/>
                    <a:pt x="228" y="433"/>
                    <a:pt x="228" y="427"/>
                  </a:cubicBezTo>
                  <a:cubicBezTo>
                    <a:pt x="234" y="415"/>
                    <a:pt x="246" y="403"/>
                    <a:pt x="252" y="391"/>
                  </a:cubicBezTo>
                  <a:cubicBezTo>
                    <a:pt x="258" y="385"/>
                    <a:pt x="264" y="379"/>
                    <a:pt x="264" y="373"/>
                  </a:cubicBezTo>
                  <a:cubicBezTo>
                    <a:pt x="270" y="373"/>
                    <a:pt x="270" y="373"/>
                    <a:pt x="270" y="367"/>
                  </a:cubicBezTo>
                  <a:lnTo>
                    <a:pt x="282" y="361"/>
                  </a:lnTo>
                  <a:cubicBezTo>
                    <a:pt x="294" y="349"/>
                    <a:pt x="307" y="337"/>
                    <a:pt x="319" y="331"/>
                  </a:cubicBezTo>
                  <a:lnTo>
                    <a:pt x="325" y="325"/>
                  </a:lnTo>
                  <a:lnTo>
                    <a:pt x="331" y="325"/>
                  </a:lnTo>
                  <a:lnTo>
                    <a:pt x="349" y="313"/>
                  </a:lnTo>
                  <a:cubicBezTo>
                    <a:pt x="367" y="301"/>
                    <a:pt x="379" y="294"/>
                    <a:pt x="391" y="288"/>
                  </a:cubicBezTo>
                  <a:lnTo>
                    <a:pt x="409" y="288"/>
                  </a:lnTo>
                  <a:lnTo>
                    <a:pt x="433" y="282"/>
                  </a:lnTo>
                  <a:cubicBezTo>
                    <a:pt x="445" y="276"/>
                    <a:pt x="464" y="276"/>
                    <a:pt x="482" y="276"/>
                  </a:cubicBezTo>
                  <a:cubicBezTo>
                    <a:pt x="488" y="270"/>
                    <a:pt x="494" y="270"/>
                    <a:pt x="500" y="270"/>
                  </a:cubicBezTo>
                  <a:cubicBezTo>
                    <a:pt x="554" y="379"/>
                    <a:pt x="530" y="512"/>
                    <a:pt x="445" y="603"/>
                  </a:cubicBezTo>
                  <a:cubicBezTo>
                    <a:pt x="427" y="621"/>
                    <a:pt x="427" y="657"/>
                    <a:pt x="439" y="675"/>
                  </a:cubicBezTo>
                  <a:cubicBezTo>
                    <a:pt x="452" y="688"/>
                    <a:pt x="467" y="694"/>
                    <a:pt x="482" y="694"/>
                  </a:cubicBezTo>
                  <a:cubicBezTo>
                    <a:pt x="494" y="694"/>
                    <a:pt x="507" y="690"/>
                    <a:pt x="518" y="681"/>
                  </a:cubicBezTo>
                  <a:cubicBezTo>
                    <a:pt x="578" y="627"/>
                    <a:pt x="615" y="548"/>
                    <a:pt x="633" y="464"/>
                  </a:cubicBezTo>
                  <a:cubicBezTo>
                    <a:pt x="657" y="319"/>
                    <a:pt x="597" y="168"/>
                    <a:pt x="482" y="77"/>
                  </a:cubicBezTo>
                  <a:cubicBezTo>
                    <a:pt x="407" y="27"/>
                    <a:pt x="322" y="0"/>
                    <a:pt x="236" y="0"/>
                  </a:cubicBezTo>
                  <a:close/>
                </a:path>
              </a:pathLst>
            </a:custGeom>
            <a:solidFill>
              <a:srgbClr val="DF4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21" name="Google Shape;2621;p70"/>
            <p:cNvSpPr/>
            <p:nvPr/>
          </p:nvSpPr>
          <p:spPr>
            <a:xfrm>
              <a:off x="-990145" y="1553633"/>
              <a:ext cx="707645" cy="853671"/>
            </a:xfrm>
            <a:custGeom>
              <a:avLst/>
              <a:gdLst/>
              <a:ahLst/>
              <a:cxnLst/>
              <a:rect l="l" t="t" r="r" b="b"/>
              <a:pathLst>
                <a:path w="3179" h="3835" extrusionOk="0">
                  <a:moveTo>
                    <a:pt x="3179" y="0"/>
                  </a:moveTo>
                  <a:lnTo>
                    <a:pt x="3010" y="12"/>
                  </a:lnTo>
                  <a:lnTo>
                    <a:pt x="2702" y="12"/>
                  </a:lnTo>
                  <a:lnTo>
                    <a:pt x="653" y="55"/>
                  </a:lnTo>
                  <a:lnTo>
                    <a:pt x="212" y="55"/>
                  </a:lnTo>
                  <a:cubicBezTo>
                    <a:pt x="200" y="151"/>
                    <a:pt x="188" y="242"/>
                    <a:pt x="182" y="339"/>
                  </a:cubicBezTo>
                  <a:cubicBezTo>
                    <a:pt x="176" y="369"/>
                    <a:pt x="170" y="399"/>
                    <a:pt x="170" y="429"/>
                  </a:cubicBezTo>
                  <a:cubicBezTo>
                    <a:pt x="158" y="520"/>
                    <a:pt x="152" y="617"/>
                    <a:pt x="140" y="707"/>
                  </a:cubicBezTo>
                  <a:cubicBezTo>
                    <a:pt x="134" y="749"/>
                    <a:pt x="134" y="774"/>
                    <a:pt x="128" y="828"/>
                  </a:cubicBezTo>
                  <a:cubicBezTo>
                    <a:pt x="122" y="876"/>
                    <a:pt x="122" y="925"/>
                    <a:pt x="115" y="979"/>
                  </a:cubicBezTo>
                  <a:cubicBezTo>
                    <a:pt x="115" y="997"/>
                    <a:pt x="109" y="1021"/>
                    <a:pt x="109" y="1039"/>
                  </a:cubicBezTo>
                  <a:cubicBezTo>
                    <a:pt x="103" y="1124"/>
                    <a:pt x="91" y="1209"/>
                    <a:pt x="85" y="1293"/>
                  </a:cubicBezTo>
                  <a:cubicBezTo>
                    <a:pt x="79" y="1402"/>
                    <a:pt x="67" y="1511"/>
                    <a:pt x="61" y="1626"/>
                  </a:cubicBezTo>
                  <a:cubicBezTo>
                    <a:pt x="61" y="1650"/>
                    <a:pt x="55" y="1674"/>
                    <a:pt x="55" y="1698"/>
                  </a:cubicBezTo>
                  <a:lnTo>
                    <a:pt x="55" y="1710"/>
                  </a:lnTo>
                  <a:lnTo>
                    <a:pt x="49" y="1807"/>
                  </a:lnTo>
                  <a:cubicBezTo>
                    <a:pt x="43" y="1897"/>
                    <a:pt x="37" y="1994"/>
                    <a:pt x="31" y="2085"/>
                  </a:cubicBezTo>
                  <a:cubicBezTo>
                    <a:pt x="31" y="2103"/>
                    <a:pt x="31" y="2133"/>
                    <a:pt x="31" y="2157"/>
                  </a:cubicBezTo>
                  <a:lnTo>
                    <a:pt x="19" y="2399"/>
                  </a:lnTo>
                  <a:lnTo>
                    <a:pt x="19" y="2478"/>
                  </a:lnTo>
                  <a:cubicBezTo>
                    <a:pt x="13" y="2598"/>
                    <a:pt x="7" y="2725"/>
                    <a:pt x="1" y="2846"/>
                  </a:cubicBezTo>
                  <a:lnTo>
                    <a:pt x="1" y="3009"/>
                  </a:lnTo>
                  <a:lnTo>
                    <a:pt x="1" y="3045"/>
                  </a:lnTo>
                  <a:lnTo>
                    <a:pt x="1" y="3184"/>
                  </a:lnTo>
                  <a:lnTo>
                    <a:pt x="1" y="3251"/>
                  </a:lnTo>
                  <a:lnTo>
                    <a:pt x="1" y="3329"/>
                  </a:lnTo>
                  <a:lnTo>
                    <a:pt x="1" y="3535"/>
                  </a:lnTo>
                  <a:cubicBezTo>
                    <a:pt x="242" y="3632"/>
                    <a:pt x="490" y="3704"/>
                    <a:pt x="738" y="3752"/>
                  </a:cubicBezTo>
                  <a:lnTo>
                    <a:pt x="810" y="3765"/>
                  </a:lnTo>
                  <a:lnTo>
                    <a:pt x="907" y="3783"/>
                  </a:lnTo>
                  <a:lnTo>
                    <a:pt x="1004" y="3795"/>
                  </a:lnTo>
                  <a:cubicBezTo>
                    <a:pt x="1194" y="3822"/>
                    <a:pt x="1381" y="3835"/>
                    <a:pt x="1569" y="3835"/>
                  </a:cubicBezTo>
                  <a:cubicBezTo>
                    <a:pt x="1668" y="3835"/>
                    <a:pt x="1768" y="3831"/>
                    <a:pt x="1868" y="3825"/>
                  </a:cubicBezTo>
                  <a:cubicBezTo>
                    <a:pt x="2182" y="3801"/>
                    <a:pt x="2496" y="3740"/>
                    <a:pt x="2798" y="3644"/>
                  </a:cubicBezTo>
                  <a:lnTo>
                    <a:pt x="2865" y="3626"/>
                  </a:lnTo>
                  <a:cubicBezTo>
                    <a:pt x="2871" y="3619"/>
                    <a:pt x="2883" y="3619"/>
                    <a:pt x="2889" y="3613"/>
                  </a:cubicBezTo>
                  <a:lnTo>
                    <a:pt x="2961" y="3589"/>
                  </a:lnTo>
                  <a:lnTo>
                    <a:pt x="3016" y="3571"/>
                  </a:lnTo>
                  <a:lnTo>
                    <a:pt x="3016" y="3420"/>
                  </a:lnTo>
                  <a:lnTo>
                    <a:pt x="3016" y="3342"/>
                  </a:lnTo>
                  <a:lnTo>
                    <a:pt x="3016" y="3160"/>
                  </a:lnTo>
                  <a:lnTo>
                    <a:pt x="3016" y="3039"/>
                  </a:lnTo>
                  <a:cubicBezTo>
                    <a:pt x="3022" y="2961"/>
                    <a:pt x="3022" y="2882"/>
                    <a:pt x="3022" y="2804"/>
                  </a:cubicBezTo>
                  <a:cubicBezTo>
                    <a:pt x="3028" y="2768"/>
                    <a:pt x="3022" y="2737"/>
                    <a:pt x="3028" y="2695"/>
                  </a:cubicBezTo>
                  <a:cubicBezTo>
                    <a:pt x="3034" y="2647"/>
                    <a:pt x="3034" y="2604"/>
                    <a:pt x="3034" y="2556"/>
                  </a:cubicBezTo>
                  <a:lnTo>
                    <a:pt x="3034" y="2484"/>
                  </a:lnTo>
                  <a:cubicBezTo>
                    <a:pt x="3034" y="2326"/>
                    <a:pt x="3040" y="2175"/>
                    <a:pt x="3052" y="2018"/>
                  </a:cubicBezTo>
                  <a:lnTo>
                    <a:pt x="3052" y="1922"/>
                  </a:lnTo>
                  <a:cubicBezTo>
                    <a:pt x="3058" y="1873"/>
                    <a:pt x="3064" y="1825"/>
                    <a:pt x="3064" y="1777"/>
                  </a:cubicBezTo>
                  <a:cubicBezTo>
                    <a:pt x="3064" y="1752"/>
                    <a:pt x="3064" y="1722"/>
                    <a:pt x="3064" y="1698"/>
                  </a:cubicBezTo>
                  <a:cubicBezTo>
                    <a:pt x="3064" y="1662"/>
                    <a:pt x="3070" y="1620"/>
                    <a:pt x="3070" y="1583"/>
                  </a:cubicBezTo>
                  <a:lnTo>
                    <a:pt x="3070" y="1517"/>
                  </a:lnTo>
                  <a:lnTo>
                    <a:pt x="3070" y="1493"/>
                  </a:lnTo>
                  <a:cubicBezTo>
                    <a:pt x="3076" y="1420"/>
                    <a:pt x="3076" y="1348"/>
                    <a:pt x="3082" y="1281"/>
                  </a:cubicBezTo>
                  <a:lnTo>
                    <a:pt x="3094" y="1136"/>
                  </a:lnTo>
                  <a:cubicBezTo>
                    <a:pt x="3094" y="1112"/>
                    <a:pt x="3094" y="1088"/>
                    <a:pt x="3094" y="1064"/>
                  </a:cubicBezTo>
                  <a:cubicBezTo>
                    <a:pt x="3100" y="961"/>
                    <a:pt x="3112" y="864"/>
                    <a:pt x="3118" y="768"/>
                  </a:cubicBezTo>
                  <a:cubicBezTo>
                    <a:pt x="3118" y="725"/>
                    <a:pt x="3125" y="683"/>
                    <a:pt x="3125" y="641"/>
                  </a:cubicBezTo>
                  <a:cubicBezTo>
                    <a:pt x="3143" y="423"/>
                    <a:pt x="3161" y="212"/>
                    <a:pt x="31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22" name="Google Shape;2622;p70"/>
            <p:cNvSpPr/>
            <p:nvPr/>
          </p:nvSpPr>
          <p:spPr>
            <a:xfrm>
              <a:off x="-754625" y="1339950"/>
              <a:ext cx="368800" cy="266562"/>
            </a:xfrm>
            <a:custGeom>
              <a:avLst/>
              <a:gdLst/>
              <a:ahLst/>
              <a:cxnLst/>
              <a:rect l="l" t="t" r="r" b="b"/>
              <a:pathLst>
                <a:path w="1602" h="1409" extrusionOk="0">
                  <a:moveTo>
                    <a:pt x="18" y="1"/>
                  </a:moveTo>
                  <a:cubicBezTo>
                    <a:pt x="0" y="43"/>
                    <a:pt x="48" y="768"/>
                    <a:pt x="79" y="1209"/>
                  </a:cubicBezTo>
                  <a:lnTo>
                    <a:pt x="73" y="1209"/>
                  </a:lnTo>
                  <a:lnTo>
                    <a:pt x="127" y="1408"/>
                  </a:lnTo>
                  <a:lnTo>
                    <a:pt x="1529" y="1390"/>
                  </a:lnTo>
                  <a:lnTo>
                    <a:pt x="1565" y="508"/>
                  </a:lnTo>
                  <a:lnTo>
                    <a:pt x="1601" y="61"/>
                  </a:lnTo>
                  <a:lnTo>
                    <a:pt x="18" y="1"/>
                  </a:lnTo>
                  <a:close/>
                </a:path>
              </a:pathLst>
            </a:custGeom>
            <a:solidFill>
              <a:srgbClr val="FF99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23" name="Google Shape;2623;p70"/>
            <p:cNvSpPr/>
            <p:nvPr/>
          </p:nvSpPr>
          <p:spPr>
            <a:xfrm>
              <a:off x="-1300894" y="9017"/>
              <a:ext cx="1474502" cy="1458030"/>
            </a:xfrm>
            <a:custGeom>
              <a:avLst/>
              <a:gdLst/>
              <a:ahLst/>
              <a:cxnLst/>
              <a:rect l="l" t="t" r="r" b="b"/>
              <a:pathLst>
                <a:path w="6624" h="6550" extrusionOk="0">
                  <a:moveTo>
                    <a:pt x="3448" y="0"/>
                  </a:moveTo>
                  <a:cubicBezTo>
                    <a:pt x="3215" y="0"/>
                    <a:pt x="2967" y="17"/>
                    <a:pt x="2702" y="52"/>
                  </a:cubicBezTo>
                  <a:cubicBezTo>
                    <a:pt x="2569" y="64"/>
                    <a:pt x="2442" y="94"/>
                    <a:pt x="2321" y="143"/>
                  </a:cubicBezTo>
                  <a:cubicBezTo>
                    <a:pt x="1959" y="264"/>
                    <a:pt x="1620" y="451"/>
                    <a:pt x="1324" y="693"/>
                  </a:cubicBezTo>
                  <a:cubicBezTo>
                    <a:pt x="1246" y="765"/>
                    <a:pt x="1179" y="838"/>
                    <a:pt x="1113" y="916"/>
                  </a:cubicBezTo>
                  <a:cubicBezTo>
                    <a:pt x="968" y="1091"/>
                    <a:pt x="847" y="1273"/>
                    <a:pt x="732" y="1472"/>
                  </a:cubicBezTo>
                  <a:cubicBezTo>
                    <a:pt x="545" y="1810"/>
                    <a:pt x="400" y="2173"/>
                    <a:pt x="285" y="2548"/>
                  </a:cubicBezTo>
                  <a:cubicBezTo>
                    <a:pt x="237" y="2717"/>
                    <a:pt x="188" y="2898"/>
                    <a:pt x="146" y="3091"/>
                  </a:cubicBezTo>
                  <a:cubicBezTo>
                    <a:pt x="110" y="3261"/>
                    <a:pt x="79" y="3442"/>
                    <a:pt x="55" y="3629"/>
                  </a:cubicBezTo>
                  <a:cubicBezTo>
                    <a:pt x="49" y="3665"/>
                    <a:pt x="43" y="3702"/>
                    <a:pt x="43" y="3738"/>
                  </a:cubicBezTo>
                  <a:cubicBezTo>
                    <a:pt x="13" y="3986"/>
                    <a:pt x="1" y="4239"/>
                    <a:pt x="7" y="4493"/>
                  </a:cubicBezTo>
                  <a:cubicBezTo>
                    <a:pt x="13" y="4674"/>
                    <a:pt x="31" y="4850"/>
                    <a:pt x="67" y="5031"/>
                  </a:cubicBezTo>
                  <a:cubicBezTo>
                    <a:pt x="98" y="5170"/>
                    <a:pt x="140" y="5309"/>
                    <a:pt x="200" y="5442"/>
                  </a:cubicBezTo>
                  <a:cubicBezTo>
                    <a:pt x="224" y="5496"/>
                    <a:pt x="249" y="5544"/>
                    <a:pt x="279" y="5599"/>
                  </a:cubicBezTo>
                  <a:cubicBezTo>
                    <a:pt x="738" y="6390"/>
                    <a:pt x="1989" y="6487"/>
                    <a:pt x="2394" y="6517"/>
                  </a:cubicBezTo>
                  <a:cubicBezTo>
                    <a:pt x="2586" y="6532"/>
                    <a:pt x="2818" y="6549"/>
                    <a:pt x="3074" y="6549"/>
                  </a:cubicBezTo>
                  <a:cubicBezTo>
                    <a:pt x="3775" y="6549"/>
                    <a:pt x="4658" y="6418"/>
                    <a:pt x="5415" y="5732"/>
                  </a:cubicBezTo>
                  <a:cubicBezTo>
                    <a:pt x="6623" y="4632"/>
                    <a:pt x="6496" y="3025"/>
                    <a:pt x="6454" y="2668"/>
                  </a:cubicBezTo>
                  <a:cubicBezTo>
                    <a:pt x="6454" y="2650"/>
                    <a:pt x="6448" y="2632"/>
                    <a:pt x="6448" y="2620"/>
                  </a:cubicBezTo>
                  <a:cubicBezTo>
                    <a:pt x="6406" y="2318"/>
                    <a:pt x="6327" y="2016"/>
                    <a:pt x="6218" y="1732"/>
                  </a:cubicBezTo>
                  <a:cubicBezTo>
                    <a:pt x="5825" y="729"/>
                    <a:pt x="4984" y="0"/>
                    <a:pt x="3448" y="0"/>
                  </a:cubicBezTo>
                  <a:close/>
                </a:path>
              </a:pathLst>
            </a:custGeom>
            <a:solidFill>
              <a:srgbClr val="FF99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24" name="Google Shape;2624;p70"/>
            <p:cNvSpPr/>
            <p:nvPr/>
          </p:nvSpPr>
          <p:spPr>
            <a:xfrm>
              <a:off x="-1378804" y="-180638"/>
              <a:ext cx="1631658" cy="1091853"/>
            </a:xfrm>
            <a:custGeom>
              <a:avLst/>
              <a:gdLst/>
              <a:ahLst/>
              <a:cxnLst/>
              <a:rect l="l" t="t" r="r" b="b"/>
              <a:pathLst>
                <a:path w="7330" h="4905" extrusionOk="0">
                  <a:moveTo>
                    <a:pt x="4329" y="0"/>
                  </a:moveTo>
                  <a:cubicBezTo>
                    <a:pt x="3797" y="0"/>
                    <a:pt x="3258" y="210"/>
                    <a:pt x="2846" y="668"/>
                  </a:cubicBezTo>
                  <a:cubicBezTo>
                    <a:pt x="2654" y="607"/>
                    <a:pt x="2457" y="577"/>
                    <a:pt x="2266" y="577"/>
                  </a:cubicBezTo>
                  <a:cubicBezTo>
                    <a:pt x="1835" y="577"/>
                    <a:pt x="1429" y="730"/>
                    <a:pt x="1148" y="1019"/>
                  </a:cubicBezTo>
                  <a:cubicBezTo>
                    <a:pt x="1142" y="1025"/>
                    <a:pt x="1130" y="1031"/>
                    <a:pt x="1124" y="1037"/>
                  </a:cubicBezTo>
                  <a:cubicBezTo>
                    <a:pt x="1003" y="1176"/>
                    <a:pt x="901" y="1333"/>
                    <a:pt x="834" y="1502"/>
                  </a:cubicBezTo>
                  <a:cubicBezTo>
                    <a:pt x="756" y="1714"/>
                    <a:pt x="713" y="1937"/>
                    <a:pt x="713" y="2161"/>
                  </a:cubicBezTo>
                  <a:cubicBezTo>
                    <a:pt x="713" y="2360"/>
                    <a:pt x="750" y="2560"/>
                    <a:pt x="816" y="2747"/>
                  </a:cubicBezTo>
                  <a:cubicBezTo>
                    <a:pt x="775" y="2739"/>
                    <a:pt x="734" y="2736"/>
                    <a:pt x="693" y="2736"/>
                  </a:cubicBezTo>
                  <a:cubicBezTo>
                    <a:pt x="572" y="2736"/>
                    <a:pt x="455" y="2768"/>
                    <a:pt x="351" y="2832"/>
                  </a:cubicBezTo>
                  <a:cubicBezTo>
                    <a:pt x="37" y="3037"/>
                    <a:pt x="0" y="3532"/>
                    <a:pt x="176" y="3865"/>
                  </a:cubicBezTo>
                  <a:cubicBezTo>
                    <a:pt x="272" y="4040"/>
                    <a:pt x="429" y="4179"/>
                    <a:pt x="617" y="4258"/>
                  </a:cubicBezTo>
                  <a:cubicBezTo>
                    <a:pt x="1010" y="3955"/>
                    <a:pt x="1312" y="3430"/>
                    <a:pt x="1342" y="2940"/>
                  </a:cubicBezTo>
                  <a:cubicBezTo>
                    <a:pt x="1445" y="2990"/>
                    <a:pt x="1504" y="3030"/>
                    <a:pt x="1572" y="3030"/>
                  </a:cubicBezTo>
                  <a:cubicBezTo>
                    <a:pt x="1612" y="3030"/>
                    <a:pt x="1655" y="3016"/>
                    <a:pt x="1710" y="2983"/>
                  </a:cubicBezTo>
                  <a:cubicBezTo>
                    <a:pt x="1861" y="2886"/>
                    <a:pt x="1952" y="2656"/>
                    <a:pt x="1940" y="2475"/>
                  </a:cubicBezTo>
                  <a:lnTo>
                    <a:pt x="1940" y="2475"/>
                  </a:lnTo>
                  <a:cubicBezTo>
                    <a:pt x="2363" y="2874"/>
                    <a:pt x="2919" y="3103"/>
                    <a:pt x="3493" y="3110"/>
                  </a:cubicBezTo>
                  <a:cubicBezTo>
                    <a:pt x="3500" y="3110"/>
                    <a:pt x="3508" y="3110"/>
                    <a:pt x="3516" y="3110"/>
                  </a:cubicBezTo>
                  <a:cubicBezTo>
                    <a:pt x="4079" y="3110"/>
                    <a:pt x="4520" y="2887"/>
                    <a:pt x="4937" y="2505"/>
                  </a:cubicBezTo>
                  <a:cubicBezTo>
                    <a:pt x="4937" y="3025"/>
                    <a:pt x="5016" y="3617"/>
                    <a:pt x="5366" y="4010"/>
                  </a:cubicBezTo>
                  <a:cubicBezTo>
                    <a:pt x="5710" y="4390"/>
                    <a:pt x="6133" y="4699"/>
                    <a:pt x="6605" y="4904"/>
                  </a:cubicBezTo>
                  <a:cubicBezTo>
                    <a:pt x="7082" y="4475"/>
                    <a:pt x="7330" y="3841"/>
                    <a:pt x="7275" y="3200"/>
                  </a:cubicBezTo>
                  <a:cubicBezTo>
                    <a:pt x="7263" y="3061"/>
                    <a:pt x="7239" y="2922"/>
                    <a:pt x="7197" y="2795"/>
                  </a:cubicBezTo>
                  <a:cubicBezTo>
                    <a:pt x="7100" y="2493"/>
                    <a:pt x="6943" y="2221"/>
                    <a:pt x="6732" y="1992"/>
                  </a:cubicBezTo>
                  <a:cubicBezTo>
                    <a:pt x="6605" y="1853"/>
                    <a:pt x="6466" y="1738"/>
                    <a:pt x="6309" y="1641"/>
                  </a:cubicBezTo>
                  <a:cubicBezTo>
                    <a:pt x="6118" y="610"/>
                    <a:pt x="5235" y="0"/>
                    <a:pt x="4329" y="0"/>
                  </a:cubicBezTo>
                  <a:close/>
                </a:path>
              </a:pathLst>
            </a:custGeom>
            <a:solidFill>
              <a:srgbClr val="B15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25" name="Google Shape;2625;p70"/>
            <p:cNvSpPr/>
            <p:nvPr/>
          </p:nvSpPr>
          <p:spPr>
            <a:xfrm>
              <a:off x="-832150" y="1561275"/>
              <a:ext cx="419201" cy="148850"/>
            </a:xfrm>
            <a:custGeom>
              <a:avLst/>
              <a:gdLst/>
              <a:ahLst/>
              <a:cxnLst/>
              <a:rect l="l" t="t" r="r" b="b"/>
              <a:pathLst>
                <a:path w="1844" h="654" extrusionOk="0">
                  <a:moveTo>
                    <a:pt x="1844" y="1"/>
                  </a:moveTo>
                  <a:lnTo>
                    <a:pt x="1844" y="1"/>
                  </a:lnTo>
                  <a:cubicBezTo>
                    <a:pt x="1490" y="9"/>
                    <a:pt x="1133" y="15"/>
                    <a:pt x="770" y="15"/>
                  </a:cubicBezTo>
                  <a:cubicBezTo>
                    <a:pt x="637" y="15"/>
                    <a:pt x="504" y="14"/>
                    <a:pt x="369" y="13"/>
                  </a:cubicBezTo>
                  <a:lnTo>
                    <a:pt x="1" y="13"/>
                  </a:lnTo>
                  <a:cubicBezTo>
                    <a:pt x="31" y="369"/>
                    <a:pt x="424" y="653"/>
                    <a:pt x="919" y="653"/>
                  </a:cubicBezTo>
                  <a:cubicBezTo>
                    <a:pt x="1415" y="653"/>
                    <a:pt x="1820" y="363"/>
                    <a:pt x="1844" y="1"/>
                  </a:cubicBezTo>
                  <a:close/>
                </a:path>
              </a:pathLst>
            </a:custGeom>
            <a:solidFill>
              <a:srgbClr val="FF99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26" name="Google Shape;2626;p70"/>
            <p:cNvSpPr/>
            <p:nvPr/>
          </p:nvSpPr>
          <p:spPr>
            <a:xfrm>
              <a:off x="-746625" y="1444775"/>
              <a:ext cx="352351" cy="169625"/>
            </a:xfrm>
            <a:custGeom>
              <a:avLst/>
              <a:gdLst/>
              <a:ahLst/>
              <a:cxnLst/>
              <a:rect l="l" t="t" r="r" b="b"/>
              <a:pathLst>
                <a:path w="1536" h="762" extrusionOk="0">
                  <a:moveTo>
                    <a:pt x="1535" y="1"/>
                  </a:moveTo>
                  <a:cubicBezTo>
                    <a:pt x="1208" y="77"/>
                    <a:pt x="889" y="99"/>
                    <a:pt x="599" y="99"/>
                  </a:cubicBezTo>
                  <a:cubicBezTo>
                    <a:pt x="380" y="99"/>
                    <a:pt x="177" y="86"/>
                    <a:pt x="0" y="73"/>
                  </a:cubicBezTo>
                  <a:lnTo>
                    <a:pt x="0" y="73"/>
                  </a:lnTo>
                  <a:cubicBezTo>
                    <a:pt x="12" y="297"/>
                    <a:pt x="31" y="545"/>
                    <a:pt x="43" y="738"/>
                  </a:cubicBezTo>
                  <a:cubicBezTo>
                    <a:pt x="121" y="752"/>
                    <a:pt x="210" y="762"/>
                    <a:pt x="308" y="762"/>
                  </a:cubicBezTo>
                  <a:cubicBezTo>
                    <a:pt x="673" y="762"/>
                    <a:pt x="1149" y="623"/>
                    <a:pt x="1535" y="37"/>
                  </a:cubicBezTo>
                  <a:lnTo>
                    <a:pt x="1535" y="1"/>
                  </a:lnTo>
                  <a:close/>
                </a:path>
              </a:pathLst>
            </a:custGeom>
            <a:solidFill>
              <a:srgbClr val="DF4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27" name="Google Shape;2627;p70"/>
            <p:cNvSpPr/>
            <p:nvPr/>
          </p:nvSpPr>
          <p:spPr>
            <a:xfrm>
              <a:off x="-858366" y="683048"/>
              <a:ext cx="103954" cy="199450"/>
            </a:xfrm>
            <a:custGeom>
              <a:avLst/>
              <a:gdLst/>
              <a:ahLst/>
              <a:cxnLst/>
              <a:rect l="l" t="t" r="r" b="b"/>
              <a:pathLst>
                <a:path w="467" h="896" extrusionOk="0">
                  <a:moveTo>
                    <a:pt x="261" y="1"/>
                  </a:moveTo>
                  <a:cubicBezTo>
                    <a:pt x="247" y="1"/>
                    <a:pt x="233" y="9"/>
                    <a:pt x="230" y="27"/>
                  </a:cubicBezTo>
                  <a:cubicBezTo>
                    <a:pt x="212" y="148"/>
                    <a:pt x="291" y="263"/>
                    <a:pt x="279" y="384"/>
                  </a:cubicBezTo>
                  <a:cubicBezTo>
                    <a:pt x="279" y="438"/>
                    <a:pt x="236" y="492"/>
                    <a:pt x="182" y="504"/>
                  </a:cubicBezTo>
                  <a:cubicBezTo>
                    <a:pt x="134" y="510"/>
                    <a:pt x="85" y="535"/>
                    <a:pt x="49" y="571"/>
                  </a:cubicBezTo>
                  <a:cubicBezTo>
                    <a:pt x="1" y="649"/>
                    <a:pt x="7" y="746"/>
                    <a:pt x="73" y="813"/>
                  </a:cubicBezTo>
                  <a:cubicBezTo>
                    <a:pt x="134" y="881"/>
                    <a:pt x="224" y="895"/>
                    <a:pt x="313" y="895"/>
                  </a:cubicBezTo>
                  <a:cubicBezTo>
                    <a:pt x="349" y="895"/>
                    <a:pt x="385" y="893"/>
                    <a:pt x="418" y="891"/>
                  </a:cubicBezTo>
                  <a:cubicBezTo>
                    <a:pt x="466" y="885"/>
                    <a:pt x="460" y="819"/>
                    <a:pt x="412" y="819"/>
                  </a:cubicBezTo>
                  <a:cubicBezTo>
                    <a:pt x="380" y="823"/>
                    <a:pt x="343" y="826"/>
                    <a:pt x="305" y="826"/>
                  </a:cubicBezTo>
                  <a:cubicBezTo>
                    <a:pt x="227" y="826"/>
                    <a:pt x="144" y="809"/>
                    <a:pt x="104" y="740"/>
                  </a:cubicBezTo>
                  <a:cubicBezTo>
                    <a:pt x="79" y="704"/>
                    <a:pt x="79" y="662"/>
                    <a:pt x="91" y="625"/>
                  </a:cubicBezTo>
                  <a:cubicBezTo>
                    <a:pt x="116" y="583"/>
                    <a:pt x="170" y="583"/>
                    <a:pt x="212" y="571"/>
                  </a:cubicBezTo>
                  <a:cubicBezTo>
                    <a:pt x="297" y="535"/>
                    <a:pt x="351" y="456"/>
                    <a:pt x="345" y="365"/>
                  </a:cubicBezTo>
                  <a:cubicBezTo>
                    <a:pt x="345" y="251"/>
                    <a:pt x="285" y="148"/>
                    <a:pt x="297" y="39"/>
                  </a:cubicBezTo>
                  <a:cubicBezTo>
                    <a:pt x="300" y="15"/>
                    <a:pt x="280" y="1"/>
                    <a:pt x="261" y="1"/>
                  </a:cubicBezTo>
                  <a:close/>
                </a:path>
              </a:pathLst>
            </a:custGeom>
            <a:solidFill>
              <a:srgbClr val="DD54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28" name="Google Shape;2628;p70"/>
            <p:cNvSpPr/>
            <p:nvPr/>
          </p:nvSpPr>
          <p:spPr>
            <a:xfrm>
              <a:off x="-1115023" y="657895"/>
              <a:ext cx="217925" cy="109964"/>
            </a:xfrm>
            <a:custGeom>
              <a:avLst/>
              <a:gdLst/>
              <a:ahLst/>
              <a:cxnLst/>
              <a:rect l="l" t="t" r="r" b="b"/>
              <a:pathLst>
                <a:path w="979" h="494" extrusionOk="0">
                  <a:moveTo>
                    <a:pt x="493" y="0"/>
                  </a:moveTo>
                  <a:cubicBezTo>
                    <a:pt x="194" y="0"/>
                    <a:pt x="1" y="389"/>
                    <a:pt x="30" y="424"/>
                  </a:cubicBezTo>
                  <a:cubicBezTo>
                    <a:pt x="32" y="426"/>
                    <a:pt x="34" y="427"/>
                    <a:pt x="38" y="427"/>
                  </a:cubicBezTo>
                  <a:cubicBezTo>
                    <a:pt x="78" y="427"/>
                    <a:pt x="226" y="278"/>
                    <a:pt x="447" y="278"/>
                  </a:cubicBezTo>
                  <a:cubicBezTo>
                    <a:pt x="455" y="278"/>
                    <a:pt x="463" y="279"/>
                    <a:pt x="471" y="279"/>
                  </a:cubicBezTo>
                  <a:cubicBezTo>
                    <a:pt x="732" y="290"/>
                    <a:pt x="886" y="493"/>
                    <a:pt x="934" y="493"/>
                  </a:cubicBezTo>
                  <a:cubicBezTo>
                    <a:pt x="937" y="493"/>
                    <a:pt x="940" y="492"/>
                    <a:pt x="942" y="491"/>
                  </a:cubicBezTo>
                  <a:cubicBezTo>
                    <a:pt x="979" y="454"/>
                    <a:pt x="828" y="19"/>
                    <a:pt x="519" y="1"/>
                  </a:cubicBezTo>
                  <a:cubicBezTo>
                    <a:pt x="510" y="0"/>
                    <a:pt x="502" y="0"/>
                    <a:pt x="493" y="0"/>
                  </a:cubicBezTo>
                  <a:close/>
                </a:path>
              </a:pathLst>
            </a:custGeom>
            <a:solidFill>
              <a:srgbClr val="001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29" name="Google Shape;2629;p70"/>
            <p:cNvSpPr/>
            <p:nvPr/>
          </p:nvSpPr>
          <p:spPr>
            <a:xfrm>
              <a:off x="-552737" y="660566"/>
              <a:ext cx="219261" cy="109964"/>
            </a:xfrm>
            <a:custGeom>
              <a:avLst/>
              <a:gdLst/>
              <a:ahLst/>
              <a:cxnLst/>
              <a:rect l="l" t="t" r="r" b="b"/>
              <a:pathLst>
                <a:path w="985" h="494" extrusionOk="0">
                  <a:moveTo>
                    <a:pt x="487" y="0"/>
                  </a:moveTo>
                  <a:cubicBezTo>
                    <a:pt x="193" y="0"/>
                    <a:pt x="0" y="395"/>
                    <a:pt x="30" y="424"/>
                  </a:cubicBezTo>
                  <a:cubicBezTo>
                    <a:pt x="31" y="426"/>
                    <a:pt x="34" y="428"/>
                    <a:pt x="38" y="428"/>
                  </a:cubicBezTo>
                  <a:cubicBezTo>
                    <a:pt x="79" y="428"/>
                    <a:pt x="231" y="279"/>
                    <a:pt x="458" y="279"/>
                  </a:cubicBezTo>
                  <a:cubicBezTo>
                    <a:pt x="462" y="279"/>
                    <a:pt x="467" y="279"/>
                    <a:pt x="471" y="279"/>
                  </a:cubicBezTo>
                  <a:cubicBezTo>
                    <a:pt x="726" y="290"/>
                    <a:pt x="885" y="493"/>
                    <a:pt x="929" y="493"/>
                  </a:cubicBezTo>
                  <a:cubicBezTo>
                    <a:pt x="932" y="493"/>
                    <a:pt x="934" y="492"/>
                    <a:pt x="936" y="491"/>
                  </a:cubicBezTo>
                  <a:cubicBezTo>
                    <a:pt x="984" y="448"/>
                    <a:pt x="827" y="25"/>
                    <a:pt x="513" y="1"/>
                  </a:cubicBezTo>
                  <a:cubicBezTo>
                    <a:pt x="504" y="1"/>
                    <a:pt x="496" y="0"/>
                    <a:pt x="487" y="0"/>
                  </a:cubicBezTo>
                  <a:close/>
                </a:path>
              </a:pathLst>
            </a:custGeom>
            <a:solidFill>
              <a:srgbClr val="001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30" name="Google Shape;2630;p70"/>
            <p:cNvSpPr/>
            <p:nvPr/>
          </p:nvSpPr>
          <p:spPr>
            <a:xfrm>
              <a:off x="-1022422" y="924346"/>
              <a:ext cx="561175" cy="255990"/>
            </a:xfrm>
            <a:custGeom>
              <a:avLst/>
              <a:gdLst/>
              <a:ahLst/>
              <a:cxnLst/>
              <a:rect l="l" t="t" r="r" b="b"/>
              <a:pathLst>
                <a:path w="2521" h="1150" extrusionOk="0">
                  <a:moveTo>
                    <a:pt x="285" y="1"/>
                  </a:moveTo>
                  <a:cubicBezTo>
                    <a:pt x="203" y="1"/>
                    <a:pt x="129" y="35"/>
                    <a:pt x="73" y="133"/>
                  </a:cubicBezTo>
                  <a:cubicBezTo>
                    <a:pt x="13" y="254"/>
                    <a:pt x="1" y="393"/>
                    <a:pt x="55" y="520"/>
                  </a:cubicBezTo>
                  <a:cubicBezTo>
                    <a:pt x="85" y="611"/>
                    <a:pt x="134" y="695"/>
                    <a:pt x="194" y="774"/>
                  </a:cubicBezTo>
                  <a:cubicBezTo>
                    <a:pt x="206" y="780"/>
                    <a:pt x="212" y="792"/>
                    <a:pt x="224" y="804"/>
                  </a:cubicBezTo>
                  <a:cubicBezTo>
                    <a:pt x="436" y="1028"/>
                    <a:pt x="768" y="1130"/>
                    <a:pt x="1094" y="1148"/>
                  </a:cubicBezTo>
                  <a:lnTo>
                    <a:pt x="1137" y="1148"/>
                  </a:lnTo>
                  <a:cubicBezTo>
                    <a:pt x="1157" y="1149"/>
                    <a:pt x="1178" y="1149"/>
                    <a:pt x="1198" y="1149"/>
                  </a:cubicBezTo>
                  <a:cubicBezTo>
                    <a:pt x="1382" y="1149"/>
                    <a:pt x="1561" y="1125"/>
                    <a:pt x="1735" y="1076"/>
                  </a:cubicBezTo>
                  <a:cubicBezTo>
                    <a:pt x="1831" y="1046"/>
                    <a:pt x="1934" y="1010"/>
                    <a:pt x="2031" y="961"/>
                  </a:cubicBezTo>
                  <a:lnTo>
                    <a:pt x="2067" y="943"/>
                  </a:lnTo>
                  <a:cubicBezTo>
                    <a:pt x="2291" y="834"/>
                    <a:pt x="2454" y="629"/>
                    <a:pt x="2508" y="381"/>
                  </a:cubicBezTo>
                  <a:cubicBezTo>
                    <a:pt x="2520" y="333"/>
                    <a:pt x="2520" y="284"/>
                    <a:pt x="2514" y="236"/>
                  </a:cubicBezTo>
                  <a:cubicBezTo>
                    <a:pt x="2502" y="182"/>
                    <a:pt x="2472" y="127"/>
                    <a:pt x="2424" y="97"/>
                  </a:cubicBezTo>
                  <a:cubicBezTo>
                    <a:pt x="2384" y="71"/>
                    <a:pt x="2338" y="61"/>
                    <a:pt x="2288" y="61"/>
                  </a:cubicBezTo>
                  <a:cubicBezTo>
                    <a:pt x="2155" y="61"/>
                    <a:pt x="1998" y="134"/>
                    <a:pt x="1892" y="170"/>
                  </a:cubicBezTo>
                  <a:lnTo>
                    <a:pt x="1868" y="176"/>
                  </a:lnTo>
                  <a:lnTo>
                    <a:pt x="1831" y="188"/>
                  </a:lnTo>
                  <a:cubicBezTo>
                    <a:pt x="1672" y="235"/>
                    <a:pt x="1506" y="261"/>
                    <a:pt x="1339" y="261"/>
                  </a:cubicBezTo>
                  <a:cubicBezTo>
                    <a:pt x="1272" y="261"/>
                    <a:pt x="1204" y="257"/>
                    <a:pt x="1137" y="248"/>
                  </a:cubicBezTo>
                  <a:cubicBezTo>
                    <a:pt x="1125" y="242"/>
                    <a:pt x="1112" y="242"/>
                    <a:pt x="1094" y="242"/>
                  </a:cubicBezTo>
                  <a:cubicBezTo>
                    <a:pt x="949" y="224"/>
                    <a:pt x="804" y="188"/>
                    <a:pt x="671" y="127"/>
                  </a:cubicBezTo>
                  <a:cubicBezTo>
                    <a:pt x="629" y="109"/>
                    <a:pt x="581" y="91"/>
                    <a:pt x="538" y="73"/>
                  </a:cubicBezTo>
                  <a:lnTo>
                    <a:pt x="502" y="55"/>
                  </a:lnTo>
                  <a:cubicBezTo>
                    <a:pt x="428" y="25"/>
                    <a:pt x="353" y="1"/>
                    <a:pt x="2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31" name="Google Shape;2631;p70"/>
            <p:cNvSpPr/>
            <p:nvPr/>
          </p:nvSpPr>
          <p:spPr>
            <a:xfrm>
              <a:off x="-778898" y="978215"/>
              <a:ext cx="9572" cy="201898"/>
            </a:xfrm>
            <a:custGeom>
              <a:avLst/>
              <a:gdLst/>
              <a:ahLst/>
              <a:cxnLst/>
              <a:rect l="l" t="t" r="r" b="b"/>
              <a:pathLst>
                <a:path w="43" h="907" extrusionOk="0">
                  <a:moveTo>
                    <a:pt x="0" y="0"/>
                  </a:moveTo>
                  <a:lnTo>
                    <a:pt x="0" y="906"/>
                  </a:lnTo>
                  <a:lnTo>
                    <a:pt x="43" y="906"/>
                  </a:lnTo>
                  <a:cubicBezTo>
                    <a:pt x="43" y="755"/>
                    <a:pt x="43" y="345"/>
                    <a:pt x="43" y="6"/>
                  </a:cubicBezTo>
                  <a:cubicBezTo>
                    <a:pt x="31" y="0"/>
                    <a:pt x="18" y="0"/>
                    <a:pt x="0" y="0"/>
                  </a:cubicBezTo>
                  <a:close/>
                </a:path>
              </a:pathLst>
            </a:custGeom>
            <a:solidFill>
              <a:srgbClr val="DD54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32" name="Google Shape;2632;p70"/>
            <p:cNvSpPr/>
            <p:nvPr/>
          </p:nvSpPr>
          <p:spPr>
            <a:xfrm>
              <a:off x="-614842" y="961966"/>
              <a:ext cx="52756" cy="176522"/>
            </a:xfrm>
            <a:custGeom>
              <a:avLst/>
              <a:gdLst/>
              <a:ahLst/>
              <a:cxnLst/>
              <a:rect l="l" t="t" r="r" b="b"/>
              <a:pathLst>
                <a:path w="237" h="793" extrusionOk="0">
                  <a:moveTo>
                    <a:pt x="37" y="1"/>
                  </a:moveTo>
                  <a:lnTo>
                    <a:pt x="0" y="13"/>
                  </a:lnTo>
                  <a:lnTo>
                    <a:pt x="200" y="792"/>
                  </a:lnTo>
                  <a:lnTo>
                    <a:pt x="236" y="774"/>
                  </a:lnTo>
                  <a:lnTo>
                    <a:pt x="37" y="1"/>
                  </a:lnTo>
                  <a:close/>
                </a:path>
              </a:pathLst>
            </a:custGeom>
            <a:solidFill>
              <a:srgbClr val="DD54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33" name="Google Shape;2633;p70"/>
            <p:cNvSpPr/>
            <p:nvPr/>
          </p:nvSpPr>
          <p:spPr>
            <a:xfrm>
              <a:off x="-979237" y="935031"/>
              <a:ext cx="76797" cy="168508"/>
            </a:xfrm>
            <a:custGeom>
              <a:avLst/>
              <a:gdLst/>
              <a:ahLst/>
              <a:cxnLst/>
              <a:rect l="l" t="t" r="r" b="b"/>
              <a:pathLst>
                <a:path w="345" h="757" extrusionOk="0">
                  <a:moveTo>
                    <a:pt x="308" y="1"/>
                  </a:moveTo>
                  <a:lnTo>
                    <a:pt x="0" y="720"/>
                  </a:lnTo>
                  <a:cubicBezTo>
                    <a:pt x="12" y="732"/>
                    <a:pt x="18" y="744"/>
                    <a:pt x="30" y="756"/>
                  </a:cubicBezTo>
                  <a:lnTo>
                    <a:pt x="344" y="19"/>
                  </a:lnTo>
                  <a:lnTo>
                    <a:pt x="308" y="1"/>
                  </a:lnTo>
                  <a:close/>
                </a:path>
              </a:pathLst>
            </a:custGeom>
            <a:solidFill>
              <a:srgbClr val="DD54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34" name="Google Shape;2634;p70"/>
            <p:cNvSpPr/>
            <p:nvPr/>
          </p:nvSpPr>
          <p:spPr>
            <a:xfrm>
              <a:off x="-89062" y="891402"/>
              <a:ext cx="350372" cy="400903"/>
            </a:xfrm>
            <a:custGeom>
              <a:avLst/>
              <a:gdLst/>
              <a:ahLst/>
              <a:cxnLst/>
              <a:rect l="l" t="t" r="r" b="b"/>
              <a:pathLst>
                <a:path w="1574" h="1801" extrusionOk="0">
                  <a:moveTo>
                    <a:pt x="808" y="1"/>
                  </a:moveTo>
                  <a:cubicBezTo>
                    <a:pt x="666" y="1"/>
                    <a:pt x="530" y="120"/>
                    <a:pt x="418" y="263"/>
                  </a:cubicBezTo>
                  <a:cubicBezTo>
                    <a:pt x="243" y="493"/>
                    <a:pt x="128" y="759"/>
                    <a:pt x="92" y="1049"/>
                  </a:cubicBezTo>
                  <a:lnTo>
                    <a:pt x="1" y="1617"/>
                  </a:lnTo>
                  <a:cubicBezTo>
                    <a:pt x="130" y="1743"/>
                    <a:pt x="293" y="1800"/>
                    <a:pt x="460" y="1800"/>
                  </a:cubicBezTo>
                  <a:cubicBezTo>
                    <a:pt x="996" y="1800"/>
                    <a:pt x="1573" y="1207"/>
                    <a:pt x="1209" y="396"/>
                  </a:cubicBezTo>
                  <a:cubicBezTo>
                    <a:pt x="1081" y="106"/>
                    <a:pt x="942" y="1"/>
                    <a:pt x="808" y="1"/>
                  </a:cubicBezTo>
                  <a:close/>
                </a:path>
              </a:pathLst>
            </a:custGeom>
            <a:solidFill>
              <a:srgbClr val="FF99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35" name="Google Shape;2635;p70"/>
            <p:cNvSpPr/>
            <p:nvPr/>
          </p:nvSpPr>
          <p:spPr>
            <a:xfrm>
              <a:off x="-13601" y="1015167"/>
              <a:ext cx="151813" cy="142464"/>
            </a:xfrm>
            <a:custGeom>
              <a:avLst/>
              <a:gdLst/>
              <a:ahLst/>
              <a:cxnLst/>
              <a:rect l="l" t="t" r="r" b="b"/>
              <a:pathLst>
                <a:path w="682" h="640" extrusionOk="0">
                  <a:moveTo>
                    <a:pt x="399" y="0"/>
                  </a:moveTo>
                  <a:cubicBezTo>
                    <a:pt x="341" y="0"/>
                    <a:pt x="283" y="13"/>
                    <a:pt x="230" y="40"/>
                  </a:cubicBezTo>
                  <a:cubicBezTo>
                    <a:pt x="91" y="100"/>
                    <a:pt x="6" y="233"/>
                    <a:pt x="0" y="378"/>
                  </a:cubicBezTo>
                  <a:cubicBezTo>
                    <a:pt x="0" y="463"/>
                    <a:pt x="25" y="547"/>
                    <a:pt x="73" y="620"/>
                  </a:cubicBezTo>
                  <a:cubicBezTo>
                    <a:pt x="83" y="634"/>
                    <a:pt x="98" y="640"/>
                    <a:pt x="114" y="640"/>
                  </a:cubicBezTo>
                  <a:cubicBezTo>
                    <a:pt x="124" y="640"/>
                    <a:pt x="135" y="637"/>
                    <a:pt x="145" y="632"/>
                  </a:cubicBezTo>
                  <a:cubicBezTo>
                    <a:pt x="170" y="614"/>
                    <a:pt x="170" y="577"/>
                    <a:pt x="157" y="553"/>
                  </a:cubicBezTo>
                  <a:cubicBezTo>
                    <a:pt x="91" y="450"/>
                    <a:pt x="97" y="311"/>
                    <a:pt x="176" y="215"/>
                  </a:cubicBezTo>
                  <a:cubicBezTo>
                    <a:pt x="182" y="221"/>
                    <a:pt x="188" y="227"/>
                    <a:pt x="194" y="227"/>
                  </a:cubicBezTo>
                  <a:cubicBezTo>
                    <a:pt x="206" y="233"/>
                    <a:pt x="224" y="239"/>
                    <a:pt x="236" y="245"/>
                  </a:cubicBezTo>
                  <a:cubicBezTo>
                    <a:pt x="248" y="245"/>
                    <a:pt x="254" y="251"/>
                    <a:pt x="260" y="257"/>
                  </a:cubicBezTo>
                  <a:lnTo>
                    <a:pt x="272" y="257"/>
                  </a:lnTo>
                  <a:cubicBezTo>
                    <a:pt x="284" y="269"/>
                    <a:pt x="302" y="281"/>
                    <a:pt x="315" y="287"/>
                  </a:cubicBezTo>
                  <a:cubicBezTo>
                    <a:pt x="321" y="293"/>
                    <a:pt x="321" y="299"/>
                    <a:pt x="327" y="305"/>
                  </a:cubicBezTo>
                  <a:lnTo>
                    <a:pt x="339" y="311"/>
                  </a:lnTo>
                  <a:cubicBezTo>
                    <a:pt x="345" y="324"/>
                    <a:pt x="357" y="336"/>
                    <a:pt x="363" y="348"/>
                  </a:cubicBezTo>
                  <a:lnTo>
                    <a:pt x="375" y="360"/>
                  </a:lnTo>
                  <a:lnTo>
                    <a:pt x="375" y="366"/>
                  </a:lnTo>
                  <a:cubicBezTo>
                    <a:pt x="381" y="372"/>
                    <a:pt x="381" y="378"/>
                    <a:pt x="387" y="384"/>
                  </a:cubicBezTo>
                  <a:cubicBezTo>
                    <a:pt x="393" y="402"/>
                    <a:pt x="399" y="414"/>
                    <a:pt x="405" y="426"/>
                  </a:cubicBezTo>
                  <a:lnTo>
                    <a:pt x="405" y="438"/>
                  </a:lnTo>
                  <a:cubicBezTo>
                    <a:pt x="405" y="438"/>
                    <a:pt x="405" y="444"/>
                    <a:pt x="405" y="444"/>
                  </a:cubicBezTo>
                  <a:cubicBezTo>
                    <a:pt x="411" y="450"/>
                    <a:pt x="411" y="463"/>
                    <a:pt x="411" y="469"/>
                  </a:cubicBezTo>
                  <a:cubicBezTo>
                    <a:pt x="414" y="502"/>
                    <a:pt x="440" y="517"/>
                    <a:pt x="465" y="517"/>
                  </a:cubicBezTo>
                  <a:cubicBezTo>
                    <a:pt x="496" y="517"/>
                    <a:pt x="527" y="496"/>
                    <a:pt x="520" y="456"/>
                  </a:cubicBezTo>
                  <a:cubicBezTo>
                    <a:pt x="496" y="311"/>
                    <a:pt x="405" y="191"/>
                    <a:pt x="272" y="136"/>
                  </a:cubicBezTo>
                  <a:cubicBezTo>
                    <a:pt x="312" y="118"/>
                    <a:pt x="353" y="109"/>
                    <a:pt x="393" y="109"/>
                  </a:cubicBezTo>
                  <a:cubicBezTo>
                    <a:pt x="459" y="109"/>
                    <a:pt x="522" y="132"/>
                    <a:pt x="574" y="173"/>
                  </a:cubicBezTo>
                  <a:cubicBezTo>
                    <a:pt x="585" y="179"/>
                    <a:pt x="595" y="182"/>
                    <a:pt x="605" y="182"/>
                  </a:cubicBezTo>
                  <a:cubicBezTo>
                    <a:pt x="648" y="182"/>
                    <a:pt x="681" y="127"/>
                    <a:pt x="647" y="88"/>
                  </a:cubicBezTo>
                  <a:cubicBezTo>
                    <a:pt x="574" y="30"/>
                    <a:pt x="486" y="0"/>
                    <a:pt x="399" y="0"/>
                  </a:cubicBezTo>
                  <a:close/>
                </a:path>
              </a:pathLst>
            </a:custGeom>
            <a:solidFill>
              <a:srgbClr val="DF4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36" name="Google Shape;2636;p70"/>
            <p:cNvSpPr/>
            <p:nvPr/>
          </p:nvSpPr>
          <p:spPr>
            <a:xfrm>
              <a:off x="-1231443" y="742037"/>
              <a:ext cx="14914" cy="12466"/>
            </a:xfrm>
            <a:custGeom>
              <a:avLst/>
              <a:gdLst/>
              <a:ahLst/>
              <a:cxnLst/>
              <a:rect l="l" t="t" r="r" b="b"/>
              <a:pathLst>
                <a:path w="67" h="56" extrusionOk="0">
                  <a:moveTo>
                    <a:pt x="31" y="1"/>
                  </a:moveTo>
                  <a:cubicBezTo>
                    <a:pt x="17" y="1"/>
                    <a:pt x="3" y="10"/>
                    <a:pt x="3" y="28"/>
                  </a:cubicBezTo>
                  <a:cubicBezTo>
                    <a:pt x="0" y="46"/>
                    <a:pt x="17" y="55"/>
                    <a:pt x="33" y="55"/>
                  </a:cubicBezTo>
                  <a:cubicBezTo>
                    <a:pt x="50" y="55"/>
                    <a:pt x="67" y="46"/>
                    <a:pt x="64" y="28"/>
                  </a:cubicBezTo>
                  <a:cubicBezTo>
                    <a:pt x="61" y="10"/>
                    <a:pt x="45" y="1"/>
                    <a:pt x="31" y="1"/>
                  </a:cubicBezTo>
                  <a:close/>
                </a:path>
              </a:pathLst>
            </a:custGeom>
            <a:solidFill>
              <a:srgbClr val="DD54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37" name="Google Shape;2637;p70"/>
            <p:cNvSpPr/>
            <p:nvPr/>
          </p:nvSpPr>
          <p:spPr>
            <a:xfrm>
              <a:off x="-768436" y="769417"/>
              <a:ext cx="15582" cy="10685"/>
            </a:xfrm>
            <a:custGeom>
              <a:avLst/>
              <a:gdLst/>
              <a:ahLst/>
              <a:cxnLst/>
              <a:rect l="l" t="t" r="r" b="b"/>
              <a:pathLst>
                <a:path w="70" h="48" extrusionOk="0">
                  <a:moveTo>
                    <a:pt x="45" y="0"/>
                  </a:moveTo>
                  <a:cubicBezTo>
                    <a:pt x="43" y="0"/>
                    <a:pt x="40" y="1"/>
                    <a:pt x="38" y="2"/>
                  </a:cubicBezTo>
                  <a:cubicBezTo>
                    <a:pt x="1" y="2"/>
                    <a:pt x="42" y="48"/>
                    <a:pt x="60" y="48"/>
                  </a:cubicBezTo>
                  <a:cubicBezTo>
                    <a:pt x="66" y="48"/>
                    <a:pt x="70" y="43"/>
                    <a:pt x="68" y="32"/>
                  </a:cubicBezTo>
                  <a:cubicBezTo>
                    <a:pt x="68" y="16"/>
                    <a:pt x="59" y="0"/>
                    <a:pt x="45" y="0"/>
                  </a:cubicBezTo>
                  <a:close/>
                </a:path>
              </a:pathLst>
            </a:custGeom>
            <a:solidFill>
              <a:srgbClr val="DD54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38" name="Google Shape;2638;p70"/>
            <p:cNvSpPr/>
            <p:nvPr/>
          </p:nvSpPr>
          <p:spPr>
            <a:xfrm>
              <a:off x="-979460" y="834193"/>
              <a:ext cx="15137" cy="10462"/>
            </a:xfrm>
            <a:custGeom>
              <a:avLst/>
              <a:gdLst/>
              <a:ahLst/>
              <a:cxnLst/>
              <a:rect l="l" t="t" r="r" b="b"/>
              <a:pathLst>
                <a:path w="68" h="47" extrusionOk="0">
                  <a:moveTo>
                    <a:pt x="37" y="1"/>
                  </a:moveTo>
                  <a:cubicBezTo>
                    <a:pt x="0" y="1"/>
                    <a:pt x="38" y="47"/>
                    <a:pt x="57" y="47"/>
                  </a:cubicBezTo>
                  <a:cubicBezTo>
                    <a:pt x="63" y="47"/>
                    <a:pt x="67" y="42"/>
                    <a:pt x="67" y="31"/>
                  </a:cubicBezTo>
                  <a:cubicBezTo>
                    <a:pt x="67" y="13"/>
                    <a:pt x="49" y="1"/>
                    <a:pt x="37" y="1"/>
                  </a:cubicBezTo>
                  <a:close/>
                </a:path>
              </a:pathLst>
            </a:custGeom>
            <a:solidFill>
              <a:srgbClr val="DD54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39" name="Google Shape;2639;p70"/>
            <p:cNvSpPr/>
            <p:nvPr/>
          </p:nvSpPr>
          <p:spPr>
            <a:xfrm>
              <a:off x="-1061377" y="812601"/>
              <a:ext cx="13579" cy="13801"/>
            </a:xfrm>
            <a:custGeom>
              <a:avLst/>
              <a:gdLst/>
              <a:ahLst/>
              <a:cxnLst/>
              <a:rect l="l" t="t" r="r" b="b"/>
              <a:pathLst>
                <a:path w="61" h="62" extrusionOk="0">
                  <a:moveTo>
                    <a:pt x="31" y="1"/>
                  </a:moveTo>
                  <a:cubicBezTo>
                    <a:pt x="13" y="1"/>
                    <a:pt x="0" y="13"/>
                    <a:pt x="0" y="31"/>
                  </a:cubicBezTo>
                  <a:cubicBezTo>
                    <a:pt x="0" y="49"/>
                    <a:pt x="13" y="61"/>
                    <a:pt x="31" y="61"/>
                  </a:cubicBezTo>
                  <a:cubicBezTo>
                    <a:pt x="49" y="61"/>
                    <a:pt x="61" y="49"/>
                    <a:pt x="61" y="31"/>
                  </a:cubicBezTo>
                  <a:cubicBezTo>
                    <a:pt x="61" y="13"/>
                    <a:pt x="49" y="1"/>
                    <a:pt x="31" y="1"/>
                  </a:cubicBezTo>
                  <a:close/>
                </a:path>
              </a:pathLst>
            </a:custGeom>
            <a:solidFill>
              <a:srgbClr val="DD54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40" name="Google Shape;2640;p70"/>
            <p:cNvSpPr/>
            <p:nvPr/>
          </p:nvSpPr>
          <p:spPr>
            <a:xfrm>
              <a:off x="-986138" y="774982"/>
              <a:ext cx="13801" cy="13801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31" y="1"/>
                  </a:moveTo>
                  <a:cubicBezTo>
                    <a:pt x="13" y="1"/>
                    <a:pt x="1" y="13"/>
                    <a:pt x="1" y="31"/>
                  </a:cubicBezTo>
                  <a:cubicBezTo>
                    <a:pt x="1" y="49"/>
                    <a:pt x="13" y="61"/>
                    <a:pt x="31" y="61"/>
                  </a:cubicBezTo>
                  <a:cubicBezTo>
                    <a:pt x="49" y="61"/>
                    <a:pt x="61" y="49"/>
                    <a:pt x="61" y="31"/>
                  </a:cubicBezTo>
                  <a:cubicBezTo>
                    <a:pt x="61" y="13"/>
                    <a:pt x="49" y="1"/>
                    <a:pt x="31" y="1"/>
                  </a:cubicBezTo>
                  <a:close/>
                </a:path>
              </a:pathLst>
            </a:custGeom>
            <a:solidFill>
              <a:srgbClr val="DD54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41" name="Google Shape;2641;p70"/>
            <p:cNvSpPr/>
            <p:nvPr/>
          </p:nvSpPr>
          <p:spPr>
            <a:xfrm>
              <a:off x="-1144851" y="780324"/>
              <a:ext cx="16472" cy="13801"/>
            </a:xfrm>
            <a:custGeom>
              <a:avLst/>
              <a:gdLst/>
              <a:ahLst/>
              <a:cxnLst/>
              <a:rect l="l" t="t" r="r" b="b"/>
              <a:pathLst>
                <a:path w="74" h="62" extrusionOk="0">
                  <a:moveTo>
                    <a:pt x="43" y="1"/>
                  </a:moveTo>
                  <a:cubicBezTo>
                    <a:pt x="1" y="1"/>
                    <a:pt x="1" y="61"/>
                    <a:pt x="43" y="61"/>
                  </a:cubicBezTo>
                  <a:cubicBezTo>
                    <a:pt x="61" y="61"/>
                    <a:pt x="73" y="49"/>
                    <a:pt x="73" y="31"/>
                  </a:cubicBezTo>
                  <a:cubicBezTo>
                    <a:pt x="73" y="13"/>
                    <a:pt x="61" y="1"/>
                    <a:pt x="43" y="1"/>
                  </a:cubicBezTo>
                  <a:close/>
                </a:path>
              </a:pathLst>
            </a:custGeom>
            <a:solidFill>
              <a:srgbClr val="DD54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42" name="Google Shape;2642;p70"/>
            <p:cNvSpPr/>
            <p:nvPr/>
          </p:nvSpPr>
          <p:spPr>
            <a:xfrm>
              <a:off x="-682067" y="819502"/>
              <a:ext cx="15359" cy="10907"/>
            </a:xfrm>
            <a:custGeom>
              <a:avLst/>
              <a:gdLst/>
              <a:ahLst/>
              <a:cxnLst/>
              <a:rect l="l" t="t" r="r" b="b"/>
              <a:pathLst>
                <a:path w="69" h="49" extrusionOk="0">
                  <a:moveTo>
                    <a:pt x="37" y="0"/>
                  </a:moveTo>
                  <a:cubicBezTo>
                    <a:pt x="0" y="0"/>
                    <a:pt x="40" y="49"/>
                    <a:pt x="58" y="49"/>
                  </a:cubicBezTo>
                  <a:cubicBezTo>
                    <a:pt x="64" y="49"/>
                    <a:pt x="68" y="44"/>
                    <a:pt x="67" y="30"/>
                  </a:cubicBezTo>
                  <a:cubicBezTo>
                    <a:pt x="67" y="18"/>
                    <a:pt x="55" y="0"/>
                    <a:pt x="37" y="0"/>
                  </a:cubicBezTo>
                  <a:close/>
                </a:path>
              </a:pathLst>
            </a:custGeom>
            <a:solidFill>
              <a:srgbClr val="DD54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43" name="Google Shape;2643;p70"/>
            <p:cNvSpPr/>
            <p:nvPr/>
          </p:nvSpPr>
          <p:spPr>
            <a:xfrm>
              <a:off x="-339486" y="859792"/>
              <a:ext cx="15359" cy="11575"/>
            </a:xfrm>
            <a:custGeom>
              <a:avLst/>
              <a:gdLst/>
              <a:ahLst/>
              <a:cxnLst/>
              <a:rect l="l" t="t" r="r" b="b"/>
              <a:pathLst>
                <a:path w="69" h="52" extrusionOk="0">
                  <a:moveTo>
                    <a:pt x="38" y="0"/>
                  </a:moveTo>
                  <a:cubicBezTo>
                    <a:pt x="1" y="0"/>
                    <a:pt x="40" y="52"/>
                    <a:pt x="59" y="52"/>
                  </a:cubicBezTo>
                  <a:cubicBezTo>
                    <a:pt x="65" y="52"/>
                    <a:pt x="69" y="47"/>
                    <a:pt x="69" y="37"/>
                  </a:cubicBezTo>
                  <a:cubicBezTo>
                    <a:pt x="69" y="19"/>
                    <a:pt x="57" y="0"/>
                    <a:pt x="38" y="0"/>
                  </a:cubicBezTo>
                  <a:close/>
                </a:path>
              </a:pathLst>
            </a:custGeom>
            <a:solidFill>
              <a:srgbClr val="DD54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44" name="Google Shape;2644;p70"/>
            <p:cNvSpPr/>
            <p:nvPr/>
          </p:nvSpPr>
          <p:spPr>
            <a:xfrm>
              <a:off x="-369760" y="784331"/>
              <a:ext cx="14692" cy="13801"/>
            </a:xfrm>
            <a:custGeom>
              <a:avLst/>
              <a:gdLst/>
              <a:ahLst/>
              <a:cxnLst/>
              <a:rect l="l" t="t" r="r" b="b"/>
              <a:pathLst>
                <a:path w="66" h="62" extrusionOk="0">
                  <a:moveTo>
                    <a:pt x="31" y="1"/>
                  </a:moveTo>
                  <a:cubicBezTo>
                    <a:pt x="1" y="1"/>
                    <a:pt x="1" y="62"/>
                    <a:pt x="31" y="62"/>
                  </a:cubicBezTo>
                  <a:cubicBezTo>
                    <a:pt x="33" y="62"/>
                    <a:pt x="34" y="62"/>
                    <a:pt x="35" y="61"/>
                  </a:cubicBezTo>
                  <a:cubicBezTo>
                    <a:pt x="54" y="61"/>
                    <a:pt x="66" y="49"/>
                    <a:pt x="66" y="31"/>
                  </a:cubicBezTo>
                  <a:cubicBezTo>
                    <a:pt x="66" y="13"/>
                    <a:pt x="47" y="1"/>
                    <a:pt x="35" y="1"/>
                  </a:cubicBezTo>
                  <a:cubicBezTo>
                    <a:pt x="34" y="1"/>
                    <a:pt x="33" y="1"/>
                    <a:pt x="31" y="1"/>
                  </a:cubicBezTo>
                  <a:close/>
                </a:path>
              </a:pathLst>
            </a:custGeom>
            <a:solidFill>
              <a:srgbClr val="DD54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45" name="Google Shape;2645;p70"/>
            <p:cNvSpPr/>
            <p:nvPr/>
          </p:nvSpPr>
          <p:spPr>
            <a:xfrm>
              <a:off x="-692752" y="754948"/>
              <a:ext cx="16250" cy="10462"/>
            </a:xfrm>
            <a:custGeom>
              <a:avLst/>
              <a:gdLst/>
              <a:ahLst/>
              <a:cxnLst/>
              <a:rect l="l" t="t" r="r" b="b"/>
              <a:pathLst>
                <a:path w="73" h="47" extrusionOk="0">
                  <a:moveTo>
                    <a:pt x="42" y="0"/>
                  </a:moveTo>
                  <a:cubicBezTo>
                    <a:pt x="1" y="0"/>
                    <a:pt x="40" y="46"/>
                    <a:pt x="61" y="46"/>
                  </a:cubicBezTo>
                  <a:cubicBezTo>
                    <a:pt x="68" y="46"/>
                    <a:pt x="73" y="42"/>
                    <a:pt x="73" y="30"/>
                  </a:cubicBezTo>
                  <a:cubicBezTo>
                    <a:pt x="73" y="12"/>
                    <a:pt x="54" y="0"/>
                    <a:pt x="42" y="0"/>
                  </a:cubicBezTo>
                  <a:close/>
                </a:path>
              </a:pathLst>
            </a:custGeom>
            <a:solidFill>
              <a:srgbClr val="DD54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46" name="Google Shape;2646;p70"/>
            <p:cNvSpPr/>
            <p:nvPr/>
          </p:nvSpPr>
          <p:spPr>
            <a:xfrm>
              <a:off x="-436094" y="867806"/>
              <a:ext cx="15137" cy="10462"/>
            </a:xfrm>
            <a:custGeom>
              <a:avLst/>
              <a:gdLst/>
              <a:ahLst/>
              <a:cxnLst/>
              <a:rect l="l" t="t" r="r" b="b"/>
              <a:pathLst>
                <a:path w="68" h="47" extrusionOk="0">
                  <a:moveTo>
                    <a:pt x="37" y="1"/>
                  </a:moveTo>
                  <a:cubicBezTo>
                    <a:pt x="0" y="1"/>
                    <a:pt x="38" y="47"/>
                    <a:pt x="57" y="47"/>
                  </a:cubicBezTo>
                  <a:cubicBezTo>
                    <a:pt x="63" y="47"/>
                    <a:pt x="68" y="42"/>
                    <a:pt x="68" y="31"/>
                  </a:cubicBezTo>
                  <a:cubicBezTo>
                    <a:pt x="68" y="13"/>
                    <a:pt x="49" y="1"/>
                    <a:pt x="37" y="1"/>
                  </a:cubicBezTo>
                  <a:close/>
                </a:path>
              </a:pathLst>
            </a:custGeom>
            <a:solidFill>
              <a:srgbClr val="DD54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47" name="Google Shape;2647;p70"/>
            <p:cNvSpPr/>
            <p:nvPr/>
          </p:nvSpPr>
          <p:spPr>
            <a:xfrm>
              <a:off x="-597257" y="842207"/>
              <a:ext cx="13579" cy="13801"/>
            </a:xfrm>
            <a:custGeom>
              <a:avLst/>
              <a:gdLst/>
              <a:ahLst/>
              <a:cxnLst/>
              <a:rect l="l" t="t" r="r" b="b"/>
              <a:pathLst>
                <a:path w="61" h="62" extrusionOk="0">
                  <a:moveTo>
                    <a:pt x="30" y="1"/>
                  </a:moveTo>
                  <a:cubicBezTo>
                    <a:pt x="12" y="1"/>
                    <a:pt x="0" y="13"/>
                    <a:pt x="0" y="31"/>
                  </a:cubicBezTo>
                  <a:cubicBezTo>
                    <a:pt x="0" y="49"/>
                    <a:pt x="12" y="61"/>
                    <a:pt x="30" y="61"/>
                  </a:cubicBezTo>
                  <a:cubicBezTo>
                    <a:pt x="48" y="61"/>
                    <a:pt x="60" y="49"/>
                    <a:pt x="60" y="31"/>
                  </a:cubicBezTo>
                  <a:cubicBezTo>
                    <a:pt x="60" y="13"/>
                    <a:pt x="48" y="1"/>
                    <a:pt x="30" y="1"/>
                  </a:cubicBezTo>
                  <a:close/>
                </a:path>
              </a:pathLst>
            </a:custGeom>
            <a:solidFill>
              <a:srgbClr val="DD54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48" name="Google Shape;2648;p70"/>
            <p:cNvSpPr/>
            <p:nvPr/>
          </p:nvSpPr>
          <p:spPr>
            <a:xfrm>
              <a:off x="-921584" y="732020"/>
              <a:ext cx="16472" cy="10462"/>
            </a:xfrm>
            <a:custGeom>
              <a:avLst/>
              <a:gdLst/>
              <a:ahLst/>
              <a:cxnLst/>
              <a:rect l="l" t="t" r="r" b="b"/>
              <a:pathLst>
                <a:path w="74" h="47" extrusionOk="0">
                  <a:moveTo>
                    <a:pt x="37" y="0"/>
                  </a:moveTo>
                  <a:cubicBezTo>
                    <a:pt x="0" y="0"/>
                    <a:pt x="41" y="46"/>
                    <a:pt x="62" y="46"/>
                  </a:cubicBezTo>
                  <a:cubicBezTo>
                    <a:pt x="69" y="46"/>
                    <a:pt x="73" y="42"/>
                    <a:pt x="73" y="31"/>
                  </a:cubicBezTo>
                  <a:cubicBezTo>
                    <a:pt x="73" y="13"/>
                    <a:pt x="55" y="0"/>
                    <a:pt x="37" y="0"/>
                  </a:cubicBezTo>
                  <a:close/>
                </a:path>
              </a:pathLst>
            </a:custGeom>
            <a:solidFill>
              <a:srgbClr val="DD54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49" name="Google Shape;2649;p70"/>
            <p:cNvSpPr/>
            <p:nvPr/>
          </p:nvSpPr>
          <p:spPr>
            <a:xfrm>
              <a:off x="-986138" y="2089210"/>
              <a:ext cx="670026" cy="66112"/>
            </a:xfrm>
            <a:custGeom>
              <a:avLst/>
              <a:gdLst/>
              <a:ahLst/>
              <a:cxnLst/>
              <a:rect l="l" t="t" r="r" b="b"/>
              <a:pathLst>
                <a:path w="3010" h="297" extrusionOk="0">
                  <a:moveTo>
                    <a:pt x="1" y="0"/>
                  </a:moveTo>
                  <a:lnTo>
                    <a:pt x="1" y="73"/>
                  </a:lnTo>
                  <a:cubicBezTo>
                    <a:pt x="549" y="221"/>
                    <a:pt x="1114" y="296"/>
                    <a:pt x="1681" y="296"/>
                  </a:cubicBezTo>
                  <a:cubicBezTo>
                    <a:pt x="2126" y="296"/>
                    <a:pt x="2571" y="250"/>
                    <a:pt x="3010" y="157"/>
                  </a:cubicBezTo>
                  <a:lnTo>
                    <a:pt x="3010" y="79"/>
                  </a:lnTo>
                  <a:cubicBezTo>
                    <a:pt x="2567" y="175"/>
                    <a:pt x="2118" y="223"/>
                    <a:pt x="1669" y="223"/>
                  </a:cubicBezTo>
                  <a:cubicBezTo>
                    <a:pt x="1106" y="223"/>
                    <a:pt x="545" y="148"/>
                    <a:pt x="1" y="0"/>
                  </a:cubicBezTo>
                  <a:close/>
                </a:path>
              </a:pathLst>
            </a:custGeom>
            <a:solidFill>
              <a:srgbClr val="E51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50" name="Google Shape;2650;p70"/>
            <p:cNvSpPr/>
            <p:nvPr/>
          </p:nvSpPr>
          <p:spPr>
            <a:xfrm>
              <a:off x="-992816" y="2278642"/>
              <a:ext cx="671362" cy="67893"/>
            </a:xfrm>
            <a:custGeom>
              <a:avLst/>
              <a:gdLst/>
              <a:ahLst/>
              <a:cxnLst/>
              <a:rect l="l" t="t" r="r" b="b"/>
              <a:pathLst>
                <a:path w="3016" h="305" extrusionOk="0">
                  <a:moveTo>
                    <a:pt x="1" y="1"/>
                  </a:moveTo>
                  <a:lnTo>
                    <a:pt x="1" y="80"/>
                  </a:lnTo>
                  <a:cubicBezTo>
                    <a:pt x="556" y="229"/>
                    <a:pt x="1127" y="304"/>
                    <a:pt x="1698" y="304"/>
                  </a:cubicBezTo>
                  <a:cubicBezTo>
                    <a:pt x="2140" y="304"/>
                    <a:pt x="2581" y="260"/>
                    <a:pt x="3016" y="170"/>
                  </a:cubicBezTo>
                  <a:lnTo>
                    <a:pt x="3016" y="92"/>
                  </a:lnTo>
                  <a:cubicBezTo>
                    <a:pt x="2582" y="186"/>
                    <a:pt x="2141" y="233"/>
                    <a:pt x="1700" y="233"/>
                  </a:cubicBezTo>
                  <a:cubicBezTo>
                    <a:pt x="1128" y="233"/>
                    <a:pt x="557" y="154"/>
                    <a:pt x="1" y="1"/>
                  </a:cubicBezTo>
                  <a:close/>
                </a:path>
              </a:pathLst>
            </a:custGeom>
            <a:solidFill>
              <a:srgbClr val="E51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51" name="Google Shape;2651;p70"/>
            <p:cNvSpPr/>
            <p:nvPr/>
          </p:nvSpPr>
          <p:spPr>
            <a:xfrm>
              <a:off x="-977902" y="1914246"/>
              <a:ext cx="668690" cy="66780"/>
            </a:xfrm>
            <a:custGeom>
              <a:avLst/>
              <a:gdLst/>
              <a:ahLst/>
              <a:cxnLst/>
              <a:rect l="l" t="t" r="r" b="b"/>
              <a:pathLst>
                <a:path w="3004" h="300" extrusionOk="0">
                  <a:moveTo>
                    <a:pt x="6" y="1"/>
                  </a:moveTo>
                  <a:cubicBezTo>
                    <a:pt x="6" y="25"/>
                    <a:pt x="0" y="55"/>
                    <a:pt x="0" y="79"/>
                  </a:cubicBezTo>
                  <a:cubicBezTo>
                    <a:pt x="435" y="194"/>
                    <a:pt x="882" y="266"/>
                    <a:pt x="1329" y="291"/>
                  </a:cubicBezTo>
                  <a:cubicBezTo>
                    <a:pt x="1446" y="297"/>
                    <a:pt x="1563" y="300"/>
                    <a:pt x="1680" y="300"/>
                  </a:cubicBezTo>
                  <a:cubicBezTo>
                    <a:pt x="2125" y="300"/>
                    <a:pt x="2568" y="255"/>
                    <a:pt x="3003" y="164"/>
                  </a:cubicBezTo>
                  <a:cubicBezTo>
                    <a:pt x="3003" y="133"/>
                    <a:pt x="3003" y="109"/>
                    <a:pt x="3003" y="85"/>
                  </a:cubicBezTo>
                  <a:cubicBezTo>
                    <a:pt x="2567" y="178"/>
                    <a:pt x="2124" y="224"/>
                    <a:pt x="1681" y="224"/>
                  </a:cubicBezTo>
                  <a:cubicBezTo>
                    <a:pt x="1118" y="224"/>
                    <a:pt x="554" y="149"/>
                    <a:pt x="6" y="1"/>
                  </a:cubicBezTo>
                  <a:close/>
                </a:path>
              </a:pathLst>
            </a:custGeom>
            <a:solidFill>
              <a:srgbClr val="E51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52" name="Google Shape;2652;p70"/>
            <p:cNvSpPr/>
            <p:nvPr/>
          </p:nvSpPr>
          <p:spPr>
            <a:xfrm>
              <a:off x="-1868300" y="974209"/>
              <a:ext cx="398231" cy="395560"/>
            </a:xfrm>
            <a:custGeom>
              <a:avLst/>
              <a:gdLst/>
              <a:ahLst/>
              <a:cxnLst/>
              <a:rect l="l" t="t" r="r" b="b"/>
              <a:pathLst>
                <a:path w="1789" h="1777" extrusionOk="0">
                  <a:moveTo>
                    <a:pt x="822" y="0"/>
                  </a:moveTo>
                  <a:cubicBezTo>
                    <a:pt x="761" y="0"/>
                    <a:pt x="707" y="42"/>
                    <a:pt x="695" y="97"/>
                  </a:cubicBezTo>
                  <a:cubicBezTo>
                    <a:pt x="642" y="290"/>
                    <a:pt x="723" y="473"/>
                    <a:pt x="846" y="628"/>
                  </a:cubicBezTo>
                  <a:lnTo>
                    <a:pt x="846" y="628"/>
                  </a:lnTo>
                  <a:cubicBezTo>
                    <a:pt x="744" y="526"/>
                    <a:pt x="634" y="420"/>
                    <a:pt x="556" y="326"/>
                  </a:cubicBezTo>
                  <a:cubicBezTo>
                    <a:pt x="538" y="302"/>
                    <a:pt x="508" y="278"/>
                    <a:pt x="477" y="266"/>
                  </a:cubicBezTo>
                  <a:cubicBezTo>
                    <a:pt x="473" y="265"/>
                    <a:pt x="470" y="265"/>
                    <a:pt x="466" y="265"/>
                  </a:cubicBezTo>
                  <a:cubicBezTo>
                    <a:pt x="416" y="265"/>
                    <a:pt x="374" y="300"/>
                    <a:pt x="369" y="350"/>
                  </a:cubicBezTo>
                  <a:cubicBezTo>
                    <a:pt x="357" y="399"/>
                    <a:pt x="363" y="453"/>
                    <a:pt x="381" y="502"/>
                  </a:cubicBezTo>
                  <a:cubicBezTo>
                    <a:pt x="430" y="649"/>
                    <a:pt x="503" y="785"/>
                    <a:pt x="597" y="908"/>
                  </a:cubicBezTo>
                  <a:lnTo>
                    <a:pt x="597" y="908"/>
                  </a:lnTo>
                  <a:cubicBezTo>
                    <a:pt x="491" y="809"/>
                    <a:pt x="371" y="712"/>
                    <a:pt x="290" y="653"/>
                  </a:cubicBezTo>
                  <a:cubicBezTo>
                    <a:pt x="243" y="616"/>
                    <a:pt x="177" y="586"/>
                    <a:pt x="120" y="586"/>
                  </a:cubicBezTo>
                  <a:cubicBezTo>
                    <a:pt x="76" y="586"/>
                    <a:pt x="37" y="605"/>
                    <a:pt x="18" y="653"/>
                  </a:cubicBezTo>
                  <a:cubicBezTo>
                    <a:pt x="0" y="695"/>
                    <a:pt x="6" y="749"/>
                    <a:pt x="36" y="786"/>
                  </a:cubicBezTo>
                  <a:cubicBezTo>
                    <a:pt x="296" y="1136"/>
                    <a:pt x="604" y="1450"/>
                    <a:pt x="949" y="1716"/>
                  </a:cubicBezTo>
                  <a:cubicBezTo>
                    <a:pt x="985" y="1746"/>
                    <a:pt x="1064" y="1746"/>
                    <a:pt x="1094" y="1776"/>
                  </a:cubicBezTo>
                  <a:cubicBezTo>
                    <a:pt x="1281" y="1764"/>
                    <a:pt x="1462" y="1680"/>
                    <a:pt x="1595" y="1547"/>
                  </a:cubicBezTo>
                  <a:cubicBezTo>
                    <a:pt x="1740" y="1408"/>
                    <a:pt x="1789" y="1118"/>
                    <a:pt x="1650" y="979"/>
                  </a:cubicBezTo>
                  <a:cubicBezTo>
                    <a:pt x="1625" y="749"/>
                    <a:pt x="1625" y="520"/>
                    <a:pt x="1650" y="290"/>
                  </a:cubicBezTo>
                  <a:cubicBezTo>
                    <a:pt x="1654" y="242"/>
                    <a:pt x="1615" y="204"/>
                    <a:pt x="1572" y="204"/>
                  </a:cubicBezTo>
                  <a:cubicBezTo>
                    <a:pt x="1555" y="204"/>
                    <a:pt x="1538" y="210"/>
                    <a:pt x="1523" y="224"/>
                  </a:cubicBezTo>
                  <a:cubicBezTo>
                    <a:pt x="1396" y="320"/>
                    <a:pt x="1317" y="477"/>
                    <a:pt x="1311" y="647"/>
                  </a:cubicBezTo>
                  <a:cubicBezTo>
                    <a:pt x="1154" y="477"/>
                    <a:pt x="1021" y="296"/>
                    <a:pt x="919" y="91"/>
                  </a:cubicBezTo>
                  <a:cubicBezTo>
                    <a:pt x="900" y="48"/>
                    <a:pt x="876" y="6"/>
                    <a:pt x="822" y="0"/>
                  </a:cubicBezTo>
                  <a:close/>
                </a:path>
              </a:pathLst>
            </a:custGeom>
            <a:solidFill>
              <a:srgbClr val="FF99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53" name="Google Shape;2653;p70"/>
            <p:cNvSpPr/>
            <p:nvPr/>
          </p:nvSpPr>
          <p:spPr>
            <a:xfrm>
              <a:off x="-1713816" y="1074824"/>
              <a:ext cx="73013" cy="83030"/>
            </a:xfrm>
            <a:custGeom>
              <a:avLst/>
              <a:gdLst/>
              <a:ahLst/>
              <a:cxnLst/>
              <a:rect l="l" t="t" r="r" b="b"/>
              <a:pathLst>
                <a:path w="328" h="373" extrusionOk="0">
                  <a:moveTo>
                    <a:pt x="29" y="1"/>
                  </a:moveTo>
                  <a:cubicBezTo>
                    <a:pt x="23" y="1"/>
                    <a:pt x="18" y="3"/>
                    <a:pt x="13" y="7"/>
                  </a:cubicBezTo>
                  <a:cubicBezTo>
                    <a:pt x="7" y="13"/>
                    <a:pt x="1" y="19"/>
                    <a:pt x="7" y="31"/>
                  </a:cubicBezTo>
                  <a:cubicBezTo>
                    <a:pt x="1" y="31"/>
                    <a:pt x="7" y="37"/>
                    <a:pt x="7" y="43"/>
                  </a:cubicBezTo>
                  <a:cubicBezTo>
                    <a:pt x="86" y="158"/>
                    <a:pt x="176" y="267"/>
                    <a:pt x="279" y="364"/>
                  </a:cubicBezTo>
                  <a:cubicBezTo>
                    <a:pt x="282" y="370"/>
                    <a:pt x="288" y="373"/>
                    <a:pt x="295" y="373"/>
                  </a:cubicBezTo>
                  <a:cubicBezTo>
                    <a:pt x="302" y="373"/>
                    <a:pt x="309" y="370"/>
                    <a:pt x="315" y="364"/>
                  </a:cubicBezTo>
                  <a:cubicBezTo>
                    <a:pt x="327" y="352"/>
                    <a:pt x="327" y="334"/>
                    <a:pt x="315" y="327"/>
                  </a:cubicBezTo>
                  <a:cubicBezTo>
                    <a:pt x="218" y="231"/>
                    <a:pt x="128" y="122"/>
                    <a:pt x="55" y="13"/>
                  </a:cubicBezTo>
                  <a:cubicBezTo>
                    <a:pt x="48" y="6"/>
                    <a:pt x="38" y="1"/>
                    <a:pt x="29" y="1"/>
                  </a:cubicBezTo>
                  <a:close/>
                </a:path>
              </a:pathLst>
            </a:custGeom>
            <a:solidFill>
              <a:srgbClr val="DF4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54" name="Google Shape;2654;p70"/>
            <p:cNvSpPr/>
            <p:nvPr/>
          </p:nvSpPr>
          <p:spPr>
            <a:xfrm>
              <a:off x="-1762120" y="1150730"/>
              <a:ext cx="70119" cy="74794"/>
            </a:xfrm>
            <a:custGeom>
              <a:avLst/>
              <a:gdLst/>
              <a:ahLst/>
              <a:cxnLst/>
              <a:rect l="l" t="t" r="r" b="b"/>
              <a:pathLst>
                <a:path w="315" h="336" extrusionOk="0">
                  <a:moveTo>
                    <a:pt x="25" y="1"/>
                  </a:moveTo>
                  <a:cubicBezTo>
                    <a:pt x="20" y="1"/>
                    <a:pt x="15" y="2"/>
                    <a:pt x="13" y="5"/>
                  </a:cubicBezTo>
                  <a:cubicBezTo>
                    <a:pt x="6" y="11"/>
                    <a:pt x="0" y="17"/>
                    <a:pt x="0" y="29"/>
                  </a:cubicBezTo>
                  <a:cubicBezTo>
                    <a:pt x="0" y="35"/>
                    <a:pt x="0" y="41"/>
                    <a:pt x="6" y="41"/>
                  </a:cubicBezTo>
                  <a:cubicBezTo>
                    <a:pt x="85" y="144"/>
                    <a:pt x="176" y="240"/>
                    <a:pt x="266" y="331"/>
                  </a:cubicBezTo>
                  <a:cubicBezTo>
                    <a:pt x="272" y="334"/>
                    <a:pt x="278" y="335"/>
                    <a:pt x="284" y="335"/>
                  </a:cubicBezTo>
                  <a:cubicBezTo>
                    <a:pt x="290" y="335"/>
                    <a:pt x="296" y="334"/>
                    <a:pt x="303" y="331"/>
                  </a:cubicBezTo>
                  <a:cubicBezTo>
                    <a:pt x="315" y="319"/>
                    <a:pt x="315" y="301"/>
                    <a:pt x="303" y="289"/>
                  </a:cubicBezTo>
                  <a:cubicBezTo>
                    <a:pt x="212" y="204"/>
                    <a:pt x="127" y="107"/>
                    <a:pt x="49" y="11"/>
                  </a:cubicBezTo>
                  <a:cubicBezTo>
                    <a:pt x="42" y="4"/>
                    <a:pt x="33" y="1"/>
                    <a:pt x="25" y="1"/>
                  </a:cubicBezTo>
                  <a:close/>
                </a:path>
              </a:pathLst>
            </a:custGeom>
            <a:solidFill>
              <a:srgbClr val="DF4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55" name="Google Shape;2655;p70"/>
            <p:cNvSpPr/>
            <p:nvPr/>
          </p:nvSpPr>
          <p:spPr>
            <a:xfrm>
              <a:off x="-1657276" y="1191911"/>
              <a:ext cx="735916" cy="788449"/>
            </a:xfrm>
            <a:custGeom>
              <a:avLst/>
              <a:gdLst/>
              <a:ahLst/>
              <a:cxnLst/>
              <a:rect l="l" t="t" r="r" b="b"/>
              <a:pathLst>
                <a:path w="3306" h="3542" extrusionOk="0">
                  <a:moveTo>
                    <a:pt x="702" y="1"/>
                  </a:moveTo>
                  <a:lnTo>
                    <a:pt x="1" y="738"/>
                  </a:lnTo>
                  <a:lnTo>
                    <a:pt x="1004" y="3542"/>
                  </a:lnTo>
                  <a:lnTo>
                    <a:pt x="3306" y="3173"/>
                  </a:lnTo>
                  <a:lnTo>
                    <a:pt x="3125" y="1965"/>
                  </a:lnTo>
                  <a:lnTo>
                    <a:pt x="1662" y="2255"/>
                  </a:lnTo>
                  <a:lnTo>
                    <a:pt x="702" y="1"/>
                  </a:lnTo>
                  <a:close/>
                </a:path>
              </a:pathLst>
            </a:custGeom>
            <a:solidFill>
              <a:srgbClr val="FF99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56" name="Google Shape;2656;p70"/>
            <p:cNvSpPr/>
            <p:nvPr/>
          </p:nvSpPr>
          <p:spPr>
            <a:xfrm>
              <a:off x="-1239011" y="1561649"/>
              <a:ext cx="421382" cy="409361"/>
            </a:xfrm>
            <a:custGeom>
              <a:avLst/>
              <a:gdLst/>
              <a:ahLst/>
              <a:cxnLst/>
              <a:rect l="l" t="t" r="r" b="b"/>
              <a:pathLst>
                <a:path w="1893" h="1839" extrusionOk="0">
                  <a:moveTo>
                    <a:pt x="1308" y="1"/>
                  </a:moveTo>
                  <a:cubicBezTo>
                    <a:pt x="1265" y="1"/>
                    <a:pt x="1222" y="7"/>
                    <a:pt x="1179" y="20"/>
                  </a:cubicBezTo>
                  <a:lnTo>
                    <a:pt x="1" y="340"/>
                  </a:lnTo>
                  <a:lnTo>
                    <a:pt x="508" y="1838"/>
                  </a:lnTo>
                  <a:lnTo>
                    <a:pt x="1892" y="1385"/>
                  </a:lnTo>
                  <a:lnTo>
                    <a:pt x="1723" y="279"/>
                  </a:lnTo>
                  <a:cubicBezTo>
                    <a:pt x="1655" y="109"/>
                    <a:pt x="1488" y="1"/>
                    <a:pt x="13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57" name="Google Shape;2657;p70"/>
            <p:cNvSpPr/>
            <p:nvPr/>
          </p:nvSpPr>
          <p:spPr>
            <a:xfrm>
              <a:off x="280899" y="965972"/>
              <a:ext cx="399790" cy="395783"/>
            </a:xfrm>
            <a:custGeom>
              <a:avLst/>
              <a:gdLst/>
              <a:ahLst/>
              <a:cxnLst/>
              <a:rect l="l" t="t" r="r" b="b"/>
              <a:pathLst>
                <a:path w="1796" h="1778" extrusionOk="0">
                  <a:moveTo>
                    <a:pt x="973" y="1"/>
                  </a:moveTo>
                  <a:cubicBezTo>
                    <a:pt x="913" y="7"/>
                    <a:pt x="895" y="49"/>
                    <a:pt x="877" y="91"/>
                  </a:cubicBezTo>
                  <a:cubicBezTo>
                    <a:pt x="768" y="297"/>
                    <a:pt x="635" y="478"/>
                    <a:pt x="484" y="647"/>
                  </a:cubicBezTo>
                  <a:cubicBezTo>
                    <a:pt x="478" y="478"/>
                    <a:pt x="399" y="321"/>
                    <a:pt x="266" y="218"/>
                  </a:cubicBezTo>
                  <a:cubicBezTo>
                    <a:pt x="252" y="207"/>
                    <a:pt x="236" y="202"/>
                    <a:pt x="221" y="202"/>
                  </a:cubicBezTo>
                  <a:cubicBezTo>
                    <a:pt x="177" y="202"/>
                    <a:pt x="137" y="242"/>
                    <a:pt x="146" y="291"/>
                  </a:cubicBezTo>
                  <a:cubicBezTo>
                    <a:pt x="170" y="520"/>
                    <a:pt x="170" y="750"/>
                    <a:pt x="146" y="980"/>
                  </a:cubicBezTo>
                  <a:cubicBezTo>
                    <a:pt x="1" y="1119"/>
                    <a:pt x="55" y="1409"/>
                    <a:pt x="194" y="1548"/>
                  </a:cubicBezTo>
                  <a:cubicBezTo>
                    <a:pt x="333" y="1681"/>
                    <a:pt x="508" y="1765"/>
                    <a:pt x="702" y="1777"/>
                  </a:cubicBezTo>
                  <a:cubicBezTo>
                    <a:pt x="732" y="1747"/>
                    <a:pt x="810" y="1747"/>
                    <a:pt x="847" y="1717"/>
                  </a:cubicBezTo>
                  <a:cubicBezTo>
                    <a:pt x="1185" y="1451"/>
                    <a:pt x="1493" y="1137"/>
                    <a:pt x="1753" y="786"/>
                  </a:cubicBezTo>
                  <a:cubicBezTo>
                    <a:pt x="1783" y="750"/>
                    <a:pt x="1795" y="696"/>
                    <a:pt x="1777" y="653"/>
                  </a:cubicBezTo>
                  <a:cubicBezTo>
                    <a:pt x="1756" y="605"/>
                    <a:pt x="1717" y="587"/>
                    <a:pt x="1672" y="587"/>
                  </a:cubicBezTo>
                  <a:cubicBezTo>
                    <a:pt x="1616" y="587"/>
                    <a:pt x="1552" y="616"/>
                    <a:pt x="1505" y="653"/>
                  </a:cubicBezTo>
                  <a:cubicBezTo>
                    <a:pt x="1418" y="715"/>
                    <a:pt x="1294" y="816"/>
                    <a:pt x="1187" y="918"/>
                  </a:cubicBezTo>
                  <a:lnTo>
                    <a:pt x="1187" y="918"/>
                  </a:lnTo>
                  <a:cubicBezTo>
                    <a:pt x="1283" y="793"/>
                    <a:pt x="1358" y="654"/>
                    <a:pt x="1408" y="502"/>
                  </a:cubicBezTo>
                  <a:cubicBezTo>
                    <a:pt x="1433" y="454"/>
                    <a:pt x="1439" y="400"/>
                    <a:pt x="1427" y="351"/>
                  </a:cubicBezTo>
                  <a:cubicBezTo>
                    <a:pt x="1415" y="301"/>
                    <a:pt x="1373" y="266"/>
                    <a:pt x="1328" y="266"/>
                  </a:cubicBezTo>
                  <a:cubicBezTo>
                    <a:pt x="1325" y="266"/>
                    <a:pt x="1321" y="266"/>
                    <a:pt x="1318" y="267"/>
                  </a:cubicBezTo>
                  <a:cubicBezTo>
                    <a:pt x="1282" y="279"/>
                    <a:pt x="1257" y="297"/>
                    <a:pt x="1233" y="327"/>
                  </a:cubicBezTo>
                  <a:cubicBezTo>
                    <a:pt x="1158" y="418"/>
                    <a:pt x="1054" y="520"/>
                    <a:pt x="957" y="620"/>
                  </a:cubicBezTo>
                  <a:lnTo>
                    <a:pt x="957" y="620"/>
                  </a:lnTo>
                  <a:cubicBezTo>
                    <a:pt x="1075" y="467"/>
                    <a:pt x="1152" y="287"/>
                    <a:pt x="1100" y="97"/>
                  </a:cubicBezTo>
                  <a:cubicBezTo>
                    <a:pt x="1082" y="43"/>
                    <a:pt x="1034" y="1"/>
                    <a:pt x="973" y="1"/>
                  </a:cubicBezTo>
                  <a:close/>
                </a:path>
              </a:pathLst>
            </a:custGeom>
            <a:solidFill>
              <a:srgbClr val="FF99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58" name="Google Shape;2658;p70"/>
            <p:cNvSpPr/>
            <p:nvPr/>
          </p:nvSpPr>
          <p:spPr>
            <a:xfrm>
              <a:off x="453191" y="1066810"/>
              <a:ext cx="72790" cy="83030"/>
            </a:xfrm>
            <a:custGeom>
              <a:avLst/>
              <a:gdLst/>
              <a:ahLst/>
              <a:cxnLst/>
              <a:rect l="l" t="t" r="r" b="b"/>
              <a:pathLst>
                <a:path w="327" h="373" extrusionOk="0">
                  <a:moveTo>
                    <a:pt x="299" y="0"/>
                  </a:moveTo>
                  <a:cubicBezTo>
                    <a:pt x="290" y="0"/>
                    <a:pt x="282" y="6"/>
                    <a:pt x="278" y="13"/>
                  </a:cubicBezTo>
                  <a:cubicBezTo>
                    <a:pt x="199" y="122"/>
                    <a:pt x="109" y="231"/>
                    <a:pt x="12" y="327"/>
                  </a:cubicBezTo>
                  <a:cubicBezTo>
                    <a:pt x="0" y="333"/>
                    <a:pt x="0" y="351"/>
                    <a:pt x="12" y="363"/>
                  </a:cubicBezTo>
                  <a:cubicBezTo>
                    <a:pt x="18" y="370"/>
                    <a:pt x="26" y="373"/>
                    <a:pt x="32" y="373"/>
                  </a:cubicBezTo>
                  <a:cubicBezTo>
                    <a:pt x="39" y="373"/>
                    <a:pt x="45" y="370"/>
                    <a:pt x="48" y="363"/>
                  </a:cubicBezTo>
                  <a:cubicBezTo>
                    <a:pt x="151" y="267"/>
                    <a:pt x="242" y="158"/>
                    <a:pt x="320" y="43"/>
                  </a:cubicBezTo>
                  <a:cubicBezTo>
                    <a:pt x="320" y="37"/>
                    <a:pt x="326" y="31"/>
                    <a:pt x="326" y="31"/>
                  </a:cubicBezTo>
                  <a:cubicBezTo>
                    <a:pt x="326" y="19"/>
                    <a:pt x="320" y="13"/>
                    <a:pt x="314" y="7"/>
                  </a:cubicBezTo>
                  <a:cubicBezTo>
                    <a:pt x="310" y="2"/>
                    <a:pt x="304" y="0"/>
                    <a:pt x="299" y="0"/>
                  </a:cubicBezTo>
                  <a:close/>
                </a:path>
              </a:pathLst>
            </a:custGeom>
            <a:solidFill>
              <a:srgbClr val="DF4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59" name="Google Shape;2659;p70"/>
            <p:cNvSpPr/>
            <p:nvPr/>
          </p:nvSpPr>
          <p:spPr>
            <a:xfrm>
              <a:off x="502830" y="1142716"/>
              <a:ext cx="71455" cy="74794"/>
            </a:xfrm>
            <a:custGeom>
              <a:avLst/>
              <a:gdLst/>
              <a:ahLst/>
              <a:cxnLst/>
              <a:rect l="l" t="t" r="r" b="b"/>
              <a:pathLst>
                <a:path w="321" h="336" extrusionOk="0">
                  <a:moveTo>
                    <a:pt x="292" y="0"/>
                  </a:moveTo>
                  <a:cubicBezTo>
                    <a:pt x="284" y="0"/>
                    <a:pt x="276" y="3"/>
                    <a:pt x="272" y="10"/>
                  </a:cubicBezTo>
                  <a:cubicBezTo>
                    <a:pt x="188" y="107"/>
                    <a:pt x="103" y="198"/>
                    <a:pt x="13" y="288"/>
                  </a:cubicBezTo>
                  <a:cubicBezTo>
                    <a:pt x="1" y="300"/>
                    <a:pt x="1" y="319"/>
                    <a:pt x="13" y="331"/>
                  </a:cubicBezTo>
                  <a:cubicBezTo>
                    <a:pt x="19" y="334"/>
                    <a:pt x="26" y="335"/>
                    <a:pt x="34" y="335"/>
                  </a:cubicBezTo>
                  <a:cubicBezTo>
                    <a:pt x="41" y="335"/>
                    <a:pt x="49" y="334"/>
                    <a:pt x="55" y="331"/>
                  </a:cubicBezTo>
                  <a:cubicBezTo>
                    <a:pt x="140" y="240"/>
                    <a:pt x="230" y="143"/>
                    <a:pt x="315" y="41"/>
                  </a:cubicBezTo>
                  <a:cubicBezTo>
                    <a:pt x="315" y="41"/>
                    <a:pt x="315" y="35"/>
                    <a:pt x="321" y="29"/>
                  </a:cubicBezTo>
                  <a:cubicBezTo>
                    <a:pt x="321" y="16"/>
                    <a:pt x="315" y="10"/>
                    <a:pt x="309" y="4"/>
                  </a:cubicBezTo>
                  <a:cubicBezTo>
                    <a:pt x="304" y="2"/>
                    <a:pt x="298" y="0"/>
                    <a:pt x="292" y="0"/>
                  </a:cubicBezTo>
                  <a:close/>
                </a:path>
              </a:pathLst>
            </a:custGeom>
            <a:solidFill>
              <a:srgbClr val="DF4F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60" name="Google Shape;2660;p70"/>
            <p:cNvSpPr/>
            <p:nvPr/>
          </p:nvSpPr>
          <p:spPr>
            <a:xfrm>
              <a:off x="-267809" y="1183897"/>
              <a:ext cx="737251" cy="788449"/>
            </a:xfrm>
            <a:custGeom>
              <a:avLst/>
              <a:gdLst/>
              <a:ahLst/>
              <a:cxnLst/>
              <a:rect l="l" t="t" r="r" b="b"/>
              <a:pathLst>
                <a:path w="3312" h="3542" extrusionOk="0">
                  <a:moveTo>
                    <a:pt x="2611" y="1"/>
                  </a:moveTo>
                  <a:lnTo>
                    <a:pt x="1644" y="2254"/>
                  </a:lnTo>
                  <a:lnTo>
                    <a:pt x="188" y="1964"/>
                  </a:lnTo>
                  <a:lnTo>
                    <a:pt x="0" y="3173"/>
                  </a:lnTo>
                  <a:lnTo>
                    <a:pt x="2302" y="3541"/>
                  </a:lnTo>
                  <a:lnTo>
                    <a:pt x="3312" y="738"/>
                  </a:lnTo>
                  <a:lnTo>
                    <a:pt x="2611" y="1"/>
                  </a:lnTo>
                  <a:close/>
                </a:path>
              </a:pathLst>
            </a:custGeom>
            <a:solidFill>
              <a:srgbClr val="FF99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61" name="Google Shape;2661;p70"/>
            <p:cNvSpPr/>
            <p:nvPr/>
          </p:nvSpPr>
          <p:spPr>
            <a:xfrm>
              <a:off x="-371318" y="1553635"/>
              <a:ext cx="422495" cy="409361"/>
            </a:xfrm>
            <a:custGeom>
              <a:avLst/>
              <a:gdLst/>
              <a:ahLst/>
              <a:cxnLst/>
              <a:rect l="l" t="t" r="r" b="b"/>
              <a:pathLst>
                <a:path w="1898" h="1839" extrusionOk="0">
                  <a:moveTo>
                    <a:pt x="585" y="1"/>
                  </a:moveTo>
                  <a:cubicBezTo>
                    <a:pt x="407" y="1"/>
                    <a:pt x="243" y="108"/>
                    <a:pt x="169" y="279"/>
                  </a:cubicBezTo>
                  <a:lnTo>
                    <a:pt x="0" y="1385"/>
                  </a:lnTo>
                  <a:lnTo>
                    <a:pt x="1390" y="1838"/>
                  </a:lnTo>
                  <a:lnTo>
                    <a:pt x="1897" y="340"/>
                  </a:lnTo>
                  <a:lnTo>
                    <a:pt x="713" y="19"/>
                  </a:lnTo>
                  <a:cubicBezTo>
                    <a:pt x="670" y="7"/>
                    <a:pt x="627" y="1"/>
                    <a:pt x="58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62" name="Google Shape;2662;p70"/>
            <p:cNvSpPr/>
            <p:nvPr/>
          </p:nvSpPr>
          <p:spPr>
            <a:xfrm>
              <a:off x="-851465" y="1547180"/>
              <a:ext cx="472135" cy="177635"/>
            </a:xfrm>
            <a:custGeom>
              <a:avLst/>
              <a:gdLst/>
              <a:ahLst/>
              <a:cxnLst/>
              <a:rect l="l" t="t" r="r" b="b"/>
              <a:pathLst>
                <a:path w="2121" h="798" extrusionOk="0">
                  <a:moveTo>
                    <a:pt x="2048" y="0"/>
                  </a:moveTo>
                  <a:cubicBezTo>
                    <a:pt x="1892" y="479"/>
                    <a:pt x="1472" y="721"/>
                    <a:pt x="1052" y="721"/>
                  </a:cubicBezTo>
                  <a:cubicBezTo>
                    <a:pt x="645" y="721"/>
                    <a:pt x="239" y="494"/>
                    <a:pt x="73" y="36"/>
                  </a:cubicBezTo>
                  <a:lnTo>
                    <a:pt x="0" y="60"/>
                  </a:lnTo>
                  <a:cubicBezTo>
                    <a:pt x="169" y="502"/>
                    <a:pt x="586" y="792"/>
                    <a:pt x="1057" y="798"/>
                  </a:cubicBezTo>
                  <a:lnTo>
                    <a:pt x="1076" y="798"/>
                  </a:lnTo>
                  <a:cubicBezTo>
                    <a:pt x="1553" y="779"/>
                    <a:pt x="1970" y="471"/>
                    <a:pt x="2121" y="24"/>
                  </a:cubicBezTo>
                  <a:lnTo>
                    <a:pt x="204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63" name="Google Shape;2663;p70"/>
            <p:cNvSpPr/>
            <p:nvPr/>
          </p:nvSpPr>
          <p:spPr>
            <a:xfrm>
              <a:off x="-1000830" y="1551187"/>
              <a:ext cx="86369" cy="377975"/>
            </a:xfrm>
            <a:custGeom>
              <a:avLst/>
              <a:gdLst/>
              <a:ahLst/>
              <a:cxnLst/>
              <a:rect l="l" t="t" r="r" b="b"/>
              <a:pathLst>
                <a:path w="388" h="1698" extrusionOk="0">
                  <a:moveTo>
                    <a:pt x="272" y="0"/>
                  </a:moveTo>
                  <a:lnTo>
                    <a:pt x="194" y="24"/>
                  </a:lnTo>
                  <a:cubicBezTo>
                    <a:pt x="290" y="338"/>
                    <a:pt x="308" y="671"/>
                    <a:pt x="254" y="997"/>
                  </a:cubicBezTo>
                  <a:cubicBezTo>
                    <a:pt x="248" y="1021"/>
                    <a:pt x="242" y="1045"/>
                    <a:pt x="236" y="1070"/>
                  </a:cubicBezTo>
                  <a:cubicBezTo>
                    <a:pt x="200" y="1257"/>
                    <a:pt x="133" y="1438"/>
                    <a:pt x="43" y="1607"/>
                  </a:cubicBezTo>
                  <a:cubicBezTo>
                    <a:pt x="31" y="1632"/>
                    <a:pt x="18" y="1650"/>
                    <a:pt x="0" y="1674"/>
                  </a:cubicBezTo>
                  <a:lnTo>
                    <a:pt x="79" y="1698"/>
                  </a:lnTo>
                  <a:cubicBezTo>
                    <a:pt x="91" y="1674"/>
                    <a:pt x="103" y="1650"/>
                    <a:pt x="115" y="1625"/>
                  </a:cubicBezTo>
                  <a:cubicBezTo>
                    <a:pt x="206" y="1456"/>
                    <a:pt x="272" y="1275"/>
                    <a:pt x="308" y="1088"/>
                  </a:cubicBezTo>
                  <a:cubicBezTo>
                    <a:pt x="315" y="1064"/>
                    <a:pt x="321" y="1033"/>
                    <a:pt x="327" y="1009"/>
                  </a:cubicBezTo>
                  <a:cubicBezTo>
                    <a:pt x="387" y="677"/>
                    <a:pt x="369" y="326"/>
                    <a:pt x="2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64" name="Google Shape;2664;p70"/>
            <p:cNvSpPr/>
            <p:nvPr/>
          </p:nvSpPr>
          <p:spPr>
            <a:xfrm>
              <a:off x="-339041" y="1547180"/>
              <a:ext cx="72790" cy="352598"/>
            </a:xfrm>
            <a:custGeom>
              <a:avLst/>
              <a:gdLst/>
              <a:ahLst/>
              <a:cxnLst/>
              <a:rect l="l" t="t" r="r" b="b"/>
              <a:pathLst>
                <a:path w="327" h="1584" extrusionOk="0">
                  <a:moveTo>
                    <a:pt x="242" y="0"/>
                  </a:moveTo>
                  <a:cubicBezTo>
                    <a:pt x="73" y="284"/>
                    <a:pt x="0" y="610"/>
                    <a:pt x="42" y="937"/>
                  </a:cubicBezTo>
                  <a:cubicBezTo>
                    <a:pt x="42" y="967"/>
                    <a:pt x="42" y="991"/>
                    <a:pt x="48" y="1015"/>
                  </a:cubicBezTo>
                  <a:cubicBezTo>
                    <a:pt x="73" y="1190"/>
                    <a:pt x="127" y="1359"/>
                    <a:pt x="212" y="1511"/>
                  </a:cubicBezTo>
                  <a:cubicBezTo>
                    <a:pt x="224" y="1535"/>
                    <a:pt x="236" y="1559"/>
                    <a:pt x="248" y="1583"/>
                  </a:cubicBezTo>
                  <a:cubicBezTo>
                    <a:pt x="272" y="1571"/>
                    <a:pt x="296" y="1565"/>
                    <a:pt x="326" y="1553"/>
                  </a:cubicBezTo>
                  <a:cubicBezTo>
                    <a:pt x="314" y="1535"/>
                    <a:pt x="302" y="1511"/>
                    <a:pt x="284" y="1486"/>
                  </a:cubicBezTo>
                  <a:cubicBezTo>
                    <a:pt x="200" y="1335"/>
                    <a:pt x="145" y="1166"/>
                    <a:pt x="121" y="997"/>
                  </a:cubicBezTo>
                  <a:cubicBezTo>
                    <a:pt x="121" y="973"/>
                    <a:pt x="115" y="943"/>
                    <a:pt x="115" y="918"/>
                  </a:cubicBezTo>
                  <a:cubicBezTo>
                    <a:pt x="79" y="616"/>
                    <a:pt x="145" y="308"/>
                    <a:pt x="302" y="42"/>
                  </a:cubicBezTo>
                  <a:lnTo>
                    <a:pt x="2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666" name="Google Shape;2666;p70"/>
          <p:cNvSpPr/>
          <p:nvPr/>
        </p:nvSpPr>
        <p:spPr>
          <a:xfrm>
            <a:off x="679468" y="922509"/>
            <a:ext cx="348645" cy="373948"/>
          </a:xfrm>
          <a:custGeom>
            <a:avLst/>
            <a:gdLst/>
            <a:ahLst/>
            <a:cxnLst/>
            <a:rect l="l" t="t" r="r" b="b"/>
            <a:pathLst>
              <a:path w="1185" h="1271" extrusionOk="0">
                <a:moveTo>
                  <a:pt x="478" y="153"/>
                </a:moveTo>
                <a:cubicBezTo>
                  <a:pt x="538" y="153"/>
                  <a:pt x="598" y="171"/>
                  <a:pt x="653" y="207"/>
                </a:cubicBezTo>
                <a:cubicBezTo>
                  <a:pt x="762" y="274"/>
                  <a:pt x="846" y="377"/>
                  <a:pt x="900" y="497"/>
                </a:cubicBezTo>
                <a:cubicBezTo>
                  <a:pt x="1009" y="751"/>
                  <a:pt x="967" y="1023"/>
                  <a:pt x="804" y="1096"/>
                </a:cubicBezTo>
                <a:cubicBezTo>
                  <a:pt x="769" y="1109"/>
                  <a:pt x="733" y="1116"/>
                  <a:pt x="698" y="1116"/>
                </a:cubicBezTo>
                <a:cubicBezTo>
                  <a:pt x="642" y="1116"/>
                  <a:pt x="586" y="1099"/>
                  <a:pt x="538" y="1065"/>
                </a:cubicBezTo>
                <a:cubicBezTo>
                  <a:pt x="429" y="993"/>
                  <a:pt x="339" y="890"/>
                  <a:pt x="290" y="769"/>
                </a:cubicBezTo>
                <a:cubicBezTo>
                  <a:pt x="175" y="522"/>
                  <a:pt x="224" y="244"/>
                  <a:pt x="387" y="171"/>
                </a:cubicBezTo>
                <a:cubicBezTo>
                  <a:pt x="417" y="159"/>
                  <a:pt x="447" y="153"/>
                  <a:pt x="478" y="153"/>
                </a:cubicBezTo>
                <a:close/>
                <a:moveTo>
                  <a:pt x="480" y="1"/>
                </a:moveTo>
                <a:cubicBezTo>
                  <a:pt x="426" y="1"/>
                  <a:pt x="372" y="11"/>
                  <a:pt x="320" y="32"/>
                </a:cubicBezTo>
                <a:cubicBezTo>
                  <a:pt x="79" y="141"/>
                  <a:pt x="0" y="497"/>
                  <a:pt x="151" y="830"/>
                </a:cubicBezTo>
                <a:cubicBezTo>
                  <a:pt x="212" y="981"/>
                  <a:pt x="320" y="1108"/>
                  <a:pt x="459" y="1192"/>
                </a:cubicBezTo>
                <a:cubicBezTo>
                  <a:pt x="532" y="1241"/>
                  <a:pt x="617" y="1265"/>
                  <a:pt x="707" y="1271"/>
                </a:cubicBezTo>
                <a:cubicBezTo>
                  <a:pt x="762" y="1265"/>
                  <a:pt x="810" y="1259"/>
                  <a:pt x="858" y="1234"/>
                </a:cubicBezTo>
                <a:cubicBezTo>
                  <a:pt x="1106" y="1126"/>
                  <a:pt x="1184" y="769"/>
                  <a:pt x="1033" y="437"/>
                </a:cubicBezTo>
                <a:cubicBezTo>
                  <a:pt x="967" y="286"/>
                  <a:pt x="864" y="159"/>
                  <a:pt x="725" y="74"/>
                </a:cubicBezTo>
                <a:cubicBezTo>
                  <a:pt x="651" y="26"/>
                  <a:pt x="566" y="1"/>
                  <a:pt x="48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667" name="Google Shape;2667;p70"/>
          <p:cNvSpPr/>
          <p:nvPr/>
        </p:nvSpPr>
        <p:spPr>
          <a:xfrm>
            <a:off x="900718" y="1236731"/>
            <a:ext cx="228605" cy="431320"/>
          </a:xfrm>
          <a:custGeom>
            <a:avLst/>
            <a:gdLst/>
            <a:ahLst/>
            <a:cxnLst/>
            <a:rect l="l" t="t" r="r" b="b"/>
            <a:pathLst>
              <a:path w="777" h="1466" extrusionOk="0">
                <a:moveTo>
                  <a:pt x="99" y="1"/>
                </a:moveTo>
                <a:cubicBezTo>
                  <a:pt x="49" y="1"/>
                  <a:pt x="0" y="47"/>
                  <a:pt x="28" y="106"/>
                </a:cubicBezTo>
                <a:lnTo>
                  <a:pt x="626" y="1417"/>
                </a:lnTo>
                <a:cubicBezTo>
                  <a:pt x="638" y="1447"/>
                  <a:pt x="662" y="1466"/>
                  <a:pt x="692" y="1466"/>
                </a:cubicBezTo>
                <a:cubicBezTo>
                  <a:pt x="704" y="1466"/>
                  <a:pt x="716" y="1460"/>
                  <a:pt x="723" y="1460"/>
                </a:cubicBezTo>
                <a:cubicBezTo>
                  <a:pt x="759" y="1441"/>
                  <a:pt x="777" y="1393"/>
                  <a:pt x="759" y="1357"/>
                </a:cubicBezTo>
                <a:lnTo>
                  <a:pt x="167" y="46"/>
                </a:lnTo>
                <a:cubicBezTo>
                  <a:pt x="152" y="14"/>
                  <a:pt x="125" y="1"/>
                  <a:pt x="9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668" name="Google Shape;2668;p70"/>
          <p:cNvSpPr/>
          <p:nvPr/>
        </p:nvSpPr>
        <p:spPr>
          <a:xfrm>
            <a:off x="843787" y="583106"/>
            <a:ext cx="592256" cy="553125"/>
          </a:xfrm>
          <a:custGeom>
            <a:avLst/>
            <a:gdLst/>
            <a:ahLst/>
            <a:cxnLst/>
            <a:rect l="l" t="t" r="r" b="b"/>
            <a:pathLst>
              <a:path w="2013" h="1880" extrusionOk="0">
                <a:moveTo>
                  <a:pt x="1294" y="31"/>
                </a:moveTo>
                <a:cubicBezTo>
                  <a:pt x="1004" y="1"/>
                  <a:pt x="738" y="194"/>
                  <a:pt x="672" y="478"/>
                </a:cubicBezTo>
                <a:cubicBezTo>
                  <a:pt x="635" y="659"/>
                  <a:pt x="539" y="829"/>
                  <a:pt x="394" y="949"/>
                </a:cubicBezTo>
                <a:lnTo>
                  <a:pt x="376" y="968"/>
                </a:lnTo>
                <a:cubicBezTo>
                  <a:pt x="1" y="1318"/>
                  <a:pt x="527" y="1880"/>
                  <a:pt x="901" y="1529"/>
                </a:cubicBezTo>
                <a:cubicBezTo>
                  <a:pt x="931" y="1505"/>
                  <a:pt x="956" y="1469"/>
                  <a:pt x="980" y="1433"/>
                </a:cubicBezTo>
                <a:cubicBezTo>
                  <a:pt x="1052" y="1306"/>
                  <a:pt x="1185" y="1215"/>
                  <a:pt x="1330" y="1191"/>
                </a:cubicBezTo>
                <a:cubicBezTo>
                  <a:pt x="1439" y="1179"/>
                  <a:pt x="1536" y="1131"/>
                  <a:pt x="1614" y="1064"/>
                </a:cubicBezTo>
                <a:lnTo>
                  <a:pt x="1644" y="1046"/>
                </a:lnTo>
                <a:cubicBezTo>
                  <a:pt x="2013" y="702"/>
                  <a:pt x="1802" y="79"/>
                  <a:pt x="1300" y="31"/>
                </a:cubicBezTo>
                <a:close/>
              </a:path>
            </a:pathLst>
          </a:custGeom>
          <a:solidFill>
            <a:srgbClr val="F8FD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669" name="Google Shape;2669;p70"/>
          <p:cNvSpPr/>
          <p:nvPr/>
        </p:nvSpPr>
        <p:spPr>
          <a:xfrm>
            <a:off x="843787" y="583106"/>
            <a:ext cx="592256" cy="553125"/>
          </a:xfrm>
          <a:custGeom>
            <a:avLst/>
            <a:gdLst/>
            <a:ahLst/>
            <a:cxnLst/>
            <a:rect l="l" t="t" r="r" b="b"/>
            <a:pathLst>
              <a:path w="2013" h="1880" fill="none" extrusionOk="0">
                <a:moveTo>
                  <a:pt x="1294" y="31"/>
                </a:moveTo>
                <a:cubicBezTo>
                  <a:pt x="1004" y="1"/>
                  <a:pt x="738" y="194"/>
                  <a:pt x="672" y="478"/>
                </a:cubicBezTo>
                <a:cubicBezTo>
                  <a:pt x="635" y="659"/>
                  <a:pt x="539" y="829"/>
                  <a:pt x="394" y="949"/>
                </a:cubicBezTo>
                <a:lnTo>
                  <a:pt x="376" y="968"/>
                </a:lnTo>
                <a:cubicBezTo>
                  <a:pt x="1" y="1318"/>
                  <a:pt x="527" y="1880"/>
                  <a:pt x="901" y="1529"/>
                </a:cubicBezTo>
                <a:cubicBezTo>
                  <a:pt x="931" y="1505"/>
                  <a:pt x="956" y="1469"/>
                  <a:pt x="980" y="1433"/>
                </a:cubicBezTo>
                <a:cubicBezTo>
                  <a:pt x="1052" y="1306"/>
                  <a:pt x="1185" y="1215"/>
                  <a:pt x="1330" y="1191"/>
                </a:cubicBezTo>
                <a:cubicBezTo>
                  <a:pt x="1439" y="1179"/>
                  <a:pt x="1536" y="1131"/>
                  <a:pt x="1614" y="1064"/>
                </a:cubicBezTo>
                <a:lnTo>
                  <a:pt x="1644" y="1046"/>
                </a:lnTo>
                <a:cubicBezTo>
                  <a:pt x="2013" y="702"/>
                  <a:pt x="1802" y="79"/>
                  <a:pt x="1300" y="31"/>
                </a:cubicBezTo>
                <a:close/>
              </a:path>
            </a:pathLst>
          </a:custGeom>
          <a:solidFill>
            <a:schemeClr val="dk1"/>
          </a:solidFill>
          <a:ln w="1350" cap="flat" cmpd="sng">
            <a:solidFill>
              <a:srgbClr val="FFFFFF"/>
            </a:solidFill>
            <a:prstDash val="solid"/>
            <a:miter lim="6042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670" name="Google Shape;2670;p70"/>
          <p:cNvSpPr/>
          <p:nvPr/>
        </p:nvSpPr>
        <p:spPr>
          <a:xfrm>
            <a:off x="970006" y="691083"/>
            <a:ext cx="318635" cy="310986"/>
          </a:xfrm>
          <a:custGeom>
            <a:avLst/>
            <a:gdLst/>
            <a:ahLst/>
            <a:cxnLst/>
            <a:rect l="l" t="t" r="r" b="b"/>
            <a:pathLst>
              <a:path w="1083" h="1057" extrusionOk="0">
                <a:moveTo>
                  <a:pt x="623" y="1"/>
                </a:moveTo>
                <a:cubicBezTo>
                  <a:pt x="564" y="1"/>
                  <a:pt x="504" y="15"/>
                  <a:pt x="448" y="45"/>
                </a:cubicBezTo>
                <a:cubicBezTo>
                  <a:pt x="321" y="117"/>
                  <a:pt x="249" y="256"/>
                  <a:pt x="261" y="401"/>
                </a:cubicBezTo>
                <a:cubicBezTo>
                  <a:pt x="267" y="474"/>
                  <a:pt x="231" y="540"/>
                  <a:pt x="170" y="576"/>
                </a:cubicBezTo>
                <a:cubicBezTo>
                  <a:pt x="158" y="582"/>
                  <a:pt x="146" y="594"/>
                  <a:pt x="128" y="607"/>
                </a:cubicBezTo>
                <a:cubicBezTo>
                  <a:pt x="1" y="721"/>
                  <a:pt x="25" y="927"/>
                  <a:pt x="170" y="1017"/>
                </a:cubicBezTo>
                <a:cubicBezTo>
                  <a:pt x="213" y="1044"/>
                  <a:pt x="261" y="1057"/>
                  <a:pt x="307" y="1057"/>
                </a:cubicBezTo>
                <a:cubicBezTo>
                  <a:pt x="417" y="1057"/>
                  <a:pt x="523" y="987"/>
                  <a:pt x="557" y="872"/>
                </a:cubicBezTo>
                <a:cubicBezTo>
                  <a:pt x="581" y="800"/>
                  <a:pt x="635" y="752"/>
                  <a:pt x="708" y="733"/>
                </a:cubicBezTo>
                <a:cubicBezTo>
                  <a:pt x="968" y="679"/>
                  <a:pt x="1082" y="377"/>
                  <a:pt x="931" y="159"/>
                </a:cubicBezTo>
                <a:cubicBezTo>
                  <a:pt x="859" y="58"/>
                  <a:pt x="743" y="1"/>
                  <a:pt x="62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671" name="Google Shape;2671;p70"/>
          <p:cNvGrpSpPr/>
          <p:nvPr/>
        </p:nvGrpSpPr>
        <p:grpSpPr>
          <a:xfrm flipH="1">
            <a:off x="7658117" y="1002069"/>
            <a:ext cx="764835" cy="623020"/>
            <a:chOff x="682613" y="478406"/>
            <a:chExt cx="860525" cy="700889"/>
          </a:xfrm>
        </p:grpSpPr>
        <p:sp>
          <p:nvSpPr>
            <p:cNvPr id="2672" name="Google Shape;2672;p70"/>
            <p:cNvSpPr/>
            <p:nvPr/>
          </p:nvSpPr>
          <p:spPr>
            <a:xfrm>
              <a:off x="996464" y="478406"/>
              <a:ext cx="124542" cy="106424"/>
            </a:xfrm>
            <a:custGeom>
              <a:avLst/>
              <a:gdLst/>
              <a:ahLst/>
              <a:cxnLst/>
              <a:rect l="l" t="t" r="r" b="b"/>
              <a:pathLst>
                <a:path w="873" h="746" extrusionOk="0">
                  <a:moveTo>
                    <a:pt x="489" y="0"/>
                  </a:moveTo>
                  <a:cubicBezTo>
                    <a:pt x="485" y="0"/>
                    <a:pt x="481" y="0"/>
                    <a:pt x="478" y="0"/>
                  </a:cubicBezTo>
                  <a:cubicBezTo>
                    <a:pt x="151" y="19"/>
                    <a:pt x="0" y="423"/>
                    <a:pt x="242" y="647"/>
                  </a:cubicBezTo>
                  <a:cubicBezTo>
                    <a:pt x="318" y="715"/>
                    <a:pt x="406" y="746"/>
                    <a:pt x="492" y="746"/>
                  </a:cubicBezTo>
                  <a:cubicBezTo>
                    <a:pt x="689" y="746"/>
                    <a:pt x="873" y="588"/>
                    <a:pt x="864" y="357"/>
                  </a:cubicBezTo>
                  <a:cubicBezTo>
                    <a:pt x="858" y="155"/>
                    <a:pt x="690" y="0"/>
                    <a:pt x="489" y="0"/>
                  </a:cubicBezTo>
                  <a:close/>
                </a:path>
              </a:pathLst>
            </a:custGeom>
            <a:solidFill>
              <a:srgbClr val="000000">
                <a:alpha val="165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73" name="Google Shape;2673;p70"/>
            <p:cNvSpPr/>
            <p:nvPr/>
          </p:nvSpPr>
          <p:spPr>
            <a:xfrm>
              <a:off x="682613" y="567140"/>
              <a:ext cx="827713" cy="612154"/>
            </a:xfrm>
            <a:custGeom>
              <a:avLst/>
              <a:gdLst/>
              <a:ahLst/>
              <a:cxnLst/>
              <a:rect l="l" t="t" r="r" b="b"/>
              <a:pathLst>
                <a:path w="5802" h="4291" extrusionOk="0">
                  <a:moveTo>
                    <a:pt x="4895" y="1"/>
                  </a:moveTo>
                  <a:lnTo>
                    <a:pt x="37" y="200"/>
                  </a:lnTo>
                  <a:cubicBezTo>
                    <a:pt x="1" y="829"/>
                    <a:pt x="1" y="1463"/>
                    <a:pt x="31" y="2097"/>
                  </a:cubicBezTo>
                  <a:cubicBezTo>
                    <a:pt x="73" y="2955"/>
                    <a:pt x="152" y="3366"/>
                    <a:pt x="388" y="3771"/>
                  </a:cubicBezTo>
                  <a:cubicBezTo>
                    <a:pt x="496" y="3965"/>
                    <a:pt x="623" y="4140"/>
                    <a:pt x="780" y="4291"/>
                  </a:cubicBezTo>
                  <a:lnTo>
                    <a:pt x="5801" y="4013"/>
                  </a:lnTo>
                  <a:cubicBezTo>
                    <a:pt x="5566" y="3759"/>
                    <a:pt x="5372" y="3475"/>
                    <a:pt x="5227" y="3167"/>
                  </a:cubicBezTo>
                  <a:cubicBezTo>
                    <a:pt x="4913" y="2496"/>
                    <a:pt x="4901" y="1856"/>
                    <a:pt x="4889" y="786"/>
                  </a:cubicBezTo>
                  <a:cubicBezTo>
                    <a:pt x="4883" y="448"/>
                    <a:pt x="4889" y="176"/>
                    <a:pt x="4895" y="1"/>
                  </a:cubicBezTo>
                  <a:close/>
                </a:path>
              </a:pathLst>
            </a:custGeom>
            <a:solidFill>
              <a:srgbClr val="4586F1">
                <a:alpha val="223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74" name="Google Shape;2674;p70"/>
            <p:cNvSpPr/>
            <p:nvPr/>
          </p:nvSpPr>
          <p:spPr>
            <a:xfrm>
              <a:off x="715424" y="544743"/>
              <a:ext cx="827713" cy="612154"/>
            </a:xfrm>
            <a:custGeom>
              <a:avLst/>
              <a:gdLst/>
              <a:ahLst/>
              <a:cxnLst/>
              <a:rect l="l" t="t" r="r" b="b"/>
              <a:pathLst>
                <a:path w="5802" h="4291" extrusionOk="0">
                  <a:moveTo>
                    <a:pt x="4895" y="1"/>
                  </a:moveTo>
                  <a:lnTo>
                    <a:pt x="37" y="194"/>
                  </a:lnTo>
                  <a:cubicBezTo>
                    <a:pt x="1" y="829"/>
                    <a:pt x="1" y="1463"/>
                    <a:pt x="31" y="2091"/>
                  </a:cubicBezTo>
                  <a:cubicBezTo>
                    <a:pt x="73" y="2955"/>
                    <a:pt x="152" y="3360"/>
                    <a:pt x="387" y="3771"/>
                  </a:cubicBezTo>
                  <a:cubicBezTo>
                    <a:pt x="496" y="3958"/>
                    <a:pt x="629" y="4134"/>
                    <a:pt x="780" y="4291"/>
                  </a:cubicBezTo>
                  <a:lnTo>
                    <a:pt x="5801" y="4007"/>
                  </a:lnTo>
                  <a:cubicBezTo>
                    <a:pt x="5565" y="3759"/>
                    <a:pt x="5378" y="3475"/>
                    <a:pt x="5233" y="3167"/>
                  </a:cubicBezTo>
                  <a:cubicBezTo>
                    <a:pt x="4919" y="2496"/>
                    <a:pt x="4901" y="1850"/>
                    <a:pt x="4889" y="786"/>
                  </a:cubicBezTo>
                  <a:cubicBezTo>
                    <a:pt x="4883" y="448"/>
                    <a:pt x="4889" y="170"/>
                    <a:pt x="48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75" name="Google Shape;2675;p70"/>
            <p:cNvSpPr/>
            <p:nvPr/>
          </p:nvSpPr>
          <p:spPr>
            <a:xfrm>
              <a:off x="980059" y="496381"/>
              <a:ext cx="125398" cy="105711"/>
            </a:xfrm>
            <a:custGeom>
              <a:avLst/>
              <a:gdLst/>
              <a:ahLst/>
              <a:cxnLst/>
              <a:rect l="l" t="t" r="r" b="b"/>
              <a:pathLst>
                <a:path w="879" h="741" extrusionOk="0">
                  <a:moveTo>
                    <a:pt x="505" y="1"/>
                  </a:moveTo>
                  <a:cubicBezTo>
                    <a:pt x="498" y="1"/>
                    <a:pt x="491" y="1"/>
                    <a:pt x="484" y="1"/>
                  </a:cubicBezTo>
                  <a:cubicBezTo>
                    <a:pt x="152" y="13"/>
                    <a:pt x="1" y="418"/>
                    <a:pt x="248" y="642"/>
                  </a:cubicBezTo>
                  <a:cubicBezTo>
                    <a:pt x="322" y="710"/>
                    <a:pt x="410" y="741"/>
                    <a:pt x="497" y="741"/>
                  </a:cubicBezTo>
                  <a:cubicBezTo>
                    <a:pt x="692" y="741"/>
                    <a:pt x="879" y="584"/>
                    <a:pt x="871" y="358"/>
                  </a:cubicBezTo>
                  <a:cubicBezTo>
                    <a:pt x="859" y="160"/>
                    <a:pt x="701" y="1"/>
                    <a:pt x="5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76" name="Google Shape;2676;p70"/>
            <p:cNvSpPr/>
            <p:nvPr/>
          </p:nvSpPr>
          <p:spPr>
            <a:xfrm>
              <a:off x="1151536" y="769575"/>
              <a:ext cx="201864" cy="195302"/>
            </a:xfrm>
            <a:custGeom>
              <a:avLst/>
              <a:gdLst/>
              <a:ahLst/>
              <a:cxnLst/>
              <a:rect l="l" t="t" r="r" b="b"/>
              <a:pathLst>
                <a:path w="1415" h="1369" extrusionOk="0">
                  <a:moveTo>
                    <a:pt x="712" y="0"/>
                  </a:moveTo>
                  <a:cubicBezTo>
                    <a:pt x="356" y="0"/>
                    <a:pt x="54" y="276"/>
                    <a:pt x="25" y="636"/>
                  </a:cubicBezTo>
                  <a:cubicBezTo>
                    <a:pt x="1" y="1017"/>
                    <a:pt x="285" y="1343"/>
                    <a:pt x="666" y="1367"/>
                  </a:cubicBezTo>
                  <a:cubicBezTo>
                    <a:pt x="680" y="1368"/>
                    <a:pt x="695" y="1369"/>
                    <a:pt x="710" y="1369"/>
                  </a:cubicBezTo>
                  <a:cubicBezTo>
                    <a:pt x="1066" y="1369"/>
                    <a:pt x="1367" y="1092"/>
                    <a:pt x="1391" y="727"/>
                  </a:cubicBezTo>
                  <a:cubicBezTo>
                    <a:pt x="1415" y="352"/>
                    <a:pt x="1131" y="26"/>
                    <a:pt x="756" y="2"/>
                  </a:cubicBezTo>
                  <a:cubicBezTo>
                    <a:pt x="741" y="1"/>
                    <a:pt x="726" y="0"/>
                    <a:pt x="7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77" name="Google Shape;2677;p70"/>
            <p:cNvSpPr/>
            <p:nvPr/>
          </p:nvSpPr>
          <p:spPr>
            <a:xfrm>
              <a:off x="1288632" y="852460"/>
              <a:ext cx="22540" cy="32099"/>
            </a:xfrm>
            <a:custGeom>
              <a:avLst/>
              <a:gdLst/>
              <a:ahLst/>
              <a:cxnLst/>
              <a:rect l="l" t="t" r="r" b="b"/>
              <a:pathLst>
                <a:path w="158" h="225" extrusionOk="0">
                  <a:moveTo>
                    <a:pt x="90" y="0"/>
                  </a:moveTo>
                  <a:cubicBezTo>
                    <a:pt x="57" y="0"/>
                    <a:pt x="24" y="41"/>
                    <a:pt x="13" y="97"/>
                  </a:cubicBezTo>
                  <a:cubicBezTo>
                    <a:pt x="1" y="164"/>
                    <a:pt x="25" y="218"/>
                    <a:pt x="61" y="224"/>
                  </a:cubicBezTo>
                  <a:cubicBezTo>
                    <a:pt x="63" y="225"/>
                    <a:pt x="66" y="225"/>
                    <a:pt x="68" y="225"/>
                  </a:cubicBezTo>
                  <a:cubicBezTo>
                    <a:pt x="102" y="225"/>
                    <a:pt x="134" y="184"/>
                    <a:pt x="146" y="122"/>
                  </a:cubicBezTo>
                  <a:cubicBezTo>
                    <a:pt x="158" y="61"/>
                    <a:pt x="134" y="7"/>
                    <a:pt x="97" y="1"/>
                  </a:cubicBezTo>
                  <a:cubicBezTo>
                    <a:pt x="95" y="0"/>
                    <a:pt x="93" y="0"/>
                    <a:pt x="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78" name="Google Shape;2678;p70"/>
            <p:cNvSpPr/>
            <p:nvPr/>
          </p:nvSpPr>
          <p:spPr>
            <a:xfrm>
              <a:off x="1194762" y="833486"/>
              <a:ext cx="21684" cy="32241"/>
            </a:xfrm>
            <a:custGeom>
              <a:avLst/>
              <a:gdLst/>
              <a:ahLst/>
              <a:cxnLst/>
              <a:rect l="l" t="t" r="r" b="b"/>
              <a:pathLst>
                <a:path w="152" h="226" extrusionOk="0">
                  <a:moveTo>
                    <a:pt x="90" y="0"/>
                  </a:moveTo>
                  <a:cubicBezTo>
                    <a:pt x="56" y="0"/>
                    <a:pt x="23" y="41"/>
                    <a:pt x="12" y="104"/>
                  </a:cubicBezTo>
                  <a:cubicBezTo>
                    <a:pt x="0" y="164"/>
                    <a:pt x="18" y="218"/>
                    <a:pt x="54" y="224"/>
                  </a:cubicBezTo>
                  <a:cubicBezTo>
                    <a:pt x="57" y="225"/>
                    <a:pt x="59" y="225"/>
                    <a:pt x="61" y="225"/>
                  </a:cubicBezTo>
                  <a:cubicBezTo>
                    <a:pt x="96" y="225"/>
                    <a:pt x="134" y="184"/>
                    <a:pt x="145" y="128"/>
                  </a:cubicBezTo>
                  <a:cubicBezTo>
                    <a:pt x="151" y="61"/>
                    <a:pt x="133" y="7"/>
                    <a:pt x="97" y="1"/>
                  </a:cubicBezTo>
                  <a:cubicBezTo>
                    <a:pt x="94" y="0"/>
                    <a:pt x="92" y="0"/>
                    <a:pt x="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79" name="Google Shape;2679;p70"/>
            <p:cNvSpPr/>
            <p:nvPr/>
          </p:nvSpPr>
          <p:spPr>
            <a:xfrm>
              <a:off x="1204177" y="875428"/>
              <a:ext cx="82885" cy="36093"/>
            </a:xfrm>
            <a:custGeom>
              <a:avLst/>
              <a:gdLst/>
              <a:ahLst/>
              <a:cxnLst/>
              <a:rect l="l" t="t" r="r" b="b"/>
              <a:pathLst>
                <a:path w="581" h="253" extrusionOk="0">
                  <a:moveTo>
                    <a:pt x="35" y="1"/>
                  </a:moveTo>
                  <a:cubicBezTo>
                    <a:pt x="32" y="1"/>
                    <a:pt x="28" y="1"/>
                    <a:pt x="25" y="3"/>
                  </a:cubicBezTo>
                  <a:cubicBezTo>
                    <a:pt x="7" y="15"/>
                    <a:pt x="0" y="33"/>
                    <a:pt x="7" y="45"/>
                  </a:cubicBezTo>
                  <a:cubicBezTo>
                    <a:pt x="55" y="142"/>
                    <a:pt x="139" y="214"/>
                    <a:pt x="242" y="245"/>
                  </a:cubicBezTo>
                  <a:cubicBezTo>
                    <a:pt x="248" y="245"/>
                    <a:pt x="260" y="251"/>
                    <a:pt x="266" y="251"/>
                  </a:cubicBezTo>
                  <a:cubicBezTo>
                    <a:pt x="278" y="252"/>
                    <a:pt x="290" y="253"/>
                    <a:pt x="302" y="253"/>
                  </a:cubicBezTo>
                  <a:cubicBezTo>
                    <a:pt x="404" y="253"/>
                    <a:pt x="504" y="206"/>
                    <a:pt x="575" y="136"/>
                  </a:cubicBezTo>
                  <a:cubicBezTo>
                    <a:pt x="581" y="118"/>
                    <a:pt x="581" y="100"/>
                    <a:pt x="575" y="88"/>
                  </a:cubicBezTo>
                  <a:cubicBezTo>
                    <a:pt x="568" y="81"/>
                    <a:pt x="561" y="78"/>
                    <a:pt x="553" y="78"/>
                  </a:cubicBezTo>
                  <a:cubicBezTo>
                    <a:pt x="546" y="78"/>
                    <a:pt x="538" y="81"/>
                    <a:pt x="532" y="88"/>
                  </a:cubicBezTo>
                  <a:cubicBezTo>
                    <a:pt x="476" y="157"/>
                    <a:pt x="396" y="190"/>
                    <a:pt x="317" y="190"/>
                  </a:cubicBezTo>
                  <a:cubicBezTo>
                    <a:pt x="211" y="190"/>
                    <a:pt x="106" y="130"/>
                    <a:pt x="61" y="15"/>
                  </a:cubicBezTo>
                  <a:cubicBezTo>
                    <a:pt x="56" y="6"/>
                    <a:pt x="46" y="1"/>
                    <a:pt x="3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80" name="Google Shape;2680;p70"/>
            <p:cNvSpPr/>
            <p:nvPr/>
          </p:nvSpPr>
          <p:spPr>
            <a:xfrm>
              <a:off x="844674" y="746464"/>
              <a:ext cx="298587" cy="255361"/>
            </a:xfrm>
            <a:custGeom>
              <a:avLst/>
              <a:gdLst/>
              <a:ahLst/>
              <a:cxnLst/>
              <a:rect l="l" t="t" r="r" b="b"/>
              <a:pathLst>
                <a:path w="2093" h="1790" extrusionOk="0">
                  <a:moveTo>
                    <a:pt x="1021" y="1"/>
                  </a:moveTo>
                  <a:cubicBezTo>
                    <a:pt x="907" y="1"/>
                    <a:pt x="789" y="23"/>
                    <a:pt x="672" y="73"/>
                  </a:cubicBezTo>
                  <a:cubicBezTo>
                    <a:pt x="212" y="260"/>
                    <a:pt x="1" y="786"/>
                    <a:pt x="194" y="1239"/>
                  </a:cubicBezTo>
                  <a:cubicBezTo>
                    <a:pt x="348" y="1606"/>
                    <a:pt x="682" y="1789"/>
                    <a:pt x="1017" y="1789"/>
                  </a:cubicBezTo>
                  <a:cubicBezTo>
                    <a:pt x="1355" y="1789"/>
                    <a:pt x="1692" y="1603"/>
                    <a:pt x="1844" y="1233"/>
                  </a:cubicBezTo>
                  <a:cubicBezTo>
                    <a:pt x="2092" y="615"/>
                    <a:pt x="1613" y="1"/>
                    <a:pt x="10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81" name="Google Shape;2681;p70"/>
            <p:cNvSpPr/>
            <p:nvPr/>
          </p:nvSpPr>
          <p:spPr>
            <a:xfrm>
              <a:off x="1029990" y="827067"/>
              <a:ext cx="31243" cy="41657"/>
            </a:xfrm>
            <a:custGeom>
              <a:avLst/>
              <a:gdLst/>
              <a:ahLst/>
              <a:cxnLst/>
              <a:rect l="l" t="t" r="r" b="b"/>
              <a:pathLst>
                <a:path w="219" h="292" extrusionOk="0">
                  <a:moveTo>
                    <a:pt x="85" y="0"/>
                  </a:moveTo>
                  <a:cubicBezTo>
                    <a:pt x="79" y="0"/>
                    <a:pt x="73" y="1"/>
                    <a:pt x="67" y="4"/>
                  </a:cubicBezTo>
                  <a:cubicBezTo>
                    <a:pt x="19" y="16"/>
                    <a:pt x="1" y="94"/>
                    <a:pt x="25" y="173"/>
                  </a:cubicBezTo>
                  <a:cubicBezTo>
                    <a:pt x="46" y="241"/>
                    <a:pt x="95" y="291"/>
                    <a:pt x="135" y="291"/>
                  </a:cubicBezTo>
                  <a:cubicBezTo>
                    <a:pt x="141" y="291"/>
                    <a:pt x="146" y="290"/>
                    <a:pt x="152" y="288"/>
                  </a:cubicBezTo>
                  <a:cubicBezTo>
                    <a:pt x="200" y="275"/>
                    <a:pt x="218" y="197"/>
                    <a:pt x="194" y="118"/>
                  </a:cubicBezTo>
                  <a:cubicBezTo>
                    <a:pt x="173" y="50"/>
                    <a:pt x="125" y="0"/>
                    <a:pt x="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82" name="Google Shape;2682;p70"/>
            <p:cNvSpPr/>
            <p:nvPr/>
          </p:nvSpPr>
          <p:spPr>
            <a:xfrm>
              <a:off x="909442" y="860877"/>
              <a:ext cx="31100" cy="41371"/>
            </a:xfrm>
            <a:custGeom>
              <a:avLst/>
              <a:gdLst/>
              <a:ahLst/>
              <a:cxnLst/>
              <a:rect l="l" t="t" r="r" b="b"/>
              <a:pathLst>
                <a:path w="218" h="290" extrusionOk="0">
                  <a:moveTo>
                    <a:pt x="74" y="1"/>
                  </a:moveTo>
                  <a:cubicBezTo>
                    <a:pt x="70" y="1"/>
                    <a:pt x="65" y="1"/>
                    <a:pt x="60" y="2"/>
                  </a:cubicBezTo>
                  <a:cubicBezTo>
                    <a:pt x="18" y="20"/>
                    <a:pt x="0" y="93"/>
                    <a:pt x="24" y="171"/>
                  </a:cubicBezTo>
                  <a:cubicBezTo>
                    <a:pt x="45" y="240"/>
                    <a:pt x="89" y="290"/>
                    <a:pt x="132" y="290"/>
                  </a:cubicBezTo>
                  <a:cubicBezTo>
                    <a:pt x="138" y="290"/>
                    <a:pt x="145" y="289"/>
                    <a:pt x="151" y="286"/>
                  </a:cubicBezTo>
                  <a:cubicBezTo>
                    <a:pt x="199" y="274"/>
                    <a:pt x="218" y="196"/>
                    <a:pt x="193" y="117"/>
                  </a:cubicBezTo>
                  <a:cubicBezTo>
                    <a:pt x="171" y="51"/>
                    <a:pt x="120" y="1"/>
                    <a:pt x="7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83" name="Google Shape;2683;p70"/>
            <p:cNvSpPr/>
            <p:nvPr/>
          </p:nvSpPr>
          <p:spPr>
            <a:xfrm>
              <a:off x="941255" y="878567"/>
              <a:ext cx="104427" cy="55780"/>
            </a:xfrm>
            <a:custGeom>
              <a:avLst/>
              <a:gdLst/>
              <a:ahLst/>
              <a:cxnLst/>
              <a:rect l="l" t="t" r="r" b="b"/>
              <a:pathLst>
                <a:path w="732" h="391" extrusionOk="0">
                  <a:moveTo>
                    <a:pt x="686" y="0"/>
                  </a:moveTo>
                  <a:cubicBezTo>
                    <a:pt x="672" y="0"/>
                    <a:pt x="658" y="12"/>
                    <a:pt x="653" y="29"/>
                  </a:cubicBezTo>
                  <a:cubicBezTo>
                    <a:pt x="617" y="205"/>
                    <a:pt x="462" y="312"/>
                    <a:pt x="302" y="312"/>
                  </a:cubicBezTo>
                  <a:cubicBezTo>
                    <a:pt x="220" y="312"/>
                    <a:pt x="137" y="284"/>
                    <a:pt x="67" y="223"/>
                  </a:cubicBezTo>
                  <a:cubicBezTo>
                    <a:pt x="59" y="215"/>
                    <a:pt x="51" y="212"/>
                    <a:pt x="42" y="212"/>
                  </a:cubicBezTo>
                  <a:cubicBezTo>
                    <a:pt x="31" y="212"/>
                    <a:pt x="20" y="218"/>
                    <a:pt x="13" y="229"/>
                  </a:cubicBezTo>
                  <a:cubicBezTo>
                    <a:pt x="1" y="247"/>
                    <a:pt x="7" y="271"/>
                    <a:pt x="25" y="289"/>
                  </a:cubicBezTo>
                  <a:cubicBezTo>
                    <a:pt x="103" y="354"/>
                    <a:pt x="207" y="390"/>
                    <a:pt x="311" y="390"/>
                  </a:cubicBezTo>
                  <a:cubicBezTo>
                    <a:pt x="342" y="390"/>
                    <a:pt x="374" y="387"/>
                    <a:pt x="405" y="380"/>
                  </a:cubicBezTo>
                  <a:lnTo>
                    <a:pt x="442" y="374"/>
                  </a:lnTo>
                  <a:cubicBezTo>
                    <a:pt x="581" y="319"/>
                    <a:pt x="683" y="198"/>
                    <a:pt x="726" y="53"/>
                  </a:cubicBezTo>
                  <a:cubicBezTo>
                    <a:pt x="732" y="35"/>
                    <a:pt x="720" y="11"/>
                    <a:pt x="702" y="5"/>
                  </a:cubicBezTo>
                  <a:cubicBezTo>
                    <a:pt x="697" y="2"/>
                    <a:pt x="691" y="0"/>
                    <a:pt x="6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" name="Google Shape;2614;p70">
            <a:extLst>
              <a:ext uri="{FF2B5EF4-FFF2-40B4-BE49-F238E27FC236}">
                <a16:creationId xmlns:a16="http://schemas.microsoft.com/office/drawing/2014/main" id="{0ABB0A45-F890-0A0C-1BD8-F854594EBE0E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2210042" y="1054727"/>
            <a:ext cx="4699770" cy="1107137"/>
          </a:xfrm>
          <a:prstGeom prst="rect">
            <a:avLst/>
          </a:prstGeom>
          <a:solidFill>
            <a:schemeClr val="tx1">
              <a:lumMod val="50000"/>
            </a:schemeClr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4775" indent="0" algn="ctr">
              <a:buClr>
                <a:schemeClr val="accent6"/>
              </a:buClr>
              <a:buSzPts val="1100"/>
              <a:buNone/>
            </a:pPr>
            <a:r>
              <a:rPr lang="en" sz="54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See you later!</a:t>
            </a:r>
            <a:endParaRPr sz="54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Google Shape;544;p28">
            <a:extLst>
              <a:ext uri="{FF2B5EF4-FFF2-40B4-BE49-F238E27FC236}">
                <a16:creationId xmlns:a16="http://schemas.microsoft.com/office/drawing/2014/main" id="{FE04A12F-1EEB-D11A-6777-5ABE8D75148A}"/>
              </a:ext>
            </a:extLst>
          </p:cNvPr>
          <p:cNvSpPr/>
          <p:nvPr/>
        </p:nvSpPr>
        <p:spPr>
          <a:xfrm>
            <a:off x="2430473" y="4384886"/>
            <a:ext cx="112275" cy="118461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EF8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" name="Google Shape;545;p28">
            <a:extLst>
              <a:ext uri="{FF2B5EF4-FFF2-40B4-BE49-F238E27FC236}">
                <a16:creationId xmlns:a16="http://schemas.microsoft.com/office/drawing/2014/main" id="{E7B47BC0-A68E-ED47-09E2-09C02D8A2733}"/>
              </a:ext>
            </a:extLst>
          </p:cNvPr>
          <p:cNvSpPr/>
          <p:nvPr/>
        </p:nvSpPr>
        <p:spPr>
          <a:xfrm>
            <a:off x="7121085" y="3499223"/>
            <a:ext cx="99475" cy="104955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EF8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" name="Google Shape;546;p28">
            <a:extLst>
              <a:ext uri="{FF2B5EF4-FFF2-40B4-BE49-F238E27FC236}">
                <a16:creationId xmlns:a16="http://schemas.microsoft.com/office/drawing/2014/main" id="{286A1432-BB26-1337-7292-0D132D277E19}"/>
              </a:ext>
            </a:extLst>
          </p:cNvPr>
          <p:cNvSpPr/>
          <p:nvPr/>
        </p:nvSpPr>
        <p:spPr>
          <a:xfrm>
            <a:off x="6351554" y="4525267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EF8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" name="Google Shape;547;p28">
            <a:extLst>
              <a:ext uri="{FF2B5EF4-FFF2-40B4-BE49-F238E27FC236}">
                <a16:creationId xmlns:a16="http://schemas.microsoft.com/office/drawing/2014/main" id="{59BE494B-E488-7BB1-6678-4D6CB06021A8}"/>
              </a:ext>
            </a:extLst>
          </p:cNvPr>
          <p:cNvSpPr/>
          <p:nvPr/>
        </p:nvSpPr>
        <p:spPr>
          <a:xfrm>
            <a:off x="6601254" y="3155867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EF8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" name="Google Shape;548;p28">
            <a:extLst>
              <a:ext uri="{FF2B5EF4-FFF2-40B4-BE49-F238E27FC236}">
                <a16:creationId xmlns:a16="http://schemas.microsoft.com/office/drawing/2014/main" id="{57457BCF-0FB6-47D0-B7D9-ADCDC29815E9}"/>
              </a:ext>
            </a:extLst>
          </p:cNvPr>
          <p:cNvSpPr/>
          <p:nvPr/>
        </p:nvSpPr>
        <p:spPr>
          <a:xfrm>
            <a:off x="3080991" y="4417778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EF8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2" name="Google Shape;549;p28">
            <a:extLst>
              <a:ext uri="{FF2B5EF4-FFF2-40B4-BE49-F238E27FC236}">
                <a16:creationId xmlns:a16="http://schemas.microsoft.com/office/drawing/2014/main" id="{4CDAAD9C-0F4C-7C12-C598-9571081B2162}"/>
              </a:ext>
            </a:extLst>
          </p:cNvPr>
          <p:cNvSpPr/>
          <p:nvPr/>
        </p:nvSpPr>
        <p:spPr>
          <a:xfrm>
            <a:off x="1453665" y="2308729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EF8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3" name="Google Shape;550;p28">
            <a:extLst>
              <a:ext uri="{FF2B5EF4-FFF2-40B4-BE49-F238E27FC236}">
                <a16:creationId xmlns:a16="http://schemas.microsoft.com/office/drawing/2014/main" id="{FF19F414-7B2F-D98A-395D-CBFA32A4C60F}"/>
              </a:ext>
            </a:extLst>
          </p:cNvPr>
          <p:cNvSpPr/>
          <p:nvPr/>
        </p:nvSpPr>
        <p:spPr>
          <a:xfrm>
            <a:off x="2318774" y="2963871"/>
            <a:ext cx="223975" cy="192005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EF8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4" name="Google Shape;551;p28">
            <a:extLst>
              <a:ext uri="{FF2B5EF4-FFF2-40B4-BE49-F238E27FC236}">
                <a16:creationId xmlns:a16="http://schemas.microsoft.com/office/drawing/2014/main" id="{05BBF888-284C-E8AD-751A-B5C14076557A}"/>
              </a:ext>
            </a:extLst>
          </p:cNvPr>
          <p:cNvSpPr/>
          <p:nvPr/>
        </p:nvSpPr>
        <p:spPr>
          <a:xfrm>
            <a:off x="1337954" y="3103229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EF8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" name="Google Shape;552;p28">
            <a:extLst>
              <a:ext uri="{FF2B5EF4-FFF2-40B4-BE49-F238E27FC236}">
                <a16:creationId xmlns:a16="http://schemas.microsoft.com/office/drawing/2014/main" id="{95ED1FAE-90F0-3E7A-60AF-7489F2AF7EEA}"/>
              </a:ext>
            </a:extLst>
          </p:cNvPr>
          <p:cNvSpPr/>
          <p:nvPr/>
        </p:nvSpPr>
        <p:spPr>
          <a:xfrm>
            <a:off x="2770227" y="3499218"/>
            <a:ext cx="153835" cy="162316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EF8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6" name="Google Shape;553;p28">
            <a:extLst>
              <a:ext uri="{FF2B5EF4-FFF2-40B4-BE49-F238E27FC236}">
                <a16:creationId xmlns:a16="http://schemas.microsoft.com/office/drawing/2014/main" id="{F5041382-FE81-837D-17F8-701F98D0D1DD}"/>
              </a:ext>
            </a:extLst>
          </p:cNvPr>
          <p:cNvSpPr/>
          <p:nvPr/>
        </p:nvSpPr>
        <p:spPr>
          <a:xfrm flipH="1">
            <a:off x="5833037" y="3155887"/>
            <a:ext cx="112275" cy="118461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EF8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7" name="Google Shape;554;p28">
            <a:extLst>
              <a:ext uri="{FF2B5EF4-FFF2-40B4-BE49-F238E27FC236}">
                <a16:creationId xmlns:a16="http://schemas.microsoft.com/office/drawing/2014/main" id="{431EC012-75EA-2764-E254-83090BCB45F4}"/>
              </a:ext>
            </a:extLst>
          </p:cNvPr>
          <p:cNvSpPr/>
          <p:nvPr/>
        </p:nvSpPr>
        <p:spPr>
          <a:xfrm flipH="1">
            <a:off x="5862933" y="3688517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EF8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8" name="Google Shape;555;p28">
            <a:extLst>
              <a:ext uri="{FF2B5EF4-FFF2-40B4-BE49-F238E27FC236}">
                <a16:creationId xmlns:a16="http://schemas.microsoft.com/office/drawing/2014/main" id="{90BC8B64-3734-80B7-F6AA-7A830697B11C}"/>
              </a:ext>
            </a:extLst>
          </p:cNvPr>
          <p:cNvSpPr/>
          <p:nvPr/>
        </p:nvSpPr>
        <p:spPr>
          <a:xfrm flipH="1">
            <a:off x="6518394" y="3699254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EF8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9" name="Google Shape;556;p28">
            <a:extLst>
              <a:ext uri="{FF2B5EF4-FFF2-40B4-BE49-F238E27FC236}">
                <a16:creationId xmlns:a16="http://schemas.microsoft.com/office/drawing/2014/main" id="{FF9F0DD0-ABEA-A59F-BF5C-917C3EE2A5A7}"/>
              </a:ext>
            </a:extLst>
          </p:cNvPr>
          <p:cNvSpPr/>
          <p:nvPr/>
        </p:nvSpPr>
        <p:spPr>
          <a:xfrm>
            <a:off x="1873428" y="3554042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EF8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0" name="Google Shape;557;p28">
            <a:extLst>
              <a:ext uri="{FF2B5EF4-FFF2-40B4-BE49-F238E27FC236}">
                <a16:creationId xmlns:a16="http://schemas.microsoft.com/office/drawing/2014/main" id="{DFE6E92B-996B-6BB6-B57C-E1D6702FD286}"/>
              </a:ext>
            </a:extLst>
          </p:cNvPr>
          <p:cNvSpPr/>
          <p:nvPr/>
        </p:nvSpPr>
        <p:spPr>
          <a:xfrm flipH="1">
            <a:off x="2968736" y="4788236"/>
            <a:ext cx="112275" cy="118461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EF8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1" name="Google Shape;558;p28">
            <a:extLst>
              <a:ext uri="{FF2B5EF4-FFF2-40B4-BE49-F238E27FC236}">
                <a16:creationId xmlns:a16="http://schemas.microsoft.com/office/drawing/2014/main" id="{7325B8F4-BCDB-87A1-BD86-4320271574DD}"/>
              </a:ext>
            </a:extLst>
          </p:cNvPr>
          <p:cNvSpPr/>
          <p:nvPr/>
        </p:nvSpPr>
        <p:spPr>
          <a:xfrm flipH="1">
            <a:off x="2595211" y="3985673"/>
            <a:ext cx="99474" cy="85275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EF8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2" name="Google Shape;559;p28">
            <a:extLst>
              <a:ext uri="{FF2B5EF4-FFF2-40B4-BE49-F238E27FC236}">
                <a16:creationId xmlns:a16="http://schemas.microsoft.com/office/drawing/2014/main" id="{7456EF2A-EE7B-5B7A-53F3-021BDA0D9694}"/>
              </a:ext>
            </a:extLst>
          </p:cNvPr>
          <p:cNvSpPr/>
          <p:nvPr/>
        </p:nvSpPr>
        <p:spPr>
          <a:xfrm flipH="1">
            <a:off x="2404533" y="3484028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EF8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3" name="Google Shape;560;p28">
            <a:extLst>
              <a:ext uri="{FF2B5EF4-FFF2-40B4-BE49-F238E27FC236}">
                <a16:creationId xmlns:a16="http://schemas.microsoft.com/office/drawing/2014/main" id="{9875E4F0-39BE-176E-0F55-E15129B0E6E8}"/>
              </a:ext>
            </a:extLst>
          </p:cNvPr>
          <p:cNvSpPr/>
          <p:nvPr/>
        </p:nvSpPr>
        <p:spPr>
          <a:xfrm>
            <a:off x="6838139" y="4362954"/>
            <a:ext cx="153835" cy="162316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EF8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4" name="Google Shape;561;p28">
            <a:extLst>
              <a:ext uri="{FF2B5EF4-FFF2-40B4-BE49-F238E27FC236}">
                <a16:creationId xmlns:a16="http://schemas.microsoft.com/office/drawing/2014/main" id="{BBBBBE8C-9B50-1453-902C-C5488016B151}"/>
              </a:ext>
            </a:extLst>
          </p:cNvPr>
          <p:cNvSpPr/>
          <p:nvPr/>
        </p:nvSpPr>
        <p:spPr>
          <a:xfrm>
            <a:off x="6092524" y="3932309"/>
            <a:ext cx="223975" cy="192005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EF8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5" name="Google Shape;562;p28">
            <a:extLst>
              <a:ext uri="{FF2B5EF4-FFF2-40B4-BE49-F238E27FC236}">
                <a16:creationId xmlns:a16="http://schemas.microsoft.com/office/drawing/2014/main" id="{17DCEF61-5130-83D1-F4CE-E1EF8C4F7014}"/>
              </a:ext>
            </a:extLst>
          </p:cNvPr>
          <p:cNvSpPr/>
          <p:nvPr/>
        </p:nvSpPr>
        <p:spPr>
          <a:xfrm flipH="1">
            <a:off x="5839437" y="4759699"/>
            <a:ext cx="99475" cy="85275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EF8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6" name="Google Shape;563;p28">
            <a:extLst>
              <a:ext uri="{FF2B5EF4-FFF2-40B4-BE49-F238E27FC236}">
                <a16:creationId xmlns:a16="http://schemas.microsoft.com/office/drawing/2014/main" id="{A97E7AAA-331D-059E-0523-A175AE103AF4}"/>
              </a:ext>
            </a:extLst>
          </p:cNvPr>
          <p:cNvSpPr/>
          <p:nvPr/>
        </p:nvSpPr>
        <p:spPr>
          <a:xfrm>
            <a:off x="1873423" y="2873987"/>
            <a:ext cx="112275" cy="118461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EF8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7" name="Google Shape;564;p28">
            <a:extLst>
              <a:ext uri="{FF2B5EF4-FFF2-40B4-BE49-F238E27FC236}">
                <a16:creationId xmlns:a16="http://schemas.microsoft.com/office/drawing/2014/main" id="{86CD9E19-C317-8EB4-4010-1AF2A8EF0A80}"/>
              </a:ext>
            </a:extLst>
          </p:cNvPr>
          <p:cNvSpPr/>
          <p:nvPr/>
        </p:nvSpPr>
        <p:spPr>
          <a:xfrm flipH="1">
            <a:off x="7459087" y="3070324"/>
            <a:ext cx="112275" cy="118461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EF8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8" name="Google Shape;565;p28">
            <a:extLst>
              <a:ext uri="{FF2B5EF4-FFF2-40B4-BE49-F238E27FC236}">
                <a16:creationId xmlns:a16="http://schemas.microsoft.com/office/drawing/2014/main" id="{C3DE86A5-1DE8-B67C-63EA-7A99383DC81E}"/>
              </a:ext>
            </a:extLst>
          </p:cNvPr>
          <p:cNvSpPr/>
          <p:nvPr/>
        </p:nvSpPr>
        <p:spPr>
          <a:xfrm flipH="1">
            <a:off x="1925911" y="3932299"/>
            <a:ext cx="99474" cy="85275"/>
          </a:xfrm>
          <a:custGeom>
            <a:avLst/>
            <a:gdLst/>
            <a:ahLst/>
            <a:cxnLst/>
            <a:rect l="l" t="t" r="r" b="b"/>
            <a:pathLst>
              <a:path w="1850" h="1586" extrusionOk="0">
                <a:moveTo>
                  <a:pt x="1068" y="81"/>
                </a:moveTo>
                <a:cubicBezTo>
                  <a:pt x="1456" y="81"/>
                  <a:pt x="1771" y="405"/>
                  <a:pt x="1771" y="794"/>
                </a:cubicBezTo>
                <a:cubicBezTo>
                  <a:pt x="1771" y="1225"/>
                  <a:pt x="1418" y="1510"/>
                  <a:pt x="1049" y="1510"/>
                </a:cubicBezTo>
                <a:cubicBezTo>
                  <a:pt x="874" y="1510"/>
                  <a:pt x="696" y="1446"/>
                  <a:pt x="550" y="1302"/>
                </a:cubicBezTo>
                <a:cubicBezTo>
                  <a:pt x="103" y="849"/>
                  <a:pt x="417" y="81"/>
                  <a:pt x="1058" y="81"/>
                </a:cubicBezTo>
                <a:cubicBezTo>
                  <a:pt x="1061" y="81"/>
                  <a:pt x="1065" y="81"/>
                  <a:pt x="1068" y="81"/>
                </a:cubicBezTo>
                <a:close/>
                <a:moveTo>
                  <a:pt x="1051" y="1"/>
                </a:moveTo>
                <a:cubicBezTo>
                  <a:pt x="856" y="1"/>
                  <a:pt x="658" y="72"/>
                  <a:pt x="496" y="232"/>
                </a:cubicBezTo>
                <a:cubicBezTo>
                  <a:pt x="0" y="734"/>
                  <a:pt x="351" y="1586"/>
                  <a:pt x="1058" y="1586"/>
                </a:cubicBezTo>
                <a:cubicBezTo>
                  <a:pt x="1493" y="1586"/>
                  <a:pt x="1843" y="1229"/>
                  <a:pt x="1849" y="794"/>
                </a:cubicBezTo>
                <a:cubicBezTo>
                  <a:pt x="1849" y="316"/>
                  <a:pt x="1459" y="1"/>
                  <a:pt x="1051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EF8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9" name="Google Shape;566;p28">
            <a:extLst>
              <a:ext uri="{FF2B5EF4-FFF2-40B4-BE49-F238E27FC236}">
                <a16:creationId xmlns:a16="http://schemas.microsoft.com/office/drawing/2014/main" id="{A9014C4A-1A9E-5449-AD83-928011C9E05A}"/>
              </a:ext>
            </a:extLst>
          </p:cNvPr>
          <p:cNvSpPr/>
          <p:nvPr/>
        </p:nvSpPr>
        <p:spPr>
          <a:xfrm>
            <a:off x="2025378" y="4470416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EF8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0" name="Google Shape;567;p28">
            <a:extLst>
              <a:ext uri="{FF2B5EF4-FFF2-40B4-BE49-F238E27FC236}">
                <a16:creationId xmlns:a16="http://schemas.microsoft.com/office/drawing/2014/main" id="{52FDB7A5-415E-E387-1561-6AF45D2608CD}"/>
              </a:ext>
            </a:extLst>
          </p:cNvPr>
          <p:cNvSpPr/>
          <p:nvPr/>
        </p:nvSpPr>
        <p:spPr>
          <a:xfrm>
            <a:off x="7291697" y="2590361"/>
            <a:ext cx="112275" cy="118461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EF8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1" name="Google Shape;568;p28">
            <a:extLst>
              <a:ext uri="{FF2B5EF4-FFF2-40B4-BE49-F238E27FC236}">
                <a16:creationId xmlns:a16="http://schemas.microsoft.com/office/drawing/2014/main" id="{857432CE-8885-C73F-A5CD-55B15877E1B0}"/>
              </a:ext>
            </a:extLst>
          </p:cNvPr>
          <p:cNvSpPr/>
          <p:nvPr/>
        </p:nvSpPr>
        <p:spPr>
          <a:xfrm>
            <a:off x="7220553" y="4001978"/>
            <a:ext cx="52462" cy="52659"/>
          </a:xfrm>
          <a:custGeom>
            <a:avLst/>
            <a:gdLst/>
            <a:ahLst/>
            <a:cxnLst/>
            <a:rect l="l" t="t" r="r" b="b"/>
            <a:pathLst>
              <a:path w="266" h="267" extrusionOk="0">
                <a:moveTo>
                  <a:pt x="133" y="0"/>
                </a:moveTo>
                <a:cubicBezTo>
                  <a:pt x="61" y="0"/>
                  <a:pt x="0" y="61"/>
                  <a:pt x="0" y="133"/>
                </a:cubicBezTo>
                <a:cubicBezTo>
                  <a:pt x="0" y="206"/>
                  <a:pt x="61" y="266"/>
                  <a:pt x="133" y="266"/>
                </a:cubicBezTo>
                <a:cubicBezTo>
                  <a:pt x="206" y="266"/>
                  <a:pt x="266" y="206"/>
                  <a:pt x="266" y="133"/>
                </a:cubicBezTo>
                <a:cubicBezTo>
                  <a:pt x="266" y="61"/>
                  <a:pt x="206" y="0"/>
                  <a:pt x="1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EF8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2" name="Google Shape;569;p28">
            <a:extLst>
              <a:ext uri="{FF2B5EF4-FFF2-40B4-BE49-F238E27FC236}">
                <a16:creationId xmlns:a16="http://schemas.microsoft.com/office/drawing/2014/main" id="{1FB1D899-9A6C-076F-261C-75A6EAA60045}"/>
              </a:ext>
            </a:extLst>
          </p:cNvPr>
          <p:cNvSpPr/>
          <p:nvPr/>
        </p:nvSpPr>
        <p:spPr>
          <a:xfrm>
            <a:off x="664910" y="3155887"/>
            <a:ext cx="112275" cy="118461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EF8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3" name="Google Shape;570;p28">
            <a:extLst>
              <a:ext uri="{FF2B5EF4-FFF2-40B4-BE49-F238E27FC236}">
                <a16:creationId xmlns:a16="http://schemas.microsoft.com/office/drawing/2014/main" id="{0D63DBD6-F78F-FFFD-D614-FEFC4A534939}"/>
              </a:ext>
            </a:extLst>
          </p:cNvPr>
          <p:cNvSpPr/>
          <p:nvPr/>
        </p:nvSpPr>
        <p:spPr>
          <a:xfrm flipH="1">
            <a:off x="1337962" y="3655624"/>
            <a:ext cx="112275" cy="118461"/>
          </a:xfrm>
          <a:custGeom>
            <a:avLst/>
            <a:gdLst/>
            <a:ahLst/>
            <a:cxnLst/>
            <a:rect l="l" t="t" r="r" b="b"/>
            <a:pathLst>
              <a:path w="780" h="823" extrusionOk="0">
                <a:moveTo>
                  <a:pt x="212" y="0"/>
                </a:moveTo>
                <a:lnTo>
                  <a:pt x="272" y="314"/>
                </a:lnTo>
                <a:lnTo>
                  <a:pt x="0" y="496"/>
                </a:lnTo>
                <a:lnTo>
                  <a:pt x="296" y="544"/>
                </a:lnTo>
                <a:lnTo>
                  <a:pt x="284" y="822"/>
                </a:lnTo>
                <a:lnTo>
                  <a:pt x="508" y="568"/>
                </a:lnTo>
                <a:lnTo>
                  <a:pt x="780" y="617"/>
                </a:lnTo>
                <a:lnTo>
                  <a:pt x="780" y="617"/>
                </a:lnTo>
                <a:lnTo>
                  <a:pt x="604" y="351"/>
                </a:lnTo>
                <a:lnTo>
                  <a:pt x="737" y="115"/>
                </a:lnTo>
                <a:lnTo>
                  <a:pt x="459" y="212"/>
                </a:lnTo>
                <a:lnTo>
                  <a:pt x="2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EF8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6BB4D0-E70F-4B05-BFAC-8840F1EC28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6840" y="17508"/>
            <a:ext cx="971686" cy="905001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266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266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267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6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6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6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2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550" fill="hold">
                                          <p:stCondLst>
                                            <p:cond delay="550"/>
                                          </p:stCondLst>
                                        </p:cTn>
                                        <p:tgtEl>
                                          <p:spTgt spid="26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550" fill="hold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26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550" fill="hold">
                                          <p:stCondLst>
                                            <p:cond delay="1650"/>
                                          </p:stCondLst>
                                        </p:cTn>
                                        <p:tgtEl>
                                          <p:spTgt spid="26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550" fill="hold">
                                          <p:stCondLst>
                                            <p:cond delay="2200"/>
                                          </p:stCondLst>
                                        </p:cTn>
                                        <p:tgtEl>
                                          <p:spTgt spid="26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75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375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75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375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75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375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75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375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75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375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75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375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75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375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75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375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75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375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75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375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75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375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75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375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75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375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75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375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75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375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75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375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75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375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75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375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75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375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75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375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75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7" dur="375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8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75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375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75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3" dur="375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4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75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375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7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75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375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75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375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3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75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375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8" grpId="0" animBg="1"/>
      <p:bldP spid="2669" grpId="0" animBg="1"/>
      <p:bldP spid="2670" grpId="0" animBg="1"/>
      <p:bldP spid="4" grpId="0" uiExpand="1" build="p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oogle Shape;622;p40">
            <a:extLst>
              <a:ext uri="{FF2B5EF4-FFF2-40B4-BE49-F238E27FC236}">
                <a16:creationId xmlns:a16="http://schemas.microsoft.com/office/drawing/2014/main" id="{09E8F1E6-7512-6E92-BB66-CDA673E816E7}"/>
              </a:ext>
            </a:extLst>
          </p:cNvPr>
          <p:cNvGrpSpPr/>
          <p:nvPr/>
        </p:nvGrpSpPr>
        <p:grpSpPr>
          <a:xfrm>
            <a:off x="-3352447" y="584244"/>
            <a:ext cx="7813317" cy="4125620"/>
            <a:chOff x="864550" y="549643"/>
            <a:chExt cx="7813317" cy="4125620"/>
          </a:xfrm>
        </p:grpSpPr>
        <p:grpSp>
          <p:nvGrpSpPr>
            <p:cNvPr id="49" name="Google Shape;623;p40">
              <a:extLst>
                <a:ext uri="{FF2B5EF4-FFF2-40B4-BE49-F238E27FC236}">
                  <a16:creationId xmlns:a16="http://schemas.microsoft.com/office/drawing/2014/main" id="{C9674CDD-E584-AC19-FFA2-3B1CDC8ACF22}"/>
                </a:ext>
              </a:extLst>
            </p:cNvPr>
            <p:cNvGrpSpPr/>
            <p:nvPr/>
          </p:nvGrpSpPr>
          <p:grpSpPr>
            <a:xfrm>
              <a:off x="7606163" y="2256968"/>
              <a:ext cx="234195" cy="243376"/>
              <a:chOff x="3488225" y="2800475"/>
              <a:chExt cx="98850" cy="102725"/>
            </a:xfrm>
          </p:grpSpPr>
          <p:sp>
            <p:nvSpPr>
              <p:cNvPr id="77" name="Google Shape;624;p40">
                <a:extLst>
                  <a:ext uri="{FF2B5EF4-FFF2-40B4-BE49-F238E27FC236}">
                    <a16:creationId xmlns:a16="http://schemas.microsoft.com/office/drawing/2014/main" id="{0AA591B9-61B0-9604-CE65-F6C1238FAC10}"/>
                  </a:ext>
                </a:extLst>
              </p:cNvPr>
              <p:cNvSpPr/>
              <p:nvPr/>
            </p:nvSpPr>
            <p:spPr>
              <a:xfrm>
                <a:off x="3535550" y="2800475"/>
                <a:ext cx="11325" cy="102725"/>
              </a:xfrm>
              <a:custGeom>
                <a:avLst/>
                <a:gdLst/>
                <a:ahLst/>
                <a:cxnLst/>
                <a:rect l="l" t="t" r="r" b="b"/>
                <a:pathLst>
                  <a:path w="453" h="4109" extrusionOk="0">
                    <a:moveTo>
                      <a:pt x="239" y="0"/>
                    </a:moveTo>
                    <a:cubicBezTo>
                      <a:pt x="120" y="0"/>
                      <a:pt x="12" y="108"/>
                      <a:pt x="12" y="227"/>
                    </a:cubicBezTo>
                    <a:lnTo>
                      <a:pt x="0" y="3882"/>
                    </a:lnTo>
                    <a:cubicBezTo>
                      <a:pt x="0" y="4001"/>
                      <a:pt x="96" y="4108"/>
                      <a:pt x="215" y="4108"/>
                    </a:cubicBezTo>
                    <a:cubicBezTo>
                      <a:pt x="334" y="4108"/>
                      <a:pt x="441" y="4001"/>
                      <a:pt x="441" y="3882"/>
                    </a:cubicBezTo>
                    <a:lnTo>
                      <a:pt x="453" y="227"/>
                    </a:lnTo>
                    <a:cubicBezTo>
                      <a:pt x="453" y="108"/>
                      <a:pt x="358" y="0"/>
                      <a:pt x="2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8" name="Google Shape;625;p40">
                <a:extLst>
                  <a:ext uri="{FF2B5EF4-FFF2-40B4-BE49-F238E27FC236}">
                    <a16:creationId xmlns:a16="http://schemas.microsoft.com/office/drawing/2014/main" id="{C9EA453F-534B-1B0B-AD8F-540830D18BA2}"/>
                  </a:ext>
                </a:extLst>
              </p:cNvPr>
              <p:cNvSpPr/>
              <p:nvPr/>
            </p:nvSpPr>
            <p:spPr>
              <a:xfrm>
                <a:off x="3497750" y="2819400"/>
                <a:ext cx="88125" cy="6355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2542" extrusionOk="0">
                    <a:moveTo>
                      <a:pt x="3284" y="0"/>
                    </a:moveTo>
                    <a:cubicBezTo>
                      <a:pt x="3241" y="0"/>
                      <a:pt x="3197" y="14"/>
                      <a:pt x="3156" y="41"/>
                    </a:cubicBezTo>
                    <a:lnTo>
                      <a:pt x="131" y="2160"/>
                    </a:lnTo>
                    <a:cubicBezTo>
                      <a:pt x="36" y="2220"/>
                      <a:pt x="0" y="2351"/>
                      <a:pt x="72" y="2458"/>
                    </a:cubicBezTo>
                    <a:cubicBezTo>
                      <a:pt x="119" y="2518"/>
                      <a:pt x="179" y="2541"/>
                      <a:pt x="262" y="2541"/>
                    </a:cubicBezTo>
                    <a:cubicBezTo>
                      <a:pt x="298" y="2541"/>
                      <a:pt x="346" y="2530"/>
                      <a:pt x="381" y="2506"/>
                    </a:cubicBezTo>
                    <a:lnTo>
                      <a:pt x="3394" y="398"/>
                    </a:lnTo>
                    <a:cubicBezTo>
                      <a:pt x="3501" y="339"/>
                      <a:pt x="3525" y="208"/>
                      <a:pt x="3453" y="101"/>
                    </a:cubicBezTo>
                    <a:cubicBezTo>
                      <a:pt x="3417" y="35"/>
                      <a:pt x="3353" y="0"/>
                      <a:pt x="32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9" name="Google Shape;626;p40">
                <a:extLst>
                  <a:ext uri="{FF2B5EF4-FFF2-40B4-BE49-F238E27FC236}">
                    <a16:creationId xmlns:a16="http://schemas.microsoft.com/office/drawing/2014/main" id="{87D6DA9A-9671-904A-84E9-5D83FC2A9F33}"/>
                  </a:ext>
                </a:extLst>
              </p:cNvPr>
              <p:cNvSpPr/>
              <p:nvPr/>
            </p:nvSpPr>
            <p:spPr>
              <a:xfrm>
                <a:off x="3507275" y="2814900"/>
                <a:ext cx="69975" cy="71925"/>
              </a:xfrm>
              <a:custGeom>
                <a:avLst/>
                <a:gdLst/>
                <a:ahLst/>
                <a:cxnLst/>
                <a:rect l="l" t="t" r="r" b="b"/>
                <a:pathLst>
                  <a:path w="2799" h="2877" extrusionOk="0">
                    <a:moveTo>
                      <a:pt x="246" y="1"/>
                    </a:moveTo>
                    <a:cubicBezTo>
                      <a:pt x="193" y="1"/>
                      <a:pt x="140" y="22"/>
                      <a:pt x="96" y="66"/>
                    </a:cubicBezTo>
                    <a:cubicBezTo>
                      <a:pt x="12" y="150"/>
                      <a:pt x="0" y="281"/>
                      <a:pt x="84" y="376"/>
                    </a:cubicBezTo>
                    <a:lnTo>
                      <a:pt x="2382" y="2793"/>
                    </a:lnTo>
                    <a:cubicBezTo>
                      <a:pt x="2417" y="2841"/>
                      <a:pt x="2477" y="2876"/>
                      <a:pt x="2536" y="2876"/>
                    </a:cubicBezTo>
                    <a:cubicBezTo>
                      <a:pt x="2584" y="2876"/>
                      <a:pt x="2644" y="2864"/>
                      <a:pt x="2691" y="2817"/>
                    </a:cubicBezTo>
                    <a:cubicBezTo>
                      <a:pt x="2775" y="2721"/>
                      <a:pt x="2798" y="2591"/>
                      <a:pt x="2703" y="2495"/>
                    </a:cubicBezTo>
                    <a:lnTo>
                      <a:pt x="417" y="78"/>
                    </a:lnTo>
                    <a:cubicBezTo>
                      <a:pt x="366" y="28"/>
                      <a:pt x="306" y="1"/>
                      <a:pt x="2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0" name="Google Shape;627;p40">
                <a:extLst>
                  <a:ext uri="{FF2B5EF4-FFF2-40B4-BE49-F238E27FC236}">
                    <a16:creationId xmlns:a16="http://schemas.microsoft.com/office/drawing/2014/main" id="{6DD684C0-55B4-E1E8-38EA-C27AD3668E5A}"/>
                  </a:ext>
                </a:extLst>
              </p:cNvPr>
              <p:cNvSpPr/>
              <p:nvPr/>
            </p:nvSpPr>
            <p:spPr>
              <a:xfrm>
                <a:off x="3488225" y="2844825"/>
                <a:ext cx="98850" cy="11325"/>
              </a:xfrm>
              <a:custGeom>
                <a:avLst/>
                <a:gdLst/>
                <a:ahLst/>
                <a:cxnLst/>
                <a:rect l="l" t="t" r="r" b="b"/>
                <a:pathLst>
                  <a:path w="3954" h="453" extrusionOk="0">
                    <a:moveTo>
                      <a:pt x="3739" y="0"/>
                    </a:moveTo>
                    <a:lnTo>
                      <a:pt x="203" y="24"/>
                    </a:lnTo>
                    <a:cubicBezTo>
                      <a:pt x="84" y="24"/>
                      <a:pt x="0" y="131"/>
                      <a:pt x="0" y="251"/>
                    </a:cubicBezTo>
                    <a:cubicBezTo>
                      <a:pt x="0" y="370"/>
                      <a:pt x="108" y="453"/>
                      <a:pt x="227" y="453"/>
                    </a:cubicBezTo>
                    <a:lnTo>
                      <a:pt x="3751" y="429"/>
                    </a:lnTo>
                    <a:cubicBezTo>
                      <a:pt x="3870" y="429"/>
                      <a:pt x="3953" y="322"/>
                      <a:pt x="3953" y="203"/>
                    </a:cubicBezTo>
                    <a:cubicBezTo>
                      <a:pt x="3953" y="84"/>
                      <a:pt x="3858" y="0"/>
                      <a:pt x="37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50" name="Google Shape;628;p40">
              <a:extLst>
                <a:ext uri="{FF2B5EF4-FFF2-40B4-BE49-F238E27FC236}">
                  <a16:creationId xmlns:a16="http://schemas.microsoft.com/office/drawing/2014/main" id="{215BB085-436E-710A-DEFD-561D0B06A1D9}"/>
                </a:ext>
              </a:extLst>
            </p:cNvPr>
            <p:cNvSpPr/>
            <p:nvPr/>
          </p:nvSpPr>
          <p:spPr>
            <a:xfrm rot="1969955">
              <a:off x="6754610" y="4308602"/>
              <a:ext cx="300045" cy="310090"/>
            </a:xfrm>
            <a:custGeom>
              <a:avLst/>
              <a:gdLst/>
              <a:ahLst/>
              <a:cxnLst/>
              <a:rect l="l" t="t" r="r" b="b"/>
              <a:pathLst>
                <a:path w="6502" h="6720" extrusionOk="0">
                  <a:moveTo>
                    <a:pt x="1870" y="540"/>
                  </a:moveTo>
                  <a:cubicBezTo>
                    <a:pt x="2143" y="766"/>
                    <a:pt x="2620" y="1171"/>
                    <a:pt x="3167" y="1624"/>
                  </a:cubicBezTo>
                  <a:cubicBezTo>
                    <a:pt x="2822" y="1826"/>
                    <a:pt x="2477" y="2040"/>
                    <a:pt x="2143" y="2255"/>
                  </a:cubicBezTo>
                  <a:cubicBezTo>
                    <a:pt x="1905" y="1231"/>
                    <a:pt x="1858" y="766"/>
                    <a:pt x="1870" y="540"/>
                  </a:cubicBezTo>
                  <a:close/>
                  <a:moveTo>
                    <a:pt x="5370" y="897"/>
                  </a:moveTo>
                  <a:lnTo>
                    <a:pt x="5370" y="897"/>
                  </a:lnTo>
                  <a:cubicBezTo>
                    <a:pt x="5263" y="1207"/>
                    <a:pt x="5072" y="1743"/>
                    <a:pt x="4787" y="2457"/>
                  </a:cubicBezTo>
                  <a:cubicBezTo>
                    <a:pt x="4525" y="2219"/>
                    <a:pt x="4227" y="1969"/>
                    <a:pt x="3906" y="1683"/>
                  </a:cubicBezTo>
                  <a:cubicBezTo>
                    <a:pt x="4644" y="1266"/>
                    <a:pt x="5084" y="1028"/>
                    <a:pt x="5370" y="897"/>
                  </a:cubicBezTo>
                  <a:close/>
                  <a:moveTo>
                    <a:pt x="1858" y="2969"/>
                  </a:moveTo>
                  <a:cubicBezTo>
                    <a:pt x="1965" y="3338"/>
                    <a:pt x="2060" y="3755"/>
                    <a:pt x="2203" y="4207"/>
                  </a:cubicBezTo>
                  <a:cubicBezTo>
                    <a:pt x="1250" y="4088"/>
                    <a:pt x="738" y="3969"/>
                    <a:pt x="536" y="3886"/>
                  </a:cubicBezTo>
                  <a:cubicBezTo>
                    <a:pt x="727" y="3731"/>
                    <a:pt x="1155" y="3409"/>
                    <a:pt x="1858" y="2969"/>
                  </a:cubicBezTo>
                  <a:close/>
                  <a:moveTo>
                    <a:pt x="3513" y="1921"/>
                  </a:moveTo>
                  <a:cubicBezTo>
                    <a:pt x="3929" y="2266"/>
                    <a:pt x="4298" y="2600"/>
                    <a:pt x="4608" y="2898"/>
                  </a:cubicBezTo>
                  <a:cubicBezTo>
                    <a:pt x="4429" y="3374"/>
                    <a:pt x="4227" y="3874"/>
                    <a:pt x="4025" y="4338"/>
                  </a:cubicBezTo>
                  <a:cubicBezTo>
                    <a:pt x="3584" y="4326"/>
                    <a:pt x="3120" y="4291"/>
                    <a:pt x="2679" y="4243"/>
                  </a:cubicBezTo>
                  <a:cubicBezTo>
                    <a:pt x="2513" y="3683"/>
                    <a:pt x="2358" y="3159"/>
                    <a:pt x="2239" y="2695"/>
                  </a:cubicBezTo>
                  <a:cubicBezTo>
                    <a:pt x="2655" y="2445"/>
                    <a:pt x="3096" y="2183"/>
                    <a:pt x="3513" y="1921"/>
                  </a:cubicBezTo>
                  <a:close/>
                  <a:moveTo>
                    <a:pt x="4953" y="3207"/>
                  </a:moveTo>
                  <a:cubicBezTo>
                    <a:pt x="5632" y="3862"/>
                    <a:pt x="5894" y="4171"/>
                    <a:pt x="5977" y="4326"/>
                  </a:cubicBezTo>
                  <a:cubicBezTo>
                    <a:pt x="5846" y="4350"/>
                    <a:pt x="5596" y="4362"/>
                    <a:pt x="5132" y="4362"/>
                  </a:cubicBezTo>
                  <a:cubicBezTo>
                    <a:pt x="4941" y="4362"/>
                    <a:pt x="4715" y="4362"/>
                    <a:pt x="4489" y="4350"/>
                  </a:cubicBezTo>
                  <a:cubicBezTo>
                    <a:pt x="4644" y="3981"/>
                    <a:pt x="4799" y="3588"/>
                    <a:pt x="4953" y="3207"/>
                  </a:cubicBezTo>
                  <a:close/>
                  <a:moveTo>
                    <a:pt x="2810" y="4695"/>
                  </a:moveTo>
                  <a:lnTo>
                    <a:pt x="2810" y="4695"/>
                  </a:lnTo>
                  <a:cubicBezTo>
                    <a:pt x="3155" y="4719"/>
                    <a:pt x="3489" y="4755"/>
                    <a:pt x="3846" y="4767"/>
                  </a:cubicBezTo>
                  <a:cubicBezTo>
                    <a:pt x="3548" y="5469"/>
                    <a:pt x="3358" y="5850"/>
                    <a:pt x="3239" y="6065"/>
                  </a:cubicBezTo>
                  <a:cubicBezTo>
                    <a:pt x="3132" y="5767"/>
                    <a:pt x="2989" y="5279"/>
                    <a:pt x="2810" y="4695"/>
                  </a:cubicBezTo>
                  <a:close/>
                  <a:moveTo>
                    <a:pt x="1787" y="0"/>
                  </a:moveTo>
                  <a:cubicBezTo>
                    <a:pt x="1772" y="0"/>
                    <a:pt x="1755" y="1"/>
                    <a:pt x="1739" y="4"/>
                  </a:cubicBezTo>
                  <a:cubicBezTo>
                    <a:pt x="1393" y="100"/>
                    <a:pt x="1274" y="552"/>
                    <a:pt x="1751" y="2517"/>
                  </a:cubicBezTo>
                  <a:cubicBezTo>
                    <a:pt x="1167" y="2898"/>
                    <a:pt x="274" y="3493"/>
                    <a:pt x="84" y="3731"/>
                  </a:cubicBezTo>
                  <a:cubicBezTo>
                    <a:pt x="12" y="3814"/>
                    <a:pt x="0" y="3933"/>
                    <a:pt x="36" y="4041"/>
                  </a:cubicBezTo>
                  <a:cubicBezTo>
                    <a:pt x="96" y="4171"/>
                    <a:pt x="203" y="4445"/>
                    <a:pt x="2346" y="4660"/>
                  </a:cubicBezTo>
                  <a:cubicBezTo>
                    <a:pt x="2655" y="5719"/>
                    <a:pt x="2929" y="6529"/>
                    <a:pt x="2929" y="6541"/>
                  </a:cubicBezTo>
                  <a:cubicBezTo>
                    <a:pt x="2977" y="6672"/>
                    <a:pt x="3072" y="6719"/>
                    <a:pt x="3167" y="6719"/>
                  </a:cubicBezTo>
                  <a:cubicBezTo>
                    <a:pt x="3334" y="6719"/>
                    <a:pt x="3477" y="6719"/>
                    <a:pt x="4310" y="4814"/>
                  </a:cubicBezTo>
                  <a:cubicBezTo>
                    <a:pt x="4608" y="4826"/>
                    <a:pt x="4894" y="4826"/>
                    <a:pt x="5144" y="4826"/>
                  </a:cubicBezTo>
                  <a:cubicBezTo>
                    <a:pt x="6084" y="4826"/>
                    <a:pt x="6239" y="4743"/>
                    <a:pt x="6299" y="4707"/>
                  </a:cubicBezTo>
                  <a:cubicBezTo>
                    <a:pt x="6394" y="4660"/>
                    <a:pt x="6453" y="4588"/>
                    <a:pt x="6465" y="4481"/>
                  </a:cubicBezTo>
                  <a:cubicBezTo>
                    <a:pt x="6501" y="4291"/>
                    <a:pt x="6406" y="4005"/>
                    <a:pt x="5132" y="2802"/>
                  </a:cubicBezTo>
                  <a:cubicBezTo>
                    <a:pt x="5430" y="2040"/>
                    <a:pt x="5858" y="873"/>
                    <a:pt x="5882" y="659"/>
                  </a:cubicBezTo>
                  <a:cubicBezTo>
                    <a:pt x="5906" y="588"/>
                    <a:pt x="5870" y="516"/>
                    <a:pt x="5822" y="469"/>
                  </a:cubicBezTo>
                  <a:cubicBezTo>
                    <a:pt x="5799" y="409"/>
                    <a:pt x="5691" y="373"/>
                    <a:pt x="5632" y="373"/>
                  </a:cubicBezTo>
                  <a:cubicBezTo>
                    <a:pt x="5549" y="373"/>
                    <a:pt x="5310" y="373"/>
                    <a:pt x="3572" y="1409"/>
                  </a:cubicBezTo>
                  <a:cubicBezTo>
                    <a:pt x="2691" y="659"/>
                    <a:pt x="1941" y="52"/>
                    <a:pt x="1929" y="52"/>
                  </a:cubicBezTo>
                  <a:cubicBezTo>
                    <a:pt x="1884" y="16"/>
                    <a:pt x="1838" y="0"/>
                    <a:pt x="17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1" name="Google Shape;629;p40">
              <a:extLst>
                <a:ext uri="{FF2B5EF4-FFF2-40B4-BE49-F238E27FC236}">
                  <a16:creationId xmlns:a16="http://schemas.microsoft.com/office/drawing/2014/main" id="{E4FBD6BD-91B9-B2C1-401F-E14CB0FF3694}"/>
                </a:ext>
              </a:extLst>
            </p:cNvPr>
            <p:cNvSpPr/>
            <p:nvPr/>
          </p:nvSpPr>
          <p:spPr>
            <a:xfrm>
              <a:off x="7730988" y="4126025"/>
              <a:ext cx="125446" cy="126003"/>
            </a:xfrm>
            <a:custGeom>
              <a:avLst/>
              <a:gdLst/>
              <a:ahLst/>
              <a:cxnLst/>
              <a:rect l="l" t="t" r="r" b="b"/>
              <a:pathLst>
                <a:path w="3013" h="3026" extrusionOk="0">
                  <a:moveTo>
                    <a:pt x="1512" y="430"/>
                  </a:moveTo>
                  <a:cubicBezTo>
                    <a:pt x="1810" y="430"/>
                    <a:pt x="2072" y="549"/>
                    <a:pt x="2262" y="739"/>
                  </a:cubicBezTo>
                  <a:cubicBezTo>
                    <a:pt x="2477" y="953"/>
                    <a:pt x="2584" y="1215"/>
                    <a:pt x="2584" y="1501"/>
                  </a:cubicBezTo>
                  <a:cubicBezTo>
                    <a:pt x="2584" y="2096"/>
                    <a:pt x="2084" y="2573"/>
                    <a:pt x="1512" y="2573"/>
                  </a:cubicBezTo>
                  <a:cubicBezTo>
                    <a:pt x="917" y="2573"/>
                    <a:pt x="441" y="2096"/>
                    <a:pt x="441" y="1501"/>
                  </a:cubicBezTo>
                  <a:cubicBezTo>
                    <a:pt x="441" y="906"/>
                    <a:pt x="917" y="430"/>
                    <a:pt x="1512" y="430"/>
                  </a:cubicBezTo>
                  <a:close/>
                  <a:moveTo>
                    <a:pt x="1512" y="1"/>
                  </a:moveTo>
                  <a:cubicBezTo>
                    <a:pt x="691" y="1"/>
                    <a:pt x="0" y="668"/>
                    <a:pt x="0" y="1501"/>
                  </a:cubicBezTo>
                  <a:cubicBezTo>
                    <a:pt x="0" y="2335"/>
                    <a:pt x="679" y="3025"/>
                    <a:pt x="1512" y="3025"/>
                  </a:cubicBezTo>
                  <a:cubicBezTo>
                    <a:pt x="2346" y="3025"/>
                    <a:pt x="3012" y="2335"/>
                    <a:pt x="3012" y="1513"/>
                  </a:cubicBezTo>
                  <a:cubicBezTo>
                    <a:pt x="3012" y="1120"/>
                    <a:pt x="2858" y="727"/>
                    <a:pt x="2584" y="441"/>
                  </a:cubicBezTo>
                  <a:cubicBezTo>
                    <a:pt x="2298" y="168"/>
                    <a:pt x="1905" y="1"/>
                    <a:pt x="15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2" name="Google Shape;630;p40">
              <a:extLst>
                <a:ext uri="{FF2B5EF4-FFF2-40B4-BE49-F238E27FC236}">
                  <a16:creationId xmlns:a16="http://schemas.microsoft.com/office/drawing/2014/main" id="{E9DCFDDE-F219-FB3B-57B5-35396BFF74EC}"/>
                </a:ext>
              </a:extLst>
            </p:cNvPr>
            <p:cNvSpPr/>
            <p:nvPr/>
          </p:nvSpPr>
          <p:spPr>
            <a:xfrm>
              <a:off x="6050725" y="4458400"/>
              <a:ext cx="125446" cy="126003"/>
            </a:xfrm>
            <a:custGeom>
              <a:avLst/>
              <a:gdLst/>
              <a:ahLst/>
              <a:cxnLst/>
              <a:rect l="l" t="t" r="r" b="b"/>
              <a:pathLst>
                <a:path w="3013" h="3026" extrusionOk="0">
                  <a:moveTo>
                    <a:pt x="1512" y="430"/>
                  </a:moveTo>
                  <a:cubicBezTo>
                    <a:pt x="1810" y="430"/>
                    <a:pt x="2072" y="549"/>
                    <a:pt x="2262" y="739"/>
                  </a:cubicBezTo>
                  <a:cubicBezTo>
                    <a:pt x="2477" y="953"/>
                    <a:pt x="2584" y="1215"/>
                    <a:pt x="2584" y="1501"/>
                  </a:cubicBezTo>
                  <a:cubicBezTo>
                    <a:pt x="2584" y="2096"/>
                    <a:pt x="2084" y="2573"/>
                    <a:pt x="1512" y="2573"/>
                  </a:cubicBezTo>
                  <a:cubicBezTo>
                    <a:pt x="917" y="2573"/>
                    <a:pt x="441" y="2096"/>
                    <a:pt x="441" y="1501"/>
                  </a:cubicBezTo>
                  <a:cubicBezTo>
                    <a:pt x="441" y="906"/>
                    <a:pt x="917" y="430"/>
                    <a:pt x="1512" y="430"/>
                  </a:cubicBezTo>
                  <a:close/>
                  <a:moveTo>
                    <a:pt x="1512" y="1"/>
                  </a:moveTo>
                  <a:cubicBezTo>
                    <a:pt x="691" y="1"/>
                    <a:pt x="0" y="668"/>
                    <a:pt x="0" y="1501"/>
                  </a:cubicBezTo>
                  <a:cubicBezTo>
                    <a:pt x="0" y="2335"/>
                    <a:pt x="679" y="3025"/>
                    <a:pt x="1512" y="3025"/>
                  </a:cubicBezTo>
                  <a:cubicBezTo>
                    <a:pt x="2346" y="3025"/>
                    <a:pt x="3012" y="2335"/>
                    <a:pt x="3012" y="1513"/>
                  </a:cubicBezTo>
                  <a:cubicBezTo>
                    <a:pt x="3012" y="1120"/>
                    <a:pt x="2858" y="727"/>
                    <a:pt x="2584" y="441"/>
                  </a:cubicBezTo>
                  <a:cubicBezTo>
                    <a:pt x="2298" y="168"/>
                    <a:pt x="1905" y="1"/>
                    <a:pt x="15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3" name="Google Shape;631;p40">
              <a:extLst>
                <a:ext uri="{FF2B5EF4-FFF2-40B4-BE49-F238E27FC236}">
                  <a16:creationId xmlns:a16="http://schemas.microsoft.com/office/drawing/2014/main" id="{FB12D886-1647-B187-C62E-BBA08A6792F5}"/>
                </a:ext>
              </a:extLst>
            </p:cNvPr>
            <p:cNvSpPr/>
            <p:nvPr/>
          </p:nvSpPr>
          <p:spPr>
            <a:xfrm rot="858119">
              <a:off x="5316479" y="1305058"/>
              <a:ext cx="300053" cy="310097"/>
            </a:xfrm>
            <a:custGeom>
              <a:avLst/>
              <a:gdLst/>
              <a:ahLst/>
              <a:cxnLst/>
              <a:rect l="l" t="t" r="r" b="b"/>
              <a:pathLst>
                <a:path w="6502" h="6720" extrusionOk="0">
                  <a:moveTo>
                    <a:pt x="1870" y="540"/>
                  </a:moveTo>
                  <a:cubicBezTo>
                    <a:pt x="2143" y="766"/>
                    <a:pt x="2620" y="1171"/>
                    <a:pt x="3167" y="1624"/>
                  </a:cubicBezTo>
                  <a:cubicBezTo>
                    <a:pt x="2822" y="1826"/>
                    <a:pt x="2477" y="2040"/>
                    <a:pt x="2143" y="2255"/>
                  </a:cubicBezTo>
                  <a:cubicBezTo>
                    <a:pt x="1905" y="1231"/>
                    <a:pt x="1858" y="766"/>
                    <a:pt x="1870" y="540"/>
                  </a:cubicBezTo>
                  <a:close/>
                  <a:moveTo>
                    <a:pt x="5370" y="897"/>
                  </a:moveTo>
                  <a:lnTo>
                    <a:pt x="5370" y="897"/>
                  </a:lnTo>
                  <a:cubicBezTo>
                    <a:pt x="5263" y="1207"/>
                    <a:pt x="5072" y="1743"/>
                    <a:pt x="4787" y="2457"/>
                  </a:cubicBezTo>
                  <a:cubicBezTo>
                    <a:pt x="4525" y="2219"/>
                    <a:pt x="4227" y="1969"/>
                    <a:pt x="3906" y="1683"/>
                  </a:cubicBezTo>
                  <a:cubicBezTo>
                    <a:pt x="4644" y="1266"/>
                    <a:pt x="5084" y="1028"/>
                    <a:pt x="5370" y="897"/>
                  </a:cubicBezTo>
                  <a:close/>
                  <a:moveTo>
                    <a:pt x="1858" y="2969"/>
                  </a:moveTo>
                  <a:cubicBezTo>
                    <a:pt x="1965" y="3338"/>
                    <a:pt x="2060" y="3755"/>
                    <a:pt x="2203" y="4207"/>
                  </a:cubicBezTo>
                  <a:cubicBezTo>
                    <a:pt x="1250" y="4088"/>
                    <a:pt x="738" y="3969"/>
                    <a:pt x="536" y="3886"/>
                  </a:cubicBezTo>
                  <a:cubicBezTo>
                    <a:pt x="727" y="3731"/>
                    <a:pt x="1155" y="3409"/>
                    <a:pt x="1858" y="2969"/>
                  </a:cubicBezTo>
                  <a:close/>
                  <a:moveTo>
                    <a:pt x="3513" y="1921"/>
                  </a:moveTo>
                  <a:cubicBezTo>
                    <a:pt x="3929" y="2266"/>
                    <a:pt x="4298" y="2600"/>
                    <a:pt x="4608" y="2898"/>
                  </a:cubicBezTo>
                  <a:cubicBezTo>
                    <a:pt x="4429" y="3374"/>
                    <a:pt x="4227" y="3874"/>
                    <a:pt x="4025" y="4338"/>
                  </a:cubicBezTo>
                  <a:cubicBezTo>
                    <a:pt x="3584" y="4326"/>
                    <a:pt x="3120" y="4291"/>
                    <a:pt x="2679" y="4243"/>
                  </a:cubicBezTo>
                  <a:cubicBezTo>
                    <a:pt x="2513" y="3683"/>
                    <a:pt x="2358" y="3159"/>
                    <a:pt x="2239" y="2695"/>
                  </a:cubicBezTo>
                  <a:cubicBezTo>
                    <a:pt x="2655" y="2445"/>
                    <a:pt x="3096" y="2183"/>
                    <a:pt x="3513" y="1921"/>
                  </a:cubicBezTo>
                  <a:close/>
                  <a:moveTo>
                    <a:pt x="4953" y="3207"/>
                  </a:moveTo>
                  <a:cubicBezTo>
                    <a:pt x="5632" y="3862"/>
                    <a:pt x="5894" y="4171"/>
                    <a:pt x="5977" y="4326"/>
                  </a:cubicBezTo>
                  <a:cubicBezTo>
                    <a:pt x="5846" y="4350"/>
                    <a:pt x="5596" y="4362"/>
                    <a:pt x="5132" y="4362"/>
                  </a:cubicBezTo>
                  <a:cubicBezTo>
                    <a:pt x="4941" y="4362"/>
                    <a:pt x="4715" y="4362"/>
                    <a:pt x="4489" y="4350"/>
                  </a:cubicBezTo>
                  <a:cubicBezTo>
                    <a:pt x="4644" y="3981"/>
                    <a:pt x="4799" y="3588"/>
                    <a:pt x="4953" y="3207"/>
                  </a:cubicBezTo>
                  <a:close/>
                  <a:moveTo>
                    <a:pt x="2810" y="4695"/>
                  </a:moveTo>
                  <a:lnTo>
                    <a:pt x="2810" y="4695"/>
                  </a:lnTo>
                  <a:cubicBezTo>
                    <a:pt x="3155" y="4719"/>
                    <a:pt x="3489" y="4755"/>
                    <a:pt x="3846" y="4767"/>
                  </a:cubicBezTo>
                  <a:cubicBezTo>
                    <a:pt x="3548" y="5469"/>
                    <a:pt x="3358" y="5850"/>
                    <a:pt x="3239" y="6065"/>
                  </a:cubicBezTo>
                  <a:cubicBezTo>
                    <a:pt x="3132" y="5767"/>
                    <a:pt x="2989" y="5279"/>
                    <a:pt x="2810" y="4695"/>
                  </a:cubicBezTo>
                  <a:close/>
                  <a:moveTo>
                    <a:pt x="1787" y="0"/>
                  </a:moveTo>
                  <a:cubicBezTo>
                    <a:pt x="1772" y="0"/>
                    <a:pt x="1755" y="1"/>
                    <a:pt x="1739" y="4"/>
                  </a:cubicBezTo>
                  <a:cubicBezTo>
                    <a:pt x="1393" y="100"/>
                    <a:pt x="1274" y="552"/>
                    <a:pt x="1751" y="2517"/>
                  </a:cubicBezTo>
                  <a:cubicBezTo>
                    <a:pt x="1167" y="2898"/>
                    <a:pt x="274" y="3493"/>
                    <a:pt x="84" y="3731"/>
                  </a:cubicBezTo>
                  <a:cubicBezTo>
                    <a:pt x="12" y="3814"/>
                    <a:pt x="0" y="3933"/>
                    <a:pt x="36" y="4041"/>
                  </a:cubicBezTo>
                  <a:cubicBezTo>
                    <a:pt x="96" y="4171"/>
                    <a:pt x="203" y="4445"/>
                    <a:pt x="2346" y="4660"/>
                  </a:cubicBezTo>
                  <a:cubicBezTo>
                    <a:pt x="2655" y="5719"/>
                    <a:pt x="2929" y="6529"/>
                    <a:pt x="2929" y="6541"/>
                  </a:cubicBezTo>
                  <a:cubicBezTo>
                    <a:pt x="2977" y="6672"/>
                    <a:pt x="3072" y="6719"/>
                    <a:pt x="3167" y="6719"/>
                  </a:cubicBezTo>
                  <a:cubicBezTo>
                    <a:pt x="3334" y="6719"/>
                    <a:pt x="3477" y="6719"/>
                    <a:pt x="4310" y="4814"/>
                  </a:cubicBezTo>
                  <a:cubicBezTo>
                    <a:pt x="4608" y="4826"/>
                    <a:pt x="4894" y="4826"/>
                    <a:pt x="5144" y="4826"/>
                  </a:cubicBezTo>
                  <a:cubicBezTo>
                    <a:pt x="6084" y="4826"/>
                    <a:pt x="6239" y="4743"/>
                    <a:pt x="6299" y="4707"/>
                  </a:cubicBezTo>
                  <a:cubicBezTo>
                    <a:pt x="6394" y="4660"/>
                    <a:pt x="6453" y="4588"/>
                    <a:pt x="6465" y="4481"/>
                  </a:cubicBezTo>
                  <a:cubicBezTo>
                    <a:pt x="6501" y="4291"/>
                    <a:pt x="6406" y="4005"/>
                    <a:pt x="5132" y="2802"/>
                  </a:cubicBezTo>
                  <a:cubicBezTo>
                    <a:pt x="5430" y="2040"/>
                    <a:pt x="5858" y="873"/>
                    <a:pt x="5882" y="659"/>
                  </a:cubicBezTo>
                  <a:cubicBezTo>
                    <a:pt x="5906" y="588"/>
                    <a:pt x="5870" y="516"/>
                    <a:pt x="5822" y="469"/>
                  </a:cubicBezTo>
                  <a:cubicBezTo>
                    <a:pt x="5799" y="409"/>
                    <a:pt x="5691" y="373"/>
                    <a:pt x="5632" y="373"/>
                  </a:cubicBezTo>
                  <a:cubicBezTo>
                    <a:pt x="5549" y="373"/>
                    <a:pt x="5310" y="373"/>
                    <a:pt x="3572" y="1409"/>
                  </a:cubicBezTo>
                  <a:cubicBezTo>
                    <a:pt x="2691" y="659"/>
                    <a:pt x="1941" y="52"/>
                    <a:pt x="1929" y="52"/>
                  </a:cubicBezTo>
                  <a:cubicBezTo>
                    <a:pt x="1884" y="16"/>
                    <a:pt x="1838" y="0"/>
                    <a:pt x="17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4" name="Google Shape;632;p40">
              <a:extLst>
                <a:ext uri="{FF2B5EF4-FFF2-40B4-BE49-F238E27FC236}">
                  <a16:creationId xmlns:a16="http://schemas.microsoft.com/office/drawing/2014/main" id="{66503C89-665B-F516-F386-BB1C60A04937}"/>
                </a:ext>
              </a:extLst>
            </p:cNvPr>
            <p:cNvSpPr/>
            <p:nvPr/>
          </p:nvSpPr>
          <p:spPr>
            <a:xfrm rot="858095">
              <a:off x="5296453" y="2634704"/>
              <a:ext cx="125447" cy="126003"/>
            </a:xfrm>
            <a:custGeom>
              <a:avLst/>
              <a:gdLst/>
              <a:ahLst/>
              <a:cxnLst/>
              <a:rect l="l" t="t" r="r" b="b"/>
              <a:pathLst>
                <a:path w="3013" h="3026" extrusionOk="0">
                  <a:moveTo>
                    <a:pt x="1512" y="430"/>
                  </a:moveTo>
                  <a:cubicBezTo>
                    <a:pt x="1810" y="430"/>
                    <a:pt x="2072" y="549"/>
                    <a:pt x="2262" y="739"/>
                  </a:cubicBezTo>
                  <a:cubicBezTo>
                    <a:pt x="2477" y="953"/>
                    <a:pt x="2584" y="1215"/>
                    <a:pt x="2584" y="1501"/>
                  </a:cubicBezTo>
                  <a:cubicBezTo>
                    <a:pt x="2584" y="2096"/>
                    <a:pt x="2084" y="2573"/>
                    <a:pt x="1512" y="2573"/>
                  </a:cubicBezTo>
                  <a:cubicBezTo>
                    <a:pt x="917" y="2573"/>
                    <a:pt x="441" y="2096"/>
                    <a:pt x="441" y="1501"/>
                  </a:cubicBezTo>
                  <a:cubicBezTo>
                    <a:pt x="441" y="906"/>
                    <a:pt x="917" y="430"/>
                    <a:pt x="1512" y="430"/>
                  </a:cubicBezTo>
                  <a:close/>
                  <a:moveTo>
                    <a:pt x="1512" y="1"/>
                  </a:moveTo>
                  <a:cubicBezTo>
                    <a:pt x="691" y="1"/>
                    <a:pt x="0" y="668"/>
                    <a:pt x="0" y="1501"/>
                  </a:cubicBezTo>
                  <a:cubicBezTo>
                    <a:pt x="0" y="2335"/>
                    <a:pt x="679" y="3025"/>
                    <a:pt x="1512" y="3025"/>
                  </a:cubicBezTo>
                  <a:cubicBezTo>
                    <a:pt x="2346" y="3025"/>
                    <a:pt x="3012" y="2335"/>
                    <a:pt x="3012" y="1513"/>
                  </a:cubicBezTo>
                  <a:cubicBezTo>
                    <a:pt x="3012" y="1120"/>
                    <a:pt x="2858" y="727"/>
                    <a:pt x="2584" y="441"/>
                  </a:cubicBezTo>
                  <a:cubicBezTo>
                    <a:pt x="2298" y="168"/>
                    <a:pt x="1905" y="1"/>
                    <a:pt x="15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5" name="Google Shape;633;p40">
              <a:extLst>
                <a:ext uri="{FF2B5EF4-FFF2-40B4-BE49-F238E27FC236}">
                  <a16:creationId xmlns:a16="http://schemas.microsoft.com/office/drawing/2014/main" id="{F7FBFC67-A3F2-1A3E-F390-D0D125F63B4F}"/>
                </a:ext>
              </a:extLst>
            </p:cNvPr>
            <p:cNvSpPr/>
            <p:nvPr/>
          </p:nvSpPr>
          <p:spPr>
            <a:xfrm>
              <a:off x="8150525" y="1799300"/>
              <a:ext cx="125446" cy="126003"/>
            </a:xfrm>
            <a:custGeom>
              <a:avLst/>
              <a:gdLst/>
              <a:ahLst/>
              <a:cxnLst/>
              <a:rect l="l" t="t" r="r" b="b"/>
              <a:pathLst>
                <a:path w="3013" h="3026" extrusionOk="0">
                  <a:moveTo>
                    <a:pt x="1512" y="430"/>
                  </a:moveTo>
                  <a:cubicBezTo>
                    <a:pt x="1810" y="430"/>
                    <a:pt x="2072" y="549"/>
                    <a:pt x="2262" y="739"/>
                  </a:cubicBezTo>
                  <a:cubicBezTo>
                    <a:pt x="2477" y="953"/>
                    <a:pt x="2584" y="1215"/>
                    <a:pt x="2584" y="1501"/>
                  </a:cubicBezTo>
                  <a:cubicBezTo>
                    <a:pt x="2584" y="2096"/>
                    <a:pt x="2084" y="2573"/>
                    <a:pt x="1512" y="2573"/>
                  </a:cubicBezTo>
                  <a:cubicBezTo>
                    <a:pt x="917" y="2573"/>
                    <a:pt x="441" y="2096"/>
                    <a:pt x="441" y="1501"/>
                  </a:cubicBezTo>
                  <a:cubicBezTo>
                    <a:pt x="441" y="906"/>
                    <a:pt x="917" y="430"/>
                    <a:pt x="1512" y="430"/>
                  </a:cubicBezTo>
                  <a:close/>
                  <a:moveTo>
                    <a:pt x="1512" y="1"/>
                  </a:moveTo>
                  <a:cubicBezTo>
                    <a:pt x="691" y="1"/>
                    <a:pt x="0" y="668"/>
                    <a:pt x="0" y="1501"/>
                  </a:cubicBezTo>
                  <a:cubicBezTo>
                    <a:pt x="0" y="2335"/>
                    <a:pt x="679" y="3025"/>
                    <a:pt x="1512" y="3025"/>
                  </a:cubicBezTo>
                  <a:cubicBezTo>
                    <a:pt x="2346" y="3025"/>
                    <a:pt x="3012" y="2335"/>
                    <a:pt x="3012" y="1513"/>
                  </a:cubicBezTo>
                  <a:cubicBezTo>
                    <a:pt x="3012" y="1120"/>
                    <a:pt x="2858" y="727"/>
                    <a:pt x="2584" y="441"/>
                  </a:cubicBezTo>
                  <a:cubicBezTo>
                    <a:pt x="2298" y="168"/>
                    <a:pt x="1905" y="1"/>
                    <a:pt x="15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6" name="Google Shape;634;p40">
              <a:extLst>
                <a:ext uri="{FF2B5EF4-FFF2-40B4-BE49-F238E27FC236}">
                  <a16:creationId xmlns:a16="http://schemas.microsoft.com/office/drawing/2014/main" id="{49E57689-7B54-A2A3-C78F-26A0B584A24D}"/>
                </a:ext>
              </a:extLst>
            </p:cNvPr>
            <p:cNvSpPr/>
            <p:nvPr/>
          </p:nvSpPr>
          <p:spPr>
            <a:xfrm>
              <a:off x="6694500" y="1043325"/>
              <a:ext cx="125446" cy="126003"/>
            </a:xfrm>
            <a:custGeom>
              <a:avLst/>
              <a:gdLst/>
              <a:ahLst/>
              <a:cxnLst/>
              <a:rect l="l" t="t" r="r" b="b"/>
              <a:pathLst>
                <a:path w="3013" h="3026" extrusionOk="0">
                  <a:moveTo>
                    <a:pt x="1512" y="430"/>
                  </a:moveTo>
                  <a:cubicBezTo>
                    <a:pt x="1810" y="430"/>
                    <a:pt x="2072" y="549"/>
                    <a:pt x="2262" y="739"/>
                  </a:cubicBezTo>
                  <a:cubicBezTo>
                    <a:pt x="2477" y="953"/>
                    <a:pt x="2584" y="1215"/>
                    <a:pt x="2584" y="1501"/>
                  </a:cubicBezTo>
                  <a:cubicBezTo>
                    <a:pt x="2584" y="2096"/>
                    <a:pt x="2084" y="2573"/>
                    <a:pt x="1512" y="2573"/>
                  </a:cubicBezTo>
                  <a:cubicBezTo>
                    <a:pt x="917" y="2573"/>
                    <a:pt x="441" y="2096"/>
                    <a:pt x="441" y="1501"/>
                  </a:cubicBezTo>
                  <a:cubicBezTo>
                    <a:pt x="441" y="906"/>
                    <a:pt x="917" y="430"/>
                    <a:pt x="1512" y="430"/>
                  </a:cubicBezTo>
                  <a:close/>
                  <a:moveTo>
                    <a:pt x="1512" y="1"/>
                  </a:moveTo>
                  <a:cubicBezTo>
                    <a:pt x="691" y="1"/>
                    <a:pt x="0" y="668"/>
                    <a:pt x="0" y="1501"/>
                  </a:cubicBezTo>
                  <a:cubicBezTo>
                    <a:pt x="0" y="2335"/>
                    <a:pt x="679" y="3025"/>
                    <a:pt x="1512" y="3025"/>
                  </a:cubicBezTo>
                  <a:cubicBezTo>
                    <a:pt x="2346" y="3025"/>
                    <a:pt x="3012" y="2335"/>
                    <a:pt x="3012" y="1513"/>
                  </a:cubicBezTo>
                  <a:cubicBezTo>
                    <a:pt x="3012" y="1120"/>
                    <a:pt x="2858" y="727"/>
                    <a:pt x="2584" y="441"/>
                  </a:cubicBezTo>
                  <a:cubicBezTo>
                    <a:pt x="2298" y="168"/>
                    <a:pt x="1905" y="1"/>
                    <a:pt x="15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7" name="Google Shape;635;p40">
              <a:extLst>
                <a:ext uri="{FF2B5EF4-FFF2-40B4-BE49-F238E27FC236}">
                  <a16:creationId xmlns:a16="http://schemas.microsoft.com/office/drawing/2014/main" id="{EBE32AD8-D09A-D643-75F1-1383564F9059}"/>
                </a:ext>
              </a:extLst>
            </p:cNvPr>
            <p:cNvSpPr/>
            <p:nvPr/>
          </p:nvSpPr>
          <p:spPr>
            <a:xfrm>
              <a:off x="864550" y="4332400"/>
              <a:ext cx="125446" cy="126003"/>
            </a:xfrm>
            <a:custGeom>
              <a:avLst/>
              <a:gdLst/>
              <a:ahLst/>
              <a:cxnLst/>
              <a:rect l="l" t="t" r="r" b="b"/>
              <a:pathLst>
                <a:path w="3013" h="3026" extrusionOk="0">
                  <a:moveTo>
                    <a:pt x="1512" y="430"/>
                  </a:moveTo>
                  <a:cubicBezTo>
                    <a:pt x="1810" y="430"/>
                    <a:pt x="2072" y="549"/>
                    <a:pt x="2262" y="739"/>
                  </a:cubicBezTo>
                  <a:cubicBezTo>
                    <a:pt x="2477" y="953"/>
                    <a:pt x="2584" y="1215"/>
                    <a:pt x="2584" y="1501"/>
                  </a:cubicBezTo>
                  <a:cubicBezTo>
                    <a:pt x="2584" y="2096"/>
                    <a:pt x="2084" y="2573"/>
                    <a:pt x="1512" y="2573"/>
                  </a:cubicBezTo>
                  <a:cubicBezTo>
                    <a:pt x="917" y="2573"/>
                    <a:pt x="441" y="2096"/>
                    <a:pt x="441" y="1501"/>
                  </a:cubicBezTo>
                  <a:cubicBezTo>
                    <a:pt x="441" y="906"/>
                    <a:pt x="917" y="430"/>
                    <a:pt x="1512" y="430"/>
                  </a:cubicBezTo>
                  <a:close/>
                  <a:moveTo>
                    <a:pt x="1512" y="1"/>
                  </a:moveTo>
                  <a:cubicBezTo>
                    <a:pt x="691" y="1"/>
                    <a:pt x="0" y="668"/>
                    <a:pt x="0" y="1501"/>
                  </a:cubicBezTo>
                  <a:cubicBezTo>
                    <a:pt x="0" y="2335"/>
                    <a:pt x="679" y="3025"/>
                    <a:pt x="1512" y="3025"/>
                  </a:cubicBezTo>
                  <a:cubicBezTo>
                    <a:pt x="2346" y="3025"/>
                    <a:pt x="3012" y="2335"/>
                    <a:pt x="3012" y="1513"/>
                  </a:cubicBezTo>
                  <a:cubicBezTo>
                    <a:pt x="3012" y="1120"/>
                    <a:pt x="2858" y="727"/>
                    <a:pt x="2584" y="441"/>
                  </a:cubicBezTo>
                  <a:cubicBezTo>
                    <a:pt x="2298" y="168"/>
                    <a:pt x="1905" y="1"/>
                    <a:pt x="15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58" name="Google Shape;636;p40">
              <a:extLst>
                <a:ext uri="{FF2B5EF4-FFF2-40B4-BE49-F238E27FC236}">
                  <a16:creationId xmlns:a16="http://schemas.microsoft.com/office/drawing/2014/main" id="{1B05BE99-FF16-6BF8-771A-487A32DB77F8}"/>
                </a:ext>
              </a:extLst>
            </p:cNvPr>
            <p:cNvGrpSpPr/>
            <p:nvPr/>
          </p:nvGrpSpPr>
          <p:grpSpPr>
            <a:xfrm>
              <a:off x="5941975" y="549643"/>
              <a:ext cx="234195" cy="243376"/>
              <a:chOff x="3488225" y="2800475"/>
              <a:chExt cx="98850" cy="102725"/>
            </a:xfrm>
          </p:grpSpPr>
          <p:sp>
            <p:nvSpPr>
              <p:cNvPr id="73" name="Google Shape;637;p40">
                <a:extLst>
                  <a:ext uri="{FF2B5EF4-FFF2-40B4-BE49-F238E27FC236}">
                    <a16:creationId xmlns:a16="http://schemas.microsoft.com/office/drawing/2014/main" id="{17AF359B-19CD-0DA0-05EC-0AB3CA8B0911}"/>
                  </a:ext>
                </a:extLst>
              </p:cNvPr>
              <p:cNvSpPr/>
              <p:nvPr/>
            </p:nvSpPr>
            <p:spPr>
              <a:xfrm>
                <a:off x="3535550" y="2800475"/>
                <a:ext cx="11325" cy="102725"/>
              </a:xfrm>
              <a:custGeom>
                <a:avLst/>
                <a:gdLst/>
                <a:ahLst/>
                <a:cxnLst/>
                <a:rect l="l" t="t" r="r" b="b"/>
                <a:pathLst>
                  <a:path w="453" h="4109" extrusionOk="0">
                    <a:moveTo>
                      <a:pt x="239" y="0"/>
                    </a:moveTo>
                    <a:cubicBezTo>
                      <a:pt x="120" y="0"/>
                      <a:pt x="12" y="108"/>
                      <a:pt x="12" y="227"/>
                    </a:cubicBezTo>
                    <a:lnTo>
                      <a:pt x="0" y="3882"/>
                    </a:lnTo>
                    <a:cubicBezTo>
                      <a:pt x="0" y="4001"/>
                      <a:pt x="96" y="4108"/>
                      <a:pt x="215" y="4108"/>
                    </a:cubicBezTo>
                    <a:cubicBezTo>
                      <a:pt x="334" y="4108"/>
                      <a:pt x="441" y="4001"/>
                      <a:pt x="441" y="3882"/>
                    </a:cubicBezTo>
                    <a:lnTo>
                      <a:pt x="453" y="227"/>
                    </a:lnTo>
                    <a:cubicBezTo>
                      <a:pt x="453" y="108"/>
                      <a:pt x="358" y="0"/>
                      <a:pt x="2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4" name="Google Shape;638;p40">
                <a:extLst>
                  <a:ext uri="{FF2B5EF4-FFF2-40B4-BE49-F238E27FC236}">
                    <a16:creationId xmlns:a16="http://schemas.microsoft.com/office/drawing/2014/main" id="{21B7F3B7-46AE-D7D4-7E5D-68DECE0748BE}"/>
                  </a:ext>
                </a:extLst>
              </p:cNvPr>
              <p:cNvSpPr/>
              <p:nvPr/>
            </p:nvSpPr>
            <p:spPr>
              <a:xfrm>
                <a:off x="3497750" y="2819400"/>
                <a:ext cx="88125" cy="6355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2542" extrusionOk="0">
                    <a:moveTo>
                      <a:pt x="3284" y="0"/>
                    </a:moveTo>
                    <a:cubicBezTo>
                      <a:pt x="3241" y="0"/>
                      <a:pt x="3197" y="14"/>
                      <a:pt x="3156" y="41"/>
                    </a:cubicBezTo>
                    <a:lnTo>
                      <a:pt x="131" y="2160"/>
                    </a:lnTo>
                    <a:cubicBezTo>
                      <a:pt x="36" y="2220"/>
                      <a:pt x="0" y="2351"/>
                      <a:pt x="72" y="2458"/>
                    </a:cubicBezTo>
                    <a:cubicBezTo>
                      <a:pt x="119" y="2518"/>
                      <a:pt x="179" y="2541"/>
                      <a:pt x="262" y="2541"/>
                    </a:cubicBezTo>
                    <a:cubicBezTo>
                      <a:pt x="298" y="2541"/>
                      <a:pt x="346" y="2530"/>
                      <a:pt x="381" y="2506"/>
                    </a:cubicBezTo>
                    <a:lnTo>
                      <a:pt x="3394" y="398"/>
                    </a:lnTo>
                    <a:cubicBezTo>
                      <a:pt x="3501" y="339"/>
                      <a:pt x="3525" y="208"/>
                      <a:pt x="3453" y="101"/>
                    </a:cubicBezTo>
                    <a:cubicBezTo>
                      <a:pt x="3417" y="35"/>
                      <a:pt x="3353" y="0"/>
                      <a:pt x="32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5" name="Google Shape;639;p40">
                <a:extLst>
                  <a:ext uri="{FF2B5EF4-FFF2-40B4-BE49-F238E27FC236}">
                    <a16:creationId xmlns:a16="http://schemas.microsoft.com/office/drawing/2014/main" id="{4B81F268-4EDB-24D6-548A-40041B9F8F0E}"/>
                  </a:ext>
                </a:extLst>
              </p:cNvPr>
              <p:cNvSpPr/>
              <p:nvPr/>
            </p:nvSpPr>
            <p:spPr>
              <a:xfrm>
                <a:off x="3507275" y="2814900"/>
                <a:ext cx="69975" cy="71925"/>
              </a:xfrm>
              <a:custGeom>
                <a:avLst/>
                <a:gdLst/>
                <a:ahLst/>
                <a:cxnLst/>
                <a:rect l="l" t="t" r="r" b="b"/>
                <a:pathLst>
                  <a:path w="2799" h="2877" extrusionOk="0">
                    <a:moveTo>
                      <a:pt x="246" y="1"/>
                    </a:moveTo>
                    <a:cubicBezTo>
                      <a:pt x="193" y="1"/>
                      <a:pt x="140" y="22"/>
                      <a:pt x="96" y="66"/>
                    </a:cubicBezTo>
                    <a:cubicBezTo>
                      <a:pt x="12" y="150"/>
                      <a:pt x="0" y="281"/>
                      <a:pt x="84" y="376"/>
                    </a:cubicBezTo>
                    <a:lnTo>
                      <a:pt x="2382" y="2793"/>
                    </a:lnTo>
                    <a:cubicBezTo>
                      <a:pt x="2417" y="2841"/>
                      <a:pt x="2477" y="2876"/>
                      <a:pt x="2536" y="2876"/>
                    </a:cubicBezTo>
                    <a:cubicBezTo>
                      <a:pt x="2584" y="2876"/>
                      <a:pt x="2644" y="2864"/>
                      <a:pt x="2691" y="2817"/>
                    </a:cubicBezTo>
                    <a:cubicBezTo>
                      <a:pt x="2775" y="2721"/>
                      <a:pt x="2798" y="2591"/>
                      <a:pt x="2703" y="2495"/>
                    </a:cubicBezTo>
                    <a:lnTo>
                      <a:pt x="417" y="78"/>
                    </a:lnTo>
                    <a:cubicBezTo>
                      <a:pt x="366" y="28"/>
                      <a:pt x="306" y="1"/>
                      <a:pt x="2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6" name="Google Shape;640;p40">
                <a:extLst>
                  <a:ext uri="{FF2B5EF4-FFF2-40B4-BE49-F238E27FC236}">
                    <a16:creationId xmlns:a16="http://schemas.microsoft.com/office/drawing/2014/main" id="{C8BC148D-3EF3-77D6-8824-A2285156CCA3}"/>
                  </a:ext>
                </a:extLst>
              </p:cNvPr>
              <p:cNvSpPr/>
              <p:nvPr/>
            </p:nvSpPr>
            <p:spPr>
              <a:xfrm>
                <a:off x="3488225" y="2844825"/>
                <a:ext cx="98850" cy="11325"/>
              </a:xfrm>
              <a:custGeom>
                <a:avLst/>
                <a:gdLst/>
                <a:ahLst/>
                <a:cxnLst/>
                <a:rect l="l" t="t" r="r" b="b"/>
                <a:pathLst>
                  <a:path w="3954" h="453" extrusionOk="0">
                    <a:moveTo>
                      <a:pt x="3739" y="0"/>
                    </a:moveTo>
                    <a:lnTo>
                      <a:pt x="203" y="24"/>
                    </a:lnTo>
                    <a:cubicBezTo>
                      <a:pt x="84" y="24"/>
                      <a:pt x="0" y="131"/>
                      <a:pt x="0" y="251"/>
                    </a:cubicBezTo>
                    <a:cubicBezTo>
                      <a:pt x="0" y="370"/>
                      <a:pt x="108" y="453"/>
                      <a:pt x="227" y="453"/>
                    </a:cubicBezTo>
                    <a:lnTo>
                      <a:pt x="3751" y="429"/>
                    </a:lnTo>
                    <a:cubicBezTo>
                      <a:pt x="3870" y="429"/>
                      <a:pt x="3953" y="322"/>
                      <a:pt x="3953" y="203"/>
                    </a:cubicBezTo>
                    <a:cubicBezTo>
                      <a:pt x="3953" y="84"/>
                      <a:pt x="3858" y="0"/>
                      <a:pt x="37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59" name="Google Shape;641;p40">
              <a:extLst>
                <a:ext uri="{FF2B5EF4-FFF2-40B4-BE49-F238E27FC236}">
                  <a16:creationId xmlns:a16="http://schemas.microsoft.com/office/drawing/2014/main" id="{E1FBF3AD-5299-8268-E8D3-5D52B482EB98}"/>
                </a:ext>
              </a:extLst>
            </p:cNvPr>
            <p:cNvGrpSpPr/>
            <p:nvPr/>
          </p:nvGrpSpPr>
          <p:grpSpPr>
            <a:xfrm>
              <a:off x="4311019" y="1351545"/>
              <a:ext cx="420257" cy="374722"/>
              <a:chOff x="2811050" y="2544800"/>
              <a:chExt cx="156900" cy="139900"/>
            </a:xfrm>
          </p:grpSpPr>
          <p:sp>
            <p:nvSpPr>
              <p:cNvPr id="71" name="Google Shape;642;p40">
                <a:extLst>
                  <a:ext uri="{FF2B5EF4-FFF2-40B4-BE49-F238E27FC236}">
                    <a16:creationId xmlns:a16="http://schemas.microsoft.com/office/drawing/2014/main" id="{32651A35-65C0-84CF-76A3-3CAD3F2C5650}"/>
                  </a:ext>
                </a:extLst>
              </p:cNvPr>
              <p:cNvSpPr/>
              <p:nvPr/>
            </p:nvSpPr>
            <p:spPr>
              <a:xfrm>
                <a:off x="2811050" y="2544800"/>
                <a:ext cx="156900" cy="139900"/>
              </a:xfrm>
              <a:custGeom>
                <a:avLst/>
                <a:gdLst/>
                <a:ahLst/>
                <a:cxnLst/>
                <a:rect l="l" t="t" r="r" b="b"/>
                <a:pathLst>
                  <a:path w="6276" h="5596" extrusionOk="0">
                    <a:moveTo>
                      <a:pt x="3239" y="286"/>
                    </a:moveTo>
                    <a:cubicBezTo>
                      <a:pt x="3406" y="476"/>
                      <a:pt x="3501" y="1143"/>
                      <a:pt x="3525" y="1619"/>
                    </a:cubicBezTo>
                    <a:cubicBezTo>
                      <a:pt x="2430" y="2738"/>
                      <a:pt x="1179" y="4001"/>
                      <a:pt x="501" y="4763"/>
                    </a:cubicBezTo>
                    <a:cubicBezTo>
                      <a:pt x="1179" y="3381"/>
                      <a:pt x="2941" y="524"/>
                      <a:pt x="3239" y="286"/>
                    </a:cubicBezTo>
                    <a:close/>
                    <a:moveTo>
                      <a:pt x="4120" y="2917"/>
                    </a:moveTo>
                    <a:cubicBezTo>
                      <a:pt x="4882" y="3286"/>
                      <a:pt x="5728" y="3762"/>
                      <a:pt x="5894" y="3977"/>
                    </a:cubicBezTo>
                    <a:cubicBezTo>
                      <a:pt x="5382" y="4239"/>
                      <a:pt x="2049" y="5096"/>
                      <a:pt x="703" y="5298"/>
                    </a:cubicBezTo>
                    <a:cubicBezTo>
                      <a:pt x="1537" y="4774"/>
                      <a:pt x="3084" y="3679"/>
                      <a:pt x="4120" y="2917"/>
                    </a:cubicBezTo>
                    <a:close/>
                    <a:moveTo>
                      <a:pt x="3263" y="0"/>
                    </a:moveTo>
                    <a:cubicBezTo>
                      <a:pt x="3156" y="0"/>
                      <a:pt x="3049" y="95"/>
                      <a:pt x="2882" y="286"/>
                    </a:cubicBezTo>
                    <a:cubicBezTo>
                      <a:pt x="2203" y="1119"/>
                      <a:pt x="72" y="4810"/>
                      <a:pt x="1" y="5405"/>
                    </a:cubicBezTo>
                    <a:lnTo>
                      <a:pt x="1" y="5417"/>
                    </a:lnTo>
                    <a:lnTo>
                      <a:pt x="1" y="5453"/>
                    </a:lnTo>
                    <a:lnTo>
                      <a:pt x="1" y="5465"/>
                    </a:lnTo>
                    <a:cubicBezTo>
                      <a:pt x="1" y="5465"/>
                      <a:pt x="13" y="5477"/>
                      <a:pt x="13" y="5489"/>
                    </a:cubicBezTo>
                    <a:cubicBezTo>
                      <a:pt x="13" y="5513"/>
                      <a:pt x="24" y="5513"/>
                      <a:pt x="24" y="5525"/>
                    </a:cubicBezTo>
                    <a:cubicBezTo>
                      <a:pt x="72" y="5584"/>
                      <a:pt x="167" y="5596"/>
                      <a:pt x="239" y="5596"/>
                    </a:cubicBezTo>
                    <a:cubicBezTo>
                      <a:pt x="596" y="5596"/>
                      <a:pt x="6037" y="4477"/>
                      <a:pt x="6180" y="4024"/>
                    </a:cubicBezTo>
                    <a:cubicBezTo>
                      <a:pt x="6204" y="3929"/>
                      <a:pt x="6275" y="3643"/>
                      <a:pt x="4168" y="2619"/>
                    </a:cubicBezTo>
                    <a:cubicBezTo>
                      <a:pt x="4148" y="2614"/>
                      <a:pt x="4128" y="2612"/>
                      <a:pt x="4109" y="2612"/>
                    </a:cubicBezTo>
                    <a:cubicBezTo>
                      <a:pt x="4083" y="2612"/>
                      <a:pt x="4058" y="2617"/>
                      <a:pt x="4037" y="2631"/>
                    </a:cubicBezTo>
                    <a:cubicBezTo>
                      <a:pt x="2977" y="3393"/>
                      <a:pt x="1370" y="4524"/>
                      <a:pt x="596" y="5036"/>
                    </a:cubicBezTo>
                    <a:cubicBezTo>
                      <a:pt x="1251" y="4286"/>
                      <a:pt x="2739" y="2750"/>
                      <a:pt x="3751" y="1738"/>
                    </a:cubicBezTo>
                    <a:cubicBezTo>
                      <a:pt x="3775" y="1726"/>
                      <a:pt x="3799" y="1679"/>
                      <a:pt x="3799" y="1655"/>
                    </a:cubicBezTo>
                    <a:cubicBezTo>
                      <a:pt x="3775" y="1429"/>
                      <a:pt x="3703" y="286"/>
                      <a:pt x="3358" y="36"/>
                    </a:cubicBezTo>
                    <a:cubicBezTo>
                      <a:pt x="3334" y="12"/>
                      <a:pt x="3287" y="0"/>
                      <a:pt x="32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2" name="Google Shape;643;p40">
                <a:extLst>
                  <a:ext uri="{FF2B5EF4-FFF2-40B4-BE49-F238E27FC236}">
                    <a16:creationId xmlns:a16="http://schemas.microsoft.com/office/drawing/2014/main" id="{D0CDA8DC-D4E7-7E42-7008-2DF1578FF10F}"/>
                  </a:ext>
                </a:extLst>
              </p:cNvPr>
              <p:cNvSpPr/>
              <p:nvPr/>
            </p:nvSpPr>
            <p:spPr>
              <a:xfrm>
                <a:off x="2900050" y="2583725"/>
                <a:ext cx="53900" cy="42350"/>
              </a:xfrm>
              <a:custGeom>
                <a:avLst/>
                <a:gdLst/>
                <a:ahLst/>
                <a:cxnLst/>
                <a:rect l="l" t="t" r="r" b="b"/>
                <a:pathLst>
                  <a:path w="2156" h="1694" extrusionOk="0">
                    <a:moveTo>
                      <a:pt x="148" y="0"/>
                    </a:moveTo>
                    <a:cubicBezTo>
                      <a:pt x="79" y="0"/>
                      <a:pt x="23" y="36"/>
                      <a:pt x="13" y="98"/>
                    </a:cubicBezTo>
                    <a:cubicBezTo>
                      <a:pt x="1" y="169"/>
                      <a:pt x="24" y="241"/>
                      <a:pt x="96" y="265"/>
                    </a:cubicBezTo>
                    <a:cubicBezTo>
                      <a:pt x="858" y="515"/>
                      <a:pt x="1727" y="836"/>
                      <a:pt x="1882" y="955"/>
                    </a:cubicBezTo>
                    <a:cubicBezTo>
                      <a:pt x="1810" y="1062"/>
                      <a:pt x="1501" y="1277"/>
                      <a:pt x="1156" y="1431"/>
                    </a:cubicBezTo>
                    <a:cubicBezTo>
                      <a:pt x="1096" y="1467"/>
                      <a:pt x="1072" y="1551"/>
                      <a:pt x="1096" y="1610"/>
                    </a:cubicBezTo>
                    <a:cubicBezTo>
                      <a:pt x="1132" y="1658"/>
                      <a:pt x="1167" y="1693"/>
                      <a:pt x="1215" y="1693"/>
                    </a:cubicBezTo>
                    <a:cubicBezTo>
                      <a:pt x="1227" y="1693"/>
                      <a:pt x="1263" y="1693"/>
                      <a:pt x="1263" y="1646"/>
                    </a:cubicBezTo>
                    <a:cubicBezTo>
                      <a:pt x="1453" y="1551"/>
                      <a:pt x="2048" y="1241"/>
                      <a:pt x="2144" y="1003"/>
                    </a:cubicBezTo>
                    <a:cubicBezTo>
                      <a:pt x="2156" y="931"/>
                      <a:pt x="2144" y="872"/>
                      <a:pt x="2120" y="836"/>
                    </a:cubicBezTo>
                    <a:cubicBezTo>
                      <a:pt x="2037" y="646"/>
                      <a:pt x="1013" y="277"/>
                      <a:pt x="179" y="3"/>
                    </a:cubicBezTo>
                    <a:cubicBezTo>
                      <a:pt x="169" y="1"/>
                      <a:pt x="158" y="0"/>
                      <a:pt x="1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60" name="Google Shape;644;p40">
              <a:extLst>
                <a:ext uri="{FF2B5EF4-FFF2-40B4-BE49-F238E27FC236}">
                  <a16:creationId xmlns:a16="http://schemas.microsoft.com/office/drawing/2014/main" id="{D85A578E-6A00-8311-E3E1-BA72AC47240E}"/>
                </a:ext>
              </a:extLst>
            </p:cNvPr>
            <p:cNvGrpSpPr/>
            <p:nvPr/>
          </p:nvGrpSpPr>
          <p:grpSpPr>
            <a:xfrm rot="9527880">
              <a:off x="8204072" y="2399191"/>
              <a:ext cx="420257" cy="374723"/>
              <a:chOff x="2811050" y="2544800"/>
              <a:chExt cx="156900" cy="139900"/>
            </a:xfrm>
          </p:grpSpPr>
          <p:sp>
            <p:nvSpPr>
              <p:cNvPr id="69" name="Google Shape;645;p40">
                <a:extLst>
                  <a:ext uri="{FF2B5EF4-FFF2-40B4-BE49-F238E27FC236}">
                    <a16:creationId xmlns:a16="http://schemas.microsoft.com/office/drawing/2014/main" id="{5093E478-A36B-7EE8-87A7-DCCDA148EEE4}"/>
                  </a:ext>
                </a:extLst>
              </p:cNvPr>
              <p:cNvSpPr/>
              <p:nvPr/>
            </p:nvSpPr>
            <p:spPr>
              <a:xfrm>
                <a:off x="2811050" y="2544800"/>
                <a:ext cx="156900" cy="139900"/>
              </a:xfrm>
              <a:custGeom>
                <a:avLst/>
                <a:gdLst/>
                <a:ahLst/>
                <a:cxnLst/>
                <a:rect l="l" t="t" r="r" b="b"/>
                <a:pathLst>
                  <a:path w="6276" h="5596" extrusionOk="0">
                    <a:moveTo>
                      <a:pt x="3239" y="286"/>
                    </a:moveTo>
                    <a:cubicBezTo>
                      <a:pt x="3406" y="476"/>
                      <a:pt x="3501" y="1143"/>
                      <a:pt x="3525" y="1619"/>
                    </a:cubicBezTo>
                    <a:cubicBezTo>
                      <a:pt x="2430" y="2738"/>
                      <a:pt x="1179" y="4001"/>
                      <a:pt x="501" y="4763"/>
                    </a:cubicBezTo>
                    <a:cubicBezTo>
                      <a:pt x="1179" y="3381"/>
                      <a:pt x="2941" y="524"/>
                      <a:pt x="3239" y="286"/>
                    </a:cubicBezTo>
                    <a:close/>
                    <a:moveTo>
                      <a:pt x="4120" y="2917"/>
                    </a:moveTo>
                    <a:cubicBezTo>
                      <a:pt x="4882" y="3286"/>
                      <a:pt x="5728" y="3762"/>
                      <a:pt x="5894" y="3977"/>
                    </a:cubicBezTo>
                    <a:cubicBezTo>
                      <a:pt x="5382" y="4239"/>
                      <a:pt x="2049" y="5096"/>
                      <a:pt x="703" y="5298"/>
                    </a:cubicBezTo>
                    <a:cubicBezTo>
                      <a:pt x="1537" y="4774"/>
                      <a:pt x="3084" y="3679"/>
                      <a:pt x="4120" y="2917"/>
                    </a:cubicBezTo>
                    <a:close/>
                    <a:moveTo>
                      <a:pt x="3263" y="0"/>
                    </a:moveTo>
                    <a:cubicBezTo>
                      <a:pt x="3156" y="0"/>
                      <a:pt x="3049" y="95"/>
                      <a:pt x="2882" y="286"/>
                    </a:cubicBezTo>
                    <a:cubicBezTo>
                      <a:pt x="2203" y="1119"/>
                      <a:pt x="72" y="4810"/>
                      <a:pt x="1" y="5405"/>
                    </a:cubicBezTo>
                    <a:lnTo>
                      <a:pt x="1" y="5417"/>
                    </a:lnTo>
                    <a:lnTo>
                      <a:pt x="1" y="5453"/>
                    </a:lnTo>
                    <a:lnTo>
                      <a:pt x="1" y="5465"/>
                    </a:lnTo>
                    <a:cubicBezTo>
                      <a:pt x="1" y="5465"/>
                      <a:pt x="13" y="5477"/>
                      <a:pt x="13" y="5489"/>
                    </a:cubicBezTo>
                    <a:cubicBezTo>
                      <a:pt x="13" y="5513"/>
                      <a:pt x="24" y="5513"/>
                      <a:pt x="24" y="5525"/>
                    </a:cubicBezTo>
                    <a:cubicBezTo>
                      <a:pt x="72" y="5584"/>
                      <a:pt x="167" y="5596"/>
                      <a:pt x="239" y="5596"/>
                    </a:cubicBezTo>
                    <a:cubicBezTo>
                      <a:pt x="596" y="5596"/>
                      <a:pt x="6037" y="4477"/>
                      <a:pt x="6180" y="4024"/>
                    </a:cubicBezTo>
                    <a:cubicBezTo>
                      <a:pt x="6204" y="3929"/>
                      <a:pt x="6275" y="3643"/>
                      <a:pt x="4168" y="2619"/>
                    </a:cubicBezTo>
                    <a:cubicBezTo>
                      <a:pt x="4148" y="2614"/>
                      <a:pt x="4128" y="2612"/>
                      <a:pt x="4109" y="2612"/>
                    </a:cubicBezTo>
                    <a:cubicBezTo>
                      <a:pt x="4083" y="2612"/>
                      <a:pt x="4058" y="2617"/>
                      <a:pt x="4037" y="2631"/>
                    </a:cubicBezTo>
                    <a:cubicBezTo>
                      <a:pt x="2977" y="3393"/>
                      <a:pt x="1370" y="4524"/>
                      <a:pt x="596" y="5036"/>
                    </a:cubicBezTo>
                    <a:cubicBezTo>
                      <a:pt x="1251" y="4286"/>
                      <a:pt x="2739" y="2750"/>
                      <a:pt x="3751" y="1738"/>
                    </a:cubicBezTo>
                    <a:cubicBezTo>
                      <a:pt x="3775" y="1726"/>
                      <a:pt x="3799" y="1679"/>
                      <a:pt x="3799" y="1655"/>
                    </a:cubicBezTo>
                    <a:cubicBezTo>
                      <a:pt x="3775" y="1429"/>
                      <a:pt x="3703" y="286"/>
                      <a:pt x="3358" y="36"/>
                    </a:cubicBezTo>
                    <a:cubicBezTo>
                      <a:pt x="3334" y="12"/>
                      <a:pt x="3287" y="0"/>
                      <a:pt x="32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70" name="Google Shape;646;p40">
                <a:extLst>
                  <a:ext uri="{FF2B5EF4-FFF2-40B4-BE49-F238E27FC236}">
                    <a16:creationId xmlns:a16="http://schemas.microsoft.com/office/drawing/2014/main" id="{83691A7E-A401-8C4D-90A8-CB6474594EAC}"/>
                  </a:ext>
                </a:extLst>
              </p:cNvPr>
              <p:cNvSpPr/>
              <p:nvPr/>
            </p:nvSpPr>
            <p:spPr>
              <a:xfrm>
                <a:off x="2900050" y="2583725"/>
                <a:ext cx="53900" cy="42350"/>
              </a:xfrm>
              <a:custGeom>
                <a:avLst/>
                <a:gdLst/>
                <a:ahLst/>
                <a:cxnLst/>
                <a:rect l="l" t="t" r="r" b="b"/>
                <a:pathLst>
                  <a:path w="2156" h="1694" extrusionOk="0">
                    <a:moveTo>
                      <a:pt x="148" y="0"/>
                    </a:moveTo>
                    <a:cubicBezTo>
                      <a:pt x="79" y="0"/>
                      <a:pt x="23" y="36"/>
                      <a:pt x="13" y="98"/>
                    </a:cubicBezTo>
                    <a:cubicBezTo>
                      <a:pt x="1" y="169"/>
                      <a:pt x="24" y="241"/>
                      <a:pt x="96" y="265"/>
                    </a:cubicBezTo>
                    <a:cubicBezTo>
                      <a:pt x="858" y="515"/>
                      <a:pt x="1727" y="836"/>
                      <a:pt x="1882" y="955"/>
                    </a:cubicBezTo>
                    <a:cubicBezTo>
                      <a:pt x="1810" y="1062"/>
                      <a:pt x="1501" y="1277"/>
                      <a:pt x="1156" y="1431"/>
                    </a:cubicBezTo>
                    <a:cubicBezTo>
                      <a:pt x="1096" y="1467"/>
                      <a:pt x="1072" y="1551"/>
                      <a:pt x="1096" y="1610"/>
                    </a:cubicBezTo>
                    <a:cubicBezTo>
                      <a:pt x="1132" y="1658"/>
                      <a:pt x="1167" y="1693"/>
                      <a:pt x="1215" y="1693"/>
                    </a:cubicBezTo>
                    <a:cubicBezTo>
                      <a:pt x="1227" y="1693"/>
                      <a:pt x="1263" y="1693"/>
                      <a:pt x="1263" y="1646"/>
                    </a:cubicBezTo>
                    <a:cubicBezTo>
                      <a:pt x="1453" y="1551"/>
                      <a:pt x="2048" y="1241"/>
                      <a:pt x="2144" y="1003"/>
                    </a:cubicBezTo>
                    <a:cubicBezTo>
                      <a:pt x="2156" y="931"/>
                      <a:pt x="2144" y="872"/>
                      <a:pt x="2120" y="836"/>
                    </a:cubicBezTo>
                    <a:cubicBezTo>
                      <a:pt x="2037" y="646"/>
                      <a:pt x="1013" y="277"/>
                      <a:pt x="179" y="3"/>
                    </a:cubicBezTo>
                    <a:cubicBezTo>
                      <a:pt x="169" y="1"/>
                      <a:pt x="158" y="0"/>
                      <a:pt x="1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61" name="Google Shape;647;p40">
              <a:extLst>
                <a:ext uri="{FF2B5EF4-FFF2-40B4-BE49-F238E27FC236}">
                  <a16:creationId xmlns:a16="http://schemas.microsoft.com/office/drawing/2014/main" id="{CE038D9C-9FF3-9585-BF5D-3DCF0F373539}"/>
                </a:ext>
              </a:extLst>
            </p:cNvPr>
            <p:cNvGrpSpPr/>
            <p:nvPr/>
          </p:nvGrpSpPr>
          <p:grpSpPr>
            <a:xfrm>
              <a:off x="5178088" y="4067343"/>
              <a:ext cx="234195" cy="243376"/>
              <a:chOff x="3488225" y="2800475"/>
              <a:chExt cx="98850" cy="102725"/>
            </a:xfrm>
          </p:grpSpPr>
          <p:sp>
            <p:nvSpPr>
              <p:cNvPr id="65" name="Google Shape;648;p40">
                <a:extLst>
                  <a:ext uri="{FF2B5EF4-FFF2-40B4-BE49-F238E27FC236}">
                    <a16:creationId xmlns:a16="http://schemas.microsoft.com/office/drawing/2014/main" id="{289BC6A5-23CD-C301-E09B-4BEFDE567B95}"/>
                  </a:ext>
                </a:extLst>
              </p:cNvPr>
              <p:cNvSpPr/>
              <p:nvPr/>
            </p:nvSpPr>
            <p:spPr>
              <a:xfrm>
                <a:off x="3535550" y="2800475"/>
                <a:ext cx="11325" cy="102725"/>
              </a:xfrm>
              <a:custGeom>
                <a:avLst/>
                <a:gdLst/>
                <a:ahLst/>
                <a:cxnLst/>
                <a:rect l="l" t="t" r="r" b="b"/>
                <a:pathLst>
                  <a:path w="453" h="4109" extrusionOk="0">
                    <a:moveTo>
                      <a:pt x="239" y="0"/>
                    </a:moveTo>
                    <a:cubicBezTo>
                      <a:pt x="120" y="0"/>
                      <a:pt x="12" y="108"/>
                      <a:pt x="12" y="227"/>
                    </a:cubicBezTo>
                    <a:lnTo>
                      <a:pt x="0" y="3882"/>
                    </a:lnTo>
                    <a:cubicBezTo>
                      <a:pt x="0" y="4001"/>
                      <a:pt x="96" y="4108"/>
                      <a:pt x="215" y="4108"/>
                    </a:cubicBezTo>
                    <a:cubicBezTo>
                      <a:pt x="334" y="4108"/>
                      <a:pt x="441" y="4001"/>
                      <a:pt x="441" y="3882"/>
                    </a:cubicBezTo>
                    <a:lnTo>
                      <a:pt x="453" y="227"/>
                    </a:lnTo>
                    <a:cubicBezTo>
                      <a:pt x="453" y="108"/>
                      <a:pt x="358" y="0"/>
                      <a:pt x="2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6" name="Google Shape;649;p40">
                <a:extLst>
                  <a:ext uri="{FF2B5EF4-FFF2-40B4-BE49-F238E27FC236}">
                    <a16:creationId xmlns:a16="http://schemas.microsoft.com/office/drawing/2014/main" id="{CF396B45-A8C2-501D-0DAF-29EC4C00E053}"/>
                  </a:ext>
                </a:extLst>
              </p:cNvPr>
              <p:cNvSpPr/>
              <p:nvPr/>
            </p:nvSpPr>
            <p:spPr>
              <a:xfrm>
                <a:off x="3497750" y="2819400"/>
                <a:ext cx="88125" cy="6355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2542" extrusionOk="0">
                    <a:moveTo>
                      <a:pt x="3284" y="0"/>
                    </a:moveTo>
                    <a:cubicBezTo>
                      <a:pt x="3241" y="0"/>
                      <a:pt x="3197" y="14"/>
                      <a:pt x="3156" y="41"/>
                    </a:cubicBezTo>
                    <a:lnTo>
                      <a:pt x="131" y="2160"/>
                    </a:lnTo>
                    <a:cubicBezTo>
                      <a:pt x="36" y="2220"/>
                      <a:pt x="0" y="2351"/>
                      <a:pt x="72" y="2458"/>
                    </a:cubicBezTo>
                    <a:cubicBezTo>
                      <a:pt x="119" y="2518"/>
                      <a:pt x="179" y="2541"/>
                      <a:pt x="262" y="2541"/>
                    </a:cubicBezTo>
                    <a:cubicBezTo>
                      <a:pt x="298" y="2541"/>
                      <a:pt x="346" y="2530"/>
                      <a:pt x="381" y="2506"/>
                    </a:cubicBezTo>
                    <a:lnTo>
                      <a:pt x="3394" y="398"/>
                    </a:lnTo>
                    <a:cubicBezTo>
                      <a:pt x="3501" y="339"/>
                      <a:pt x="3525" y="208"/>
                      <a:pt x="3453" y="101"/>
                    </a:cubicBezTo>
                    <a:cubicBezTo>
                      <a:pt x="3417" y="35"/>
                      <a:pt x="3353" y="0"/>
                      <a:pt x="32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7" name="Google Shape;650;p40">
                <a:extLst>
                  <a:ext uri="{FF2B5EF4-FFF2-40B4-BE49-F238E27FC236}">
                    <a16:creationId xmlns:a16="http://schemas.microsoft.com/office/drawing/2014/main" id="{A8D416BB-A107-4CB9-B87C-3D155EBF0939}"/>
                  </a:ext>
                </a:extLst>
              </p:cNvPr>
              <p:cNvSpPr/>
              <p:nvPr/>
            </p:nvSpPr>
            <p:spPr>
              <a:xfrm>
                <a:off x="3507275" y="2814900"/>
                <a:ext cx="69975" cy="71925"/>
              </a:xfrm>
              <a:custGeom>
                <a:avLst/>
                <a:gdLst/>
                <a:ahLst/>
                <a:cxnLst/>
                <a:rect l="l" t="t" r="r" b="b"/>
                <a:pathLst>
                  <a:path w="2799" h="2877" extrusionOk="0">
                    <a:moveTo>
                      <a:pt x="246" y="1"/>
                    </a:moveTo>
                    <a:cubicBezTo>
                      <a:pt x="193" y="1"/>
                      <a:pt x="140" y="22"/>
                      <a:pt x="96" y="66"/>
                    </a:cubicBezTo>
                    <a:cubicBezTo>
                      <a:pt x="12" y="150"/>
                      <a:pt x="0" y="281"/>
                      <a:pt x="84" y="376"/>
                    </a:cubicBezTo>
                    <a:lnTo>
                      <a:pt x="2382" y="2793"/>
                    </a:lnTo>
                    <a:cubicBezTo>
                      <a:pt x="2417" y="2841"/>
                      <a:pt x="2477" y="2876"/>
                      <a:pt x="2536" y="2876"/>
                    </a:cubicBezTo>
                    <a:cubicBezTo>
                      <a:pt x="2584" y="2876"/>
                      <a:pt x="2644" y="2864"/>
                      <a:pt x="2691" y="2817"/>
                    </a:cubicBezTo>
                    <a:cubicBezTo>
                      <a:pt x="2775" y="2721"/>
                      <a:pt x="2798" y="2591"/>
                      <a:pt x="2703" y="2495"/>
                    </a:cubicBezTo>
                    <a:lnTo>
                      <a:pt x="417" y="78"/>
                    </a:lnTo>
                    <a:cubicBezTo>
                      <a:pt x="366" y="28"/>
                      <a:pt x="306" y="1"/>
                      <a:pt x="2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8" name="Google Shape;651;p40">
                <a:extLst>
                  <a:ext uri="{FF2B5EF4-FFF2-40B4-BE49-F238E27FC236}">
                    <a16:creationId xmlns:a16="http://schemas.microsoft.com/office/drawing/2014/main" id="{774E2CC7-09E8-9B32-BEB4-D9A7A23FA57D}"/>
                  </a:ext>
                </a:extLst>
              </p:cNvPr>
              <p:cNvSpPr/>
              <p:nvPr/>
            </p:nvSpPr>
            <p:spPr>
              <a:xfrm>
                <a:off x="3488225" y="2844825"/>
                <a:ext cx="98850" cy="11325"/>
              </a:xfrm>
              <a:custGeom>
                <a:avLst/>
                <a:gdLst/>
                <a:ahLst/>
                <a:cxnLst/>
                <a:rect l="l" t="t" r="r" b="b"/>
                <a:pathLst>
                  <a:path w="3954" h="453" extrusionOk="0">
                    <a:moveTo>
                      <a:pt x="3739" y="0"/>
                    </a:moveTo>
                    <a:lnTo>
                      <a:pt x="203" y="24"/>
                    </a:lnTo>
                    <a:cubicBezTo>
                      <a:pt x="84" y="24"/>
                      <a:pt x="0" y="131"/>
                      <a:pt x="0" y="251"/>
                    </a:cubicBezTo>
                    <a:cubicBezTo>
                      <a:pt x="0" y="370"/>
                      <a:pt x="108" y="453"/>
                      <a:pt x="227" y="453"/>
                    </a:cubicBezTo>
                    <a:lnTo>
                      <a:pt x="3751" y="429"/>
                    </a:lnTo>
                    <a:cubicBezTo>
                      <a:pt x="3870" y="429"/>
                      <a:pt x="3953" y="322"/>
                      <a:pt x="3953" y="203"/>
                    </a:cubicBezTo>
                    <a:cubicBezTo>
                      <a:pt x="3953" y="84"/>
                      <a:pt x="3858" y="0"/>
                      <a:pt x="37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62" name="Google Shape;652;p40">
              <a:extLst>
                <a:ext uri="{FF2B5EF4-FFF2-40B4-BE49-F238E27FC236}">
                  <a16:creationId xmlns:a16="http://schemas.microsoft.com/office/drawing/2014/main" id="{71D1DB24-5388-842B-C090-0BE6578439F2}"/>
                </a:ext>
              </a:extLst>
            </p:cNvPr>
            <p:cNvGrpSpPr/>
            <p:nvPr/>
          </p:nvGrpSpPr>
          <p:grpSpPr>
            <a:xfrm rot="-3397142" flipH="1">
              <a:off x="946117" y="777178"/>
              <a:ext cx="420251" cy="374717"/>
              <a:chOff x="2811050" y="2544800"/>
              <a:chExt cx="156900" cy="139900"/>
            </a:xfrm>
          </p:grpSpPr>
          <p:sp>
            <p:nvSpPr>
              <p:cNvPr id="63" name="Google Shape;653;p40">
                <a:extLst>
                  <a:ext uri="{FF2B5EF4-FFF2-40B4-BE49-F238E27FC236}">
                    <a16:creationId xmlns:a16="http://schemas.microsoft.com/office/drawing/2014/main" id="{75E37EB5-7D5F-6854-563E-38BEC843243F}"/>
                  </a:ext>
                </a:extLst>
              </p:cNvPr>
              <p:cNvSpPr/>
              <p:nvPr/>
            </p:nvSpPr>
            <p:spPr>
              <a:xfrm>
                <a:off x="2811050" y="2544800"/>
                <a:ext cx="156900" cy="139900"/>
              </a:xfrm>
              <a:custGeom>
                <a:avLst/>
                <a:gdLst/>
                <a:ahLst/>
                <a:cxnLst/>
                <a:rect l="l" t="t" r="r" b="b"/>
                <a:pathLst>
                  <a:path w="6276" h="5596" extrusionOk="0">
                    <a:moveTo>
                      <a:pt x="3239" y="286"/>
                    </a:moveTo>
                    <a:cubicBezTo>
                      <a:pt x="3406" y="476"/>
                      <a:pt x="3501" y="1143"/>
                      <a:pt x="3525" y="1619"/>
                    </a:cubicBezTo>
                    <a:cubicBezTo>
                      <a:pt x="2430" y="2738"/>
                      <a:pt x="1179" y="4001"/>
                      <a:pt x="501" y="4763"/>
                    </a:cubicBezTo>
                    <a:cubicBezTo>
                      <a:pt x="1179" y="3381"/>
                      <a:pt x="2941" y="524"/>
                      <a:pt x="3239" y="286"/>
                    </a:cubicBezTo>
                    <a:close/>
                    <a:moveTo>
                      <a:pt x="4120" y="2917"/>
                    </a:moveTo>
                    <a:cubicBezTo>
                      <a:pt x="4882" y="3286"/>
                      <a:pt x="5728" y="3762"/>
                      <a:pt x="5894" y="3977"/>
                    </a:cubicBezTo>
                    <a:cubicBezTo>
                      <a:pt x="5382" y="4239"/>
                      <a:pt x="2049" y="5096"/>
                      <a:pt x="703" y="5298"/>
                    </a:cubicBezTo>
                    <a:cubicBezTo>
                      <a:pt x="1537" y="4774"/>
                      <a:pt x="3084" y="3679"/>
                      <a:pt x="4120" y="2917"/>
                    </a:cubicBezTo>
                    <a:close/>
                    <a:moveTo>
                      <a:pt x="3263" y="0"/>
                    </a:moveTo>
                    <a:cubicBezTo>
                      <a:pt x="3156" y="0"/>
                      <a:pt x="3049" y="95"/>
                      <a:pt x="2882" y="286"/>
                    </a:cubicBezTo>
                    <a:cubicBezTo>
                      <a:pt x="2203" y="1119"/>
                      <a:pt x="72" y="4810"/>
                      <a:pt x="1" y="5405"/>
                    </a:cubicBezTo>
                    <a:lnTo>
                      <a:pt x="1" y="5417"/>
                    </a:lnTo>
                    <a:lnTo>
                      <a:pt x="1" y="5453"/>
                    </a:lnTo>
                    <a:lnTo>
                      <a:pt x="1" y="5465"/>
                    </a:lnTo>
                    <a:cubicBezTo>
                      <a:pt x="1" y="5465"/>
                      <a:pt x="13" y="5477"/>
                      <a:pt x="13" y="5489"/>
                    </a:cubicBezTo>
                    <a:cubicBezTo>
                      <a:pt x="13" y="5513"/>
                      <a:pt x="24" y="5513"/>
                      <a:pt x="24" y="5525"/>
                    </a:cubicBezTo>
                    <a:cubicBezTo>
                      <a:pt x="72" y="5584"/>
                      <a:pt x="167" y="5596"/>
                      <a:pt x="239" y="5596"/>
                    </a:cubicBezTo>
                    <a:cubicBezTo>
                      <a:pt x="596" y="5596"/>
                      <a:pt x="6037" y="4477"/>
                      <a:pt x="6180" y="4024"/>
                    </a:cubicBezTo>
                    <a:cubicBezTo>
                      <a:pt x="6204" y="3929"/>
                      <a:pt x="6275" y="3643"/>
                      <a:pt x="4168" y="2619"/>
                    </a:cubicBezTo>
                    <a:cubicBezTo>
                      <a:pt x="4148" y="2614"/>
                      <a:pt x="4128" y="2612"/>
                      <a:pt x="4109" y="2612"/>
                    </a:cubicBezTo>
                    <a:cubicBezTo>
                      <a:pt x="4083" y="2612"/>
                      <a:pt x="4058" y="2617"/>
                      <a:pt x="4037" y="2631"/>
                    </a:cubicBezTo>
                    <a:cubicBezTo>
                      <a:pt x="2977" y="3393"/>
                      <a:pt x="1370" y="4524"/>
                      <a:pt x="596" y="5036"/>
                    </a:cubicBezTo>
                    <a:cubicBezTo>
                      <a:pt x="1251" y="4286"/>
                      <a:pt x="2739" y="2750"/>
                      <a:pt x="3751" y="1738"/>
                    </a:cubicBezTo>
                    <a:cubicBezTo>
                      <a:pt x="3775" y="1726"/>
                      <a:pt x="3799" y="1679"/>
                      <a:pt x="3799" y="1655"/>
                    </a:cubicBezTo>
                    <a:cubicBezTo>
                      <a:pt x="3775" y="1429"/>
                      <a:pt x="3703" y="286"/>
                      <a:pt x="3358" y="36"/>
                    </a:cubicBezTo>
                    <a:cubicBezTo>
                      <a:pt x="3334" y="12"/>
                      <a:pt x="3287" y="0"/>
                      <a:pt x="32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64" name="Google Shape;654;p40">
                <a:extLst>
                  <a:ext uri="{FF2B5EF4-FFF2-40B4-BE49-F238E27FC236}">
                    <a16:creationId xmlns:a16="http://schemas.microsoft.com/office/drawing/2014/main" id="{D3E08A11-6D16-F82D-D9F0-1CE6C6DB084F}"/>
                  </a:ext>
                </a:extLst>
              </p:cNvPr>
              <p:cNvSpPr/>
              <p:nvPr/>
            </p:nvSpPr>
            <p:spPr>
              <a:xfrm>
                <a:off x="2900050" y="2583725"/>
                <a:ext cx="53900" cy="42350"/>
              </a:xfrm>
              <a:custGeom>
                <a:avLst/>
                <a:gdLst/>
                <a:ahLst/>
                <a:cxnLst/>
                <a:rect l="l" t="t" r="r" b="b"/>
                <a:pathLst>
                  <a:path w="2156" h="1694" extrusionOk="0">
                    <a:moveTo>
                      <a:pt x="148" y="0"/>
                    </a:moveTo>
                    <a:cubicBezTo>
                      <a:pt x="79" y="0"/>
                      <a:pt x="23" y="36"/>
                      <a:pt x="13" y="98"/>
                    </a:cubicBezTo>
                    <a:cubicBezTo>
                      <a:pt x="1" y="169"/>
                      <a:pt x="24" y="241"/>
                      <a:pt x="96" y="265"/>
                    </a:cubicBezTo>
                    <a:cubicBezTo>
                      <a:pt x="858" y="515"/>
                      <a:pt x="1727" y="836"/>
                      <a:pt x="1882" y="955"/>
                    </a:cubicBezTo>
                    <a:cubicBezTo>
                      <a:pt x="1810" y="1062"/>
                      <a:pt x="1501" y="1277"/>
                      <a:pt x="1156" y="1431"/>
                    </a:cubicBezTo>
                    <a:cubicBezTo>
                      <a:pt x="1096" y="1467"/>
                      <a:pt x="1072" y="1551"/>
                      <a:pt x="1096" y="1610"/>
                    </a:cubicBezTo>
                    <a:cubicBezTo>
                      <a:pt x="1132" y="1658"/>
                      <a:pt x="1167" y="1693"/>
                      <a:pt x="1215" y="1693"/>
                    </a:cubicBezTo>
                    <a:cubicBezTo>
                      <a:pt x="1227" y="1693"/>
                      <a:pt x="1263" y="1693"/>
                      <a:pt x="1263" y="1646"/>
                    </a:cubicBezTo>
                    <a:cubicBezTo>
                      <a:pt x="1453" y="1551"/>
                      <a:pt x="2048" y="1241"/>
                      <a:pt x="2144" y="1003"/>
                    </a:cubicBezTo>
                    <a:cubicBezTo>
                      <a:pt x="2156" y="931"/>
                      <a:pt x="2144" y="872"/>
                      <a:pt x="2120" y="836"/>
                    </a:cubicBezTo>
                    <a:cubicBezTo>
                      <a:pt x="2037" y="646"/>
                      <a:pt x="1013" y="277"/>
                      <a:pt x="179" y="3"/>
                    </a:cubicBezTo>
                    <a:cubicBezTo>
                      <a:pt x="169" y="1"/>
                      <a:pt x="158" y="0"/>
                      <a:pt x="1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000" b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87" name="Google Shape;746;p50">
            <a:extLst>
              <a:ext uri="{FF2B5EF4-FFF2-40B4-BE49-F238E27FC236}">
                <a16:creationId xmlns:a16="http://schemas.microsoft.com/office/drawing/2014/main" id="{A2A65461-EF9A-6518-7DCE-728D2F1BEA8E}"/>
              </a:ext>
            </a:extLst>
          </p:cNvPr>
          <p:cNvSpPr txBox="1">
            <a:spLocks/>
          </p:cNvSpPr>
          <p:nvPr/>
        </p:nvSpPr>
        <p:spPr>
          <a:xfrm>
            <a:off x="3583682" y="2399482"/>
            <a:ext cx="4884225" cy="1078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Ranchers"/>
              <a:buNone/>
              <a:defRPr sz="5700" b="0" i="0" u="none" strike="noStrike" cap="none">
                <a:solidFill>
                  <a:schemeClr val="accent2"/>
                </a:solidFill>
                <a:latin typeface="Ranchers"/>
                <a:ea typeface="Ranchers"/>
                <a:cs typeface="Ranchers"/>
                <a:sym typeface="Rancher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nchers"/>
              <a:buNone/>
              <a:defRPr sz="35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nchers"/>
              <a:buNone/>
              <a:defRPr sz="35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nchers"/>
              <a:buNone/>
              <a:defRPr sz="35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nchers"/>
              <a:buNone/>
              <a:defRPr sz="35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nchers"/>
              <a:buNone/>
              <a:defRPr sz="35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nchers"/>
              <a:buNone/>
              <a:defRPr sz="35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nchers"/>
              <a:buNone/>
              <a:defRPr sz="35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nchers"/>
              <a:buNone/>
              <a:defRPr sz="35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lvl="0">
              <a:buClr>
                <a:srgbClr val="E32747"/>
              </a:buClr>
              <a:defRPr/>
            </a:pPr>
            <a:r>
              <a:rPr lang="vi-VN" sz="3600" b="1" dirty="0">
                <a:solidFill>
                  <a:srgbClr val="5B5B5B"/>
                </a:solidFill>
                <a:latin typeface="Calibri"/>
              </a:rPr>
              <a:t>Skills 1</a:t>
            </a:r>
          </a:p>
        </p:txBody>
      </p:sp>
      <p:sp>
        <p:nvSpPr>
          <p:cNvPr id="88" name="Google Shape;604;p46">
            <a:extLst>
              <a:ext uri="{FF2B5EF4-FFF2-40B4-BE49-F238E27FC236}">
                <a16:creationId xmlns:a16="http://schemas.microsoft.com/office/drawing/2014/main" id="{BD96308F-CE3B-8774-FAAE-0AA7E4107586}"/>
              </a:ext>
            </a:extLst>
          </p:cNvPr>
          <p:cNvSpPr txBox="1">
            <a:spLocks/>
          </p:cNvSpPr>
          <p:nvPr/>
        </p:nvSpPr>
        <p:spPr>
          <a:xfrm>
            <a:off x="4720726" y="1338333"/>
            <a:ext cx="4632581" cy="1306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600"/>
              <a:buFont typeface="Ranchers"/>
              <a:buNone/>
              <a:defRPr sz="4500" b="0" i="0" u="none" strike="noStrike" cap="none">
                <a:solidFill>
                  <a:schemeClr val="accent2"/>
                </a:solidFill>
                <a:latin typeface="Ranchers"/>
                <a:ea typeface="Ranchers"/>
                <a:cs typeface="Ranchers"/>
                <a:sym typeface="Rancher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Ranchers"/>
              <a:buNone/>
              <a:defRPr sz="26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Ranchers"/>
              <a:buNone/>
              <a:defRPr sz="26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Ranchers"/>
              <a:buNone/>
              <a:defRPr sz="26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Ranchers"/>
              <a:buNone/>
              <a:defRPr sz="26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Ranchers"/>
              <a:buNone/>
              <a:defRPr sz="26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Ranchers"/>
              <a:buNone/>
              <a:defRPr sz="26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Ranchers"/>
              <a:buNone/>
              <a:defRPr sz="26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Ranchers"/>
              <a:buNone/>
              <a:defRPr sz="26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9pPr>
          </a:lstStyle>
          <a:p>
            <a:pPr>
              <a:buClr>
                <a:srgbClr val="E32747"/>
              </a:buClr>
            </a:pPr>
            <a:r>
              <a:rPr lang="en" sz="5400" b="1" dirty="0">
                <a:solidFill>
                  <a:srgbClr val="0070C0"/>
                </a:solidFill>
                <a:latin typeface="Calibri"/>
              </a:rPr>
              <a:t>LESSON 5</a:t>
            </a:r>
          </a:p>
        </p:txBody>
      </p:sp>
      <p:pic>
        <p:nvPicPr>
          <p:cNvPr id="1026" name="Picture 2" descr="Television Drawing Clip Art, PNG, 1024x768px, Television, Black And White,  Cartoon, Diagram, Drawing Download Free">
            <a:extLst>
              <a:ext uri="{FF2B5EF4-FFF2-40B4-BE49-F238E27FC236}">
                <a16:creationId xmlns:a16="http://schemas.microsoft.com/office/drawing/2014/main" id="{BBF0C817-9773-0B62-4EE5-45A1F95D3D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01" b="96098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856" y="1181792"/>
            <a:ext cx="3337294" cy="2502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F69F0C88-01E6-4CDC-8997-54DDC49175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6826" y="-57888"/>
            <a:ext cx="628738" cy="54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093212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91C32F2-FAC2-BC10-9D4D-5762D7692735}"/>
              </a:ext>
            </a:extLst>
          </p:cNvPr>
          <p:cNvSpPr/>
          <p:nvPr/>
        </p:nvSpPr>
        <p:spPr>
          <a:xfrm>
            <a:off x="989702" y="1067956"/>
            <a:ext cx="7164593" cy="317055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Google Shape;594;p46">
            <a:extLst>
              <a:ext uri="{FF2B5EF4-FFF2-40B4-BE49-F238E27FC236}">
                <a16:creationId xmlns:a16="http://schemas.microsoft.com/office/drawing/2014/main" id="{B0C5E0A2-93E2-647A-9459-D63AEEF6028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495178" y="279050"/>
            <a:ext cx="2429165" cy="59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6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Vocabulary</a:t>
            </a:r>
            <a:endParaRPr sz="36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4E41CF7-2EDE-6AEB-678F-55CB9DE7430E}"/>
              </a:ext>
            </a:extLst>
          </p:cNvPr>
          <p:cNvSpPr txBox="1"/>
          <p:nvPr/>
        </p:nvSpPr>
        <p:spPr>
          <a:xfrm>
            <a:off x="1238966" y="3579534"/>
            <a:ext cx="18003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plant</a:t>
            </a:r>
          </a:p>
          <a:p>
            <a:pPr algn="ctr"/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/ˈ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kærəktə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(r)/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C91EF70-8019-3123-7502-E1579675BCFD}"/>
              </a:ext>
            </a:extLst>
          </p:cNvPr>
          <p:cNvSpPr txBox="1"/>
          <p:nvPr/>
        </p:nvSpPr>
        <p:spPr>
          <a:xfrm>
            <a:off x="3746310" y="3548757"/>
            <a:ext cx="16513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compete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ctr"/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kəmˈpiːt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</a:t>
            </a:r>
            <a:endParaRPr lang="en-US" sz="2400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209A86D-300B-1E5B-1449-7CEA6FD61604}"/>
              </a:ext>
            </a:extLst>
          </p:cNvPr>
          <p:cNvSpPr txBox="1"/>
          <p:nvPr/>
        </p:nvSpPr>
        <p:spPr>
          <a:xfrm>
            <a:off x="6200114" y="3581031"/>
            <a:ext cx="1704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race </a:t>
            </a:r>
          </a:p>
          <a:p>
            <a:pPr algn="ctr"/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reɪs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</a:t>
            </a:r>
          </a:p>
        </p:txBody>
      </p:sp>
      <p:pic>
        <p:nvPicPr>
          <p:cNvPr id="1028" name="Picture 4" descr="Tug Of War Vector Art, Icons, and Graphics for Free Download">
            <a:extLst>
              <a:ext uri="{FF2B5EF4-FFF2-40B4-BE49-F238E27FC236}">
                <a16:creationId xmlns:a16="http://schemas.microsoft.com/office/drawing/2014/main" id="{0C942519-EC86-0B98-73D7-684B158FB1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0035" y="1753044"/>
            <a:ext cx="2443928" cy="122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artoon Plant Images - Free Download on Freepik">
            <a:extLst>
              <a:ext uri="{FF2B5EF4-FFF2-40B4-BE49-F238E27FC236}">
                <a16:creationId xmlns:a16="http://schemas.microsoft.com/office/drawing/2014/main" id="{176E1612-65D1-E27E-5C83-FCFF4616F1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970" y="1328568"/>
            <a:ext cx="1403160" cy="1619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ace__gb_2">
            <a:hlinkClick r:id="" action="ppaction://media"/>
            <a:extLst>
              <a:ext uri="{FF2B5EF4-FFF2-40B4-BE49-F238E27FC236}">
                <a16:creationId xmlns:a16="http://schemas.microsoft.com/office/drawing/2014/main" id="{FC456EED-A1AA-AAFD-68CA-71552E1C706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6795574" y="3222635"/>
            <a:ext cx="475693" cy="475693"/>
          </a:xfrm>
          <a:prstGeom prst="rect">
            <a:avLst/>
          </a:prstGeom>
        </p:spPr>
      </p:pic>
      <p:pic>
        <p:nvPicPr>
          <p:cNvPr id="1034" name="Picture 10" descr="Cartoon racing cars Royalty Free Vector Image - VectorStock">
            <a:extLst>
              <a:ext uri="{FF2B5EF4-FFF2-40B4-BE49-F238E27FC236}">
                <a16:creationId xmlns:a16="http://schemas.microsoft.com/office/drawing/2014/main" id="{B8466DDF-4C58-1D28-B25F-6D71F10A9B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229"/>
          <a:stretch/>
        </p:blipFill>
        <p:spPr bwMode="auto">
          <a:xfrm>
            <a:off x="5979619" y="1475313"/>
            <a:ext cx="1739722" cy="1483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compete__gb_2">
            <a:hlinkClick r:id="" action="ppaction://media"/>
            <a:extLst>
              <a:ext uri="{FF2B5EF4-FFF2-40B4-BE49-F238E27FC236}">
                <a16:creationId xmlns:a16="http://schemas.microsoft.com/office/drawing/2014/main" id="{9AA998A2-CED1-9C07-2A1D-A7FED83DDD8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330241" y="3222635"/>
            <a:ext cx="475693" cy="475693"/>
          </a:xfrm>
          <a:prstGeom prst="rect">
            <a:avLst/>
          </a:prstGeom>
        </p:spPr>
      </p:pic>
      <p:pic>
        <p:nvPicPr>
          <p:cNvPr id="8" name="plant__gb_3">
            <a:hlinkClick r:id="" action="ppaction://media"/>
            <a:extLst>
              <a:ext uri="{FF2B5EF4-FFF2-40B4-BE49-F238E27FC236}">
                <a16:creationId xmlns:a16="http://schemas.microsoft.com/office/drawing/2014/main" id="{40083346-B669-B29C-FD0E-2CD70CB8A3E8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972100" y="3222635"/>
            <a:ext cx="475693" cy="47569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A032CE0-AEC0-47B3-B18A-9C916A2B323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556826" y="-57888"/>
            <a:ext cx="628738" cy="54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7171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18" grpId="0"/>
      <p:bldP spid="19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CD907F8-E7D7-4A82-4E44-55C9ED653750}"/>
              </a:ext>
            </a:extLst>
          </p:cNvPr>
          <p:cNvSpPr/>
          <p:nvPr/>
        </p:nvSpPr>
        <p:spPr>
          <a:xfrm>
            <a:off x="989702" y="1067956"/>
            <a:ext cx="7164593" cy="317055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Google Shape;594;p46">
            <a:extLst>
              <a:ext uri="{FF2B5EF4-FFF2-40B4-BE49-F238E27FC236}">
                <a16:creationId xmlns:a16="http://schemas.microsoft.com/office/drawing/2014/main" id="{B0C5E0A2-93E2-647A-9459-D63AEEF6028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495178" y="279050"/>
            <a:ext cx="2429165" cy="59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6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Vocabulary</a:t>
            </a:r>
            <a:endParaRPr sz="3600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4E41CF7-2EDE-6AEB-678F-55CB9DE7430E}"/>
              </a:ext>
            </a:extLst>
          </p:cNvPr>
          <p:cNvSpPr txBox="1"/>
          <p:nvPr/>
        </p:nvSpPr>
        <p:spPr>
          <a:xfrm>
            <a:off x="2102596" y="3545764"/>
            <a:ext cx="18003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laugh </a:t>
            </a:r>
          </a:p>
          <a:p>
            <a:pPr algn="ctr"/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lɑːf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209A86D-300B-1E5B-1449-7CEA6FD61604}"/>
              </a:ext>
            </a:extLst>
          </p:cNvPr>
          <p:cNvSpPr txBox="1"/>
          <p:nvPr/>
        </p:nvSpPr>
        <p:spPr>
          <a:xfrm>
            <a:off x="5447076" y="3556522"/>
            <a:ext cx="1704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dolphin 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/ˈ</a:t>
            </a:r>
            <a:r>
              <a:rPr lang="en-US" sz="1600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dɒlfɪn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</a:t>
            </a:r>
          </a:p>
        </p:txBody>
      </p:sp>
      <p:pic>
        <p:nvPicPr>
          <p:cNvPr id="3" name="dolphin__gb_2">
            <a:hlinkClick r:id="" action="ppaction://media"/>
            <a:extLst>
              <a:ext uri="{FF2B5EF4-FFF2-40B4-BE49-F238E27FC236}">
                <a16:creationId xmlns:a16="http://schemas.microsoft.com/office/drawing/2014/main" id="{94E082BE-605C-00B5-0B9B-7EABB25C721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099580" y="3176249"/>
            <a:ext cx="493998" cy="493998"/>
          </a:xfrm>
          <a:prstGeom prst="rect">
            <a:avLst/>
          </a:prstGeom>
        </p:spPr>
      </p:pic>
      <p:pic>
        <p:nvPicPr>
          <p:cNvPr id="2056" name="Picture 8" descr="Baby dolphin | Free SVG">
            <a:extLst>
              <a:ext uri="{FF2B5EF4-FFF2-40B4-BE49-F238E27FC236}">
                <a16:creationId xmlns:a16="http://schemas.microsoft.com/office/drawing/2014/main" id="{D6210DCC-87D8-03D7-656B-7E5B4C621D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2476" y="1698714"/>
            <a:ext cx="1374120" cy="1374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271,842 Laughing Cartoon Images, Stock Photos &amp; Vectors | Shutterstock">
            <a:extLst>
              <a:ext uri="{FF2B5EF4-FFF2-40B4-BE49-F238E27FC236}">
                <a16:creationId xmlns:a16="http://schemas.microsoft.com/office/drawing/2014/main" id="{D82E7FA6-EBD1-5AAD-12B2-3D08C31E2E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538" t="899" r="538" b="6510"/>
          <a:stretch/>
        </p:blipFill>
        <p:spPr bwMode="auto">
          <a:xfrm>
            <a:off x="2076518" y="1584727"/>
            <a:ext cx="1946565" cy="1602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laugh__gb_1">
            <a:hlinkClick r:id="" action="ppaction://media"/>
            <a:extLst>
              <a:ext uri="{FF2B5EF4-FFF2-40B4-BE49-F238E27FC236}">
                <a16:creationId xmlns:a16="http://schemas.microsoft.com/office/drawing/2014/main" id="{6DE8CD30-7819-798B-B034-0B2A3071F83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802802" y="3176249"/>
            <a:ext cx="493998" cy="49399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BDCC999-112E-4FEE-BB85-205B41DA8FF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556826" y="-57888"/>
            <a:ext cx="628738" cy="54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7089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8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6" name="Google Shape;2446;p63"/>
          <p:cNvGrpSpPr/>
          <p:nvPr/>
        </p:nvGrpSpPr>
        <p:grpSpPr>
          <a:xfrm>
            <a:off x="0" y="97981"/>
            <a:ext cx="2294850" cy="2297144"/>
            <a:chOff x="567414" y="880295"/>
            <a:chExt cx="3154756" cy="3288680"/>
          </a:xfrm>
        </p:grpSpPr>
        <p:sp>
          <p:nvSpPr>
            <p:cNvPr id="2447" name="Google Shape;2447;p63"/>
            <p:cNvSpPr/>
            <p:nvPr/>
          </p:nvSpPr>
          <p:spPr>
            <a:xfrm rot="-858119" flipH="1">
              <a:off x="2708011" y="1056358"/>
              <a:ext cx="300053" cy="310097"/>
            </a:xfrm>
            <a:custGeom>
              <a:avLst/>
              <a:gdLst/>
              <a:ahLst/>
              <a:cxnLst/>
              <a:rect l="l" t="t" r="r" b="b"/>
              <a:pathLst>
                <a:path w="6502" h="6720" extrusionOk="0">
                  <a:moveTo>
                    <a:pt x="1870" y="540"/>
                  </a:moveTo>
                  <a:cubicBezTo>
                    <a:pt x="2143" y="766"/>
                    <a:pt x="2620" y="1171"/>
                    <a:pt x="3167" y="1624"/>
                  </a:cubicBezTo>
                  <a:cubicBezTo>
                    <a:pt x="2822" y="1826"/>
                    <a:pt x="2477" y="2040"/>
                    <a:pt x="2143" y="2255"/>
                  </a:cubicBezTo>
                  <a:cubicBezTo>
                    <a:pt x="1905" y="1231"/>
                    <a:pt x="1858" y="766"/>
                    <a:pt x="1870" y="540"/>
                  </a:cubicBezTo>
                  <a:close/>
                  <a:moveTo>
                    <a:pt x="5370" y="897"/>
                  </a:moveTo>
                  <a:lnTo>
                    <a:pt x="5370" y="897"/>
                  </a:lnTo>
                  <a:cubicBezTo>
                    <a:pt x="5263" y="1207"/>
                    <a:pt x="5072" y="1743"/>
                    <a:pt x="4787" y="2457"/>
                  </a:cubicBezTo>
                  <a:cubicBezTo>
                    <a:pt x="4525" y="2219"/>
                    <a:pt x="4227" y="1969"/>
                    <a:pt x="3906" y="1683"/>
                  </a:cubicBezTo>
                  <a:cubicBezTo>
                    <a:pt x="4644" y="1266"/>
                    <a:pt x="5084" y="1028"/>
                    <a:pt x="5370" y="897"/>
                  </a:cubicBezTo>
                  <a:close/>
                  <a:moveTo>
                    <a:pt x="1858" y="2969"/>
                  </a:moveTo>
                  <a:cubicBezTo>
                    <a:pt x="1965" y="3338"/>
                    <a:pt x="2060" y="3755"/>
                    <a:pt x="2203" y="4207"/>
                  </a:cubicBezTo>
                  <a:cubicBezTo>
                    <a:pt x="1250" y="4088"/>
                    <a:pt x="738" y="3969"/>
                    <a:pt x="536" y="3886"/>
                  </a:cubicBezTo>
                  <a:cubicBezTo>
                    <a:pt x="727" y="3731"/>
                    <a:pt x="1155" y="3409"/>
                    <a:pt x="1858" y="2969"/>
                  </a:cubicBezTo>
                  <a:close/>
                  <a:moveTo>
                    <a:pt x="3513" y="1921"/>
                  </a:moveTo>
                  <a:cubicBezTo>
                    <a:pt x="3929" y="2266"/>
                    <a:pt x="4298" y="2600"/>
                    <a:pt x="4608" y="2898"/>
                  </a:cubicBezTo>
                  <a:cubicBezTo>
                    <a:pt x="4429" y="3374"/>
                    <a:pt x="4227" y="3874"/>
                    <a:pt x="4025" y="4338"/>
                  </a:cubicBezTo>
                  <a:cubicBezTo>
                    <a:pt x="3584" y="4326"/>
                    <a:pt x="3120" y="4291"/>
                    <a:pt x="2679" y="4243"/>
                  </a:cubicBezTo>
                  <a:cubicBezTo>
                    <a:pt x="2513" y="3683"/>
                    <a:pt x="2358" y="3159"/>
                    <a:pt x="2239" y="2695"/>
                  </a:cubicBezTo>
                  <a:cubicBezTo>
                    <a:pt x="2655" y="2445"/>
                    <a:pt x="3096" y="2183"/>
                    <a:pt x="3513" y="1921"/>
                  </a:cubicBezTo>
                  <a:close/>
                  <a:moveTo>
                    <a:pt x="4953" y="3207"/>
                  </a:moveTo>
                  <a:cubicBezTo>
                    <a:pt x="5632" y="3862"/>
                    <a:pt x="5894" y="4171"/>
                    <a:pt x="5977" y="4326"/>
                  </a:cubicBezTo>
                  <a:cubicBezTo>
                    <a:pt x="5846" y="4350"/>
                    <a:pt x="5596" y="4362"/>
                    <a:pt x="5132" y="4362"/>
                  </a:cubicBezTo>
                  <a:cubicBezTo>
                    <a:pt x="4941" y="4362"/>
                    <a:pt x="4715" y="4362"/>
                    <a:pt x="4489" y="4350"/>
                  </a:cubicBezTo>
                  <a:cubicBezTo>
                    <a:pt x="4644" y="3981"/>
                    <a:pt x="4799" y="3588"/>
                    <a:pt x="4953" y="3207"/>
                  </a:cubicBezTo>
                  <a:close/>
                  <a:moveTo>
                    <a:pt x="2810" y="4695"/>
                  </a:moveTo>
                  <a:lnTo>
                    <a:pt x="2810" y="4695"/>
                  </a:lnTo>
                  <a:cubicBezTo>
                    <a:pt x="3155" y="4719"/>
                    <a:pt x="3489" y="4755"/>
                    <a:pt x="3846" y="4767"/>
                  </a:cubicBezTo>
                  <a:cubicBezTo>
                    <a:pt x="3548" y="5469"/>
                    <a:pt x="3358" y="5850"/>
                    <a:pt x="3239" y="6065"/>
                  </a:cubicBezTo>
                  <a:cubicBezTo>
                    <a:pt x="3132" y="5767"/>
                    <a:pt x="2989" y="5279"/>
                    <a:pt x="2810" y="4695"/>
                  </a:cubicBezTo>
                  <a:close/>
                  <a:moveTo>
                    <a:pt x="1787" y="0"/>
                  </a:moveTo>
                  <a:cubicBezTo>
                    <a:pt x="1772" y="0"/>
                    <a:pt x="1755" y="1"/>
                    <a:pt x="1739" y="4"/>
                  </a:cubicBezTo>
                  <a:cubicBezTo>
                    <a:pt x="1393" y="100"/>
                    <a:pt x="1274" y="552"/>
                    <a:pt x="1751" y="2517"/>
                  </a:cubicBezTo>
                  <a:cubicBezTo>
                    <a:pt x="1167" y="2898"/>
                    <a:pt x="274" y="3493"/>
                    <a:pt x="84" y="3731"/>
                  </a:cubicBezTo>
                  <a:cubicBezTo>
                    <a:pt x="12" y="3814"/>
                    <a:pt x="0" y="3933"/>
                    <a:pt x="36" y="4041"/>
                  </a:cubicBezTo>
                  <a:cubicBezTo>
                    <a:pt x="96" y="4171"/>
                    <a:pt x="203" y="4445"/>
                    <a:pt x="2346" y="4660"/>
                  </a:cubicBezTo>
                  <a:cubicBezTo>
                    <a:pt x="2655" y="5719"/>
                    <a:pt x="2929" y="6529"/>
                    <a:pt x="2929" y="6541"/>
                  </a:cubicBezTo>
                  <a:cubicBezTo>
                    <a:pt x="2977" y="6672"/>
                    <a:pt x="3072" y="6719"/>
                    <a:pt x="3167" y="6719"/>
                  </a:cubicBezTo>
                  <a:cubicBezTo>
                    <a:pt x="3334" y="6719"/>
                    <a:pt x="3477" y="6719"/>
                    <a:pt x="4310" y="4814"/>
                  </a:cubicBezTo>
                  <a:cubicBezTo>
                    <a:pt x="4608" y="4826"/>
                    <a:pt x="4894" y="4826"/>
                    <a:pt x="5144" y="4826"/>
                  </a:cubicBezTo>
                  <a:cubicBezTo>
                    <a:pt x="6084" y="4826"/>
                    <a:pt x="6239" y="4743"/>
                    <a:pt x="6299" y="4707"/>
                  </a:cubicBezTo>
                  <a:cubicBezTo>
                    <a:pt x="6394" y="4660"/>
                    <a:pt x="6453" y="4588"/>
                    <a:pt x="6465" y="4481"/>
                  </a:cubicBezTo>
                  <a:cubicBezTo>
                    <a:pt x="6501" y="4291"/>
                    <a:pt x="6406" y="4005"/>
                    <a:pt x="5132" y="2802"/>
                  </a:cubicBezTo>
                  <a:cubicBezTo>
                    <a:pt x="5430" y="2040"/>
                    <a:pt x="5858" y="873"/>
                    <a:pt x="5882" y="659"/>
                  </a:cubicBezTo>
                  <a:cubicBezTo>
                    <a:pt x="5906" y="588"/>
                    <a:pt x="5870" y="516"/>
                    <a:pt x="5822" y="469"/>
                  </a:cubicBezTo>
                  <a:cubicBezTo>
                    <a:pt x="5799" y="409"/>
                    <a:pt x="5691" y="373"/>
                    <a:pt x="5632" y="373"/>
                  </a:cubicBezTo>
                  <a:cubicBezTo>
                    <a:pt x="5549" y="373"/>
                    <a:pt x="5310" y="373"/>
                    <a:pt x="3572" y="1409"/>
                  </a:cubicBezTo>
                  <a:cubicBezTo>
                    <a:pt x="2691" y="659"/>
                    <a:pt x="1941" y="52"/>
                    <a:pt x="1929" y="52"/>
                  </a:cubicBezTo>
                  <a:cubicBezTo>
                    <a:pt x="1884" y="16"/>
                    <a:pt x="1838" y="0"/>
                    <a:pt x="17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48" name="Google Shape;2448;p63"/>
            <p:cNvGrpSpPr/>
            <p:nvPr/>
          </p:nvGrpSpPr>
          <p:grpSpPr>
            <a:xfrm rot="1888484" flipH="1">
              <a:off x="1204194" y="923530"/>
              <a:ext cx="234193" cy="243374"/>
              <a:chOff x="3488225" y="2800475"/>
              <a:chExt cx="98850" cy="102725"/>
            </a:xfrm>
          </p:grpSpPr>
          <p:sp>
            <p:nvSpPr>
              <p:cNvPr id="2449" name="Google Shape;2449;p63"/>
              <p:cNvSpPr/>
              <p:nvPr/>
            </p:nvSpPr>
            <p:spPr>
              <a:xfrm>
                <a:off x="3535550" y="2800475"/>
                <a:ext cx="11325" cy="102725"/>
              </a:xfrm>
              <a:custGeom>
                <a:avLst/>
                <a:gdLst/>
                <a:ahLst/>
                <a:cxnLst/>
                <a:rect l="l" t="t" r="r" b="b"/>
                <a:pathLst>
                  <a:path w="453" h="4109" extrusionOk="0">
                    <a:moveTo>
                      <a:pt x="239" y="0"/>
                    </a:moveTo>
                    <a:cubicBezTo>
                      <a:pt x="120" y="0"/>
                      <a:pt x="12" y="108"/>
                      <a:pt x="12" y="227"/>
                    </a:cubicBezTo>
                    <a:lnTo>
                      <a:pt x="0" y="3882"/>
                    </a:lnTo>
                    <a:cubicBezTo>
                      <a:pt x="0" y="4001"/>
                      <a:pt x="96" y="4108"/>
                      <a:pt x="215" y="4108"/>
                    </a:cubicBezTo>
                    <a:cubicBezTo>
                      <a:pt x="334" y="4108"/>
                      <a:pt x="441" y="4001"/>
                      <a:pt x="441" y="3882"/>
                    </a:cubicBezTo>
                    <a:lnTo>
                      <a:pt x="453" y="227"/>
                    </a:lnTo>
                    <a:cubicBezTo>
                      <a:pt x="453" y="108"/>
                      <a:pt x="358" y="0"/>
                      <a:pt x="2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0" name="Google Shape;2450;p63"/>
              <p:cNvSpPr/>
              <p:nvPr/>
            </p:nvSpPr>
            <p:spPr>
              <a:xfrm>
                <a:off x="3497750" y="2819400"/>
                <a:ext cx="88125" cy="63550"/>
              </a:xfrm>
              <a:custGeom>
                <a:avLst/>
                <a:gdLst/>
                <a:ahLst/>
                <a:cxnLst/>
                <a:rect l="l" t="t" r="r" b="b"/>
                <a:pathLst>
                  <a:path w="3525" h="2542" extrusionOk="0">
                    <a:moveTo>
                      <a:pt x="3284" y="0"/>
                    </a:moveTo>
                    <a:cubicBezTo>
                      <a:pt x="3241" y="0"/>
                      <a:pt x="3197" y="14"/>
                      <a:pt x="3156" y="41"/>
                    </a:cubicBezTo>
                    <a:lnTo>
                      <a:pt x="131" y="2160"/>
                    </a:lnTo>
                    <a:cubicBezTo>
                      <a:pt x="36" y="2220"/>
                      <a:pt x="0" y="2351"/>
                      <a:pt x="72" y="2458"/>
                    </a:cubicBezTo>
                    <a:cubicBezTo>
                      <a:pt x="119" y="2518"/>
                      <a:pt x="179" y="2541"/>
                      <a:pt x="262" y="2541"/>
                    </a:cubicBezTo>
                    <a:cubicBezTo>
                      <a:pt x="298" y="2541"/>
                      <a:pt x="346" y="2530"/>
                      <a:pt x="381" y="2506"/>
                    </a:cubicBezTo>
                    <a:lnTo>
                      <a:pt x="3394" y="398"/>
                    </a:lnTo>
                    <a:cubicBezTo>
                      <a:pt x="3501" y="339"/>
                      <a:pt x="3525" y="208"/>
                      <a:pt x="3453" y="101"/>
                    </a:cubicBezTo>
                    <a:cubicBezTo>
                      <a:pt x="3417" y="35"/>
                      <a:pt x="3353" y="0"/>
                      <a:pt x="32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1" name="Google Shape;2451;p63"/>
              <p:cNvSpPr/>
              <p:nvPr/>
            </p:nvSpPr>
            <p:spPr>
              <a:xfrm>
                <a:off x="3507275" y="2814900"/>
                <a:ext cx="69975" cy="71925"/>
              </a:xfrm>
              <a:custGeom>
                <a:avLst/>
                <a:gdLst/>
                <a:ahLst/>
                <a:cxnLst/>
                <a:rect l="l" t="t" r="r" b="b"/>
                <a:pathLst>
                  <a:path w="2799" h="2877" extrusionOk="0">
                    <a:moveTo>
                      <a:pt x="246" y="1"/>
                    </a:moveTo>
                    <a:cubicBezTo>
                      <a:pt x="193" y="1"/>
                      <a:pt x="140" y="22"/>
                      <a:pt x="96" y="66"/>
                    </a:cubicBezTo>
                    <a:cubicBezTo>
                      <a:pt x="12" y="150"/>
                      <a:pt x="0" y="281"/>
                      <a:pt x="84" y="376"/>
                    </a:cubicBezTo>
                    <a:lnTo>
                      <a:pt x="2382" y="2793"/>
                    </a:lnTo>
                    <a:cubicBezTo>
                      <a:pt x="2417" y="2841"/>
                      <a:pt x="2477" y="2876"/>
                      <a:pt x="2536" y="2876"/>
                    </a:cubicBezTo>
                    <a:cubicBezTo>
                      <a:pt x="2584" y="2876"/>
                      <a:pt x="2644" y="2864"/>
                      <a:pt x="2691" y="2817"/>
                    </a:cubicBezTo>
                    <a:cubicBezTo>
                      <a:pt x="2775" y="2721"/>
                      <a:pt x="2798" y="2591"/>
                      <a:pt x="2703" y="2495"/>
                    </a:cubicBezTo>
                    <a:lnTo>
                      <a:pt x="417" y="78"/>
                    </a:lnTo>
                    <a:cubicBezTo>
                      <a:pt x="366" y="28"/>
                      <a:pt x="306" y="1"/>
                      <a:pt x="2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2" name="Google Shape;2452;p63"/>
              <p:cNvSpPr/>
              <p:nvPr/>
            </p:nvSpPr>
            <p:spPr>
              <a:xfrm>
                <a:off x="3488225" y="2844825"/>
                <a:ext cx="98850" cy="11325"/>
              </a:xfrm>
              <a:custGeom>
                <a:avLst/>
                <a:gdLst/>
                <a:ahLst/>
                <a:cxnLst/>
                <a:rect l="l" t="t" r="r" b="b"/>
                <a:pathLst>
                  <a:path w="3954" h="453" extrusionOk="0">
                    <a:moveTo>
                      <a:pt x="3739" y="0"/>
                    </a:moveTo>
                    <a:lnTo>
                      <a:pt x="203" y="24"/>
                    </a:lnTo>
                    <a:cubicBezTo>
                      <a:pt x="84" y="24"/>
                      <a:pt x="0" y="131"/>
                      <a:pt x="0" y="251"/>
                    </a:cubicBezTo>
                    <a:cubicBezTo>
                      <a:pt x="0" y="370"/>
                      <a:pt x="108" y="453"/>
                      <a:pt x="227" y="453"/>
                    </a:cubicBezTo>
                    <a:lnTo>
                      <a:pt x="3751" y="429"/>
                    </a:lnTo>
                    <a:cubicBezTo>
                      <a:pt x="3870" y="429"/>
                      <a:pt x="3953" y="322"/>
                      <a:pt x="3953" y="203"/>
                    </a:cubicBezTo>
                    <a:cubicBezTo>
                      <a:pt x="3953" y="84"/>
                      <a:pt x="3858" y="0"/>
                      <a:pt x="37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53" name="Google Shape;2453;p63"/>
            <p:cNvSpPr/>
            <p:nvPr/>
          </p:nvSpPr>
          <p:spPr>
            <a:xfrm rot="-858095" flipH="1">
              <a:off x="1258555" y="1887392"/>
              <a:ext cx="125447" cy="126003"/>
            </a:xfrm>
            <a:custGeom>
              <a:avLst/>
              <a:gdLst/>
              <a:ahLst/>
              <a:cxnLst/>
              <a:rect l="l" t="t" r="r" b="b"/>
              <a:pathLst>
                <a:path w="3013" h="3026" extrusionOk="0">
                  <a:moveTo>
                    <a:pt x="1512" y="430"/>
                  </a:moveTo>
                  <a:cubicBezTo>
                    <a:pt x="1810" y="430"/>
                    <a:pt x="2072" y="549"/>
                    <a:pt x="2262" y="739"/>
                  </a:cubicBezTo>
                  <a:cubicBezTo>
                    <a:pt x="2477" y="953"/>
                    <a:pt x="2584" y="1215"/>
                    <a:pt x="2584" y="1501"/>
                  </a:cubicBezTo>
                  <a:cubicBezTo>
                    <a:pt x="2584" y="2096"/>
                    <a:pt x="2084" y="2573"/>
                    <a:pt x="1512" y="2573"/>
                  </a:cubicBezTo>
                  <a:cubicBezTo>
                    <a:pt x="917" y="2573"/>
                    <a:pt x="441" y="2096"/>
                    <a:pt x="441" y="1501"/>
                  </a:cubicBezTo>
                  <a:cubicBezTo>
                    <a:pt x="441" y="906"/>
                    <a:pt x="917" y="430"/>
                    <a:pt x="1512" y="430"/>
                  </a:cubicBezTo>
                  <a:close/>
                  <a:moveTo>
                    <a:pt x="1512" y="1"/>
                  </a:moveTo>
                  <a:cubicBezTo>
                    <a:pt x="691" y="1"/>
                    <a:pt x="0" y="668"/>
                    <a:pt x="0" y="1501"/>
                  </a:cubicBezTo>
                  <a:cubicBezTo>
                    <a:pt x="0" y="2335"/>
                    <a:pt x="679" y="3025"/>
                    <a:pt x="1512" y="3025"/>
                  </a:cubicBezTo>
                  <a:cubicBezTo>
                    <a:pt x="2346" y="3025"/>
                    <a:pt x="3012" y="2335"/>
                    <a:pt x="3012" y="1513"/>
                  </a:cubicBezTo>
                  <a:cubicBezTo>
                    <a:pt x="3012" y="1120"/>
                    <a:pt x="2858" y="727"/>
                    <a:pt x="2584" y="441"/>
                  </a:cubicBezTo>
                  <a:cubicBezTo>
                    <a:pt x="2298" y="168"/>
                    <a:pt x="1905" y="1"/>
                    <a:pt x="15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54" name="Google Shape;2454;p63"/>
            <p:cNvGrpSpPr/>
            <p:nvPr/>
          </p:nvGrpSpPr>
          <p:grpSpPr>
            <a:xfrm rot="2943695">
              <a:off x="2768384" y="3028519"/>
              <a:ext cx="420261" cy="374726"/>
              <a:chOff x="2811050" y="2544800"/>
              <a:chExt cx="156900" cy="139900"/>
            </a:xfrm>
          </p:grpSpPr>
          <p:sp>
            <p:nvSpPr>
              <p:cNvPr id="2455" name="Google Shape;2455;p63"/>
              <p:cNvSpPr/>
              <p:nvPr/>
            </p:nvSpPr>
            <p:spPr>
              <a:xfrm>
                <a:off x="2811050" y="2544800"/>
                <a:ext cx="156900" cy="139900"/>
              </a:xfrm>
              <a:custGeom>
                <a:avLst/>
                <a:gdLst/>
                <a:ahLst/>
                <a:cxnLst/>
                <a:rect l="l" t="t" r="r" b="b"/>
                <a:pathLst>
                  <a:path w="6276" h="5596" extrusionOk="0">
                    <a:moveTo>
                      <a:pt x="3239" y="286"/>
                    </a:moveTo>
                    <a:cubicBezTo>
                      <a:pt x="3406" y="476"/>
                      <a:pt x="3501" y="1143"/>
                      <a:pt x="3525" y="1619"/>
                    </a:cubicBezTo>
                    <a:cubicBezTo>
                      <a:pt x="2430" y="2738"/>
                      <a:pt x="1179" y="4001"/>
                      <a:pt x="501" y="4763"/>
                    </a:cubicBezTo>
                    <a:cubicBezTo>
                      <a:pt x="1179" y="3381"/>
                      <a:pt x="2941" y="524"/>
                      <a:pt x="3239" y="286"/>
                    </a:cubicBezTo>
                    <a:close/>
                    <a:moveTo>
                      <a:pt x="4120" y="2917"/>
                    </a:moveTo>
                    <a:cubicBezTo>
                      <a:pt x="4882" y="3286"/>
                      <a:pt x="5728" y="3762"/>
                      <a:pt x="5894" y="3977"/>
                    </a:cubicBezTo>
                    <a:cubicBezTo>
                      <a:pt x="5382" y="4239"/>
                      <a:pt x="2049" y="5096"/>
                      <a:pt x="703" y="5298"/>
                    </a:cubicBezTo>
                    <a:cubicBezTo>
                      <a:pt x="1537" y="4774"/>
                      <a:pt x="3084" y="3679"/>
                      <a:pt x="4120" y="2917"/>
                    </a:cubicBezTo>
                    <a:close/>
                    <a:moveTo>
                      <a:pt x="3263" y="0"/>
                    </a:moveTo>
                    <a:cubicBezTo>
                      <a:pt x="3156" y="0"/>
                      <a:pt x="3049" y="95"/>
                      <a:pt x="2882" y="286"/>
                    </a:cubicBezTo>
                    <a:cubicBezTo>
                      <a:pt x="2203" y="1119"/>
                      <a:pt x="72" y="4810"/>
                      <a:pt x="1" y="5405"/>
                    </a:cubicBezTo>
                    <a:lnTo>
                      <a:pt x="1" y="5417"/>
                    </a:lnTo>
                    <a:lnTo>
                      <a:pt x="1" y="5453"/>
                    </a:lnTo>
                    <a:lnTo>
                      <a:pt x="1" y="5465"/>
                    </a:lnTo>
                    <a:cubicBezTo>
                      <a:pt x="1" y="5465"/>
                      <a:pt x="13" y="5477"/>
                      <a:pt x="13" y="5489"/>
                    </a:cubicBezTo>
                    <a:cubicBezTo>
                      <a:pt x="13" y="5513"/>
                      <a:pt x="24" y="5513"/>
                      <a:pt x="24" y="5525"/>
                    </a:cubicBezTo>
                    <a:cubicBezTo>
                      <a:pt x="72" y="5584"/>
                      <a:pt x="167" y="5596"/>
                      <a:pt x="239" y="5596"/>
                    </a:cubicBezTo>
                    <a:cubicBezTo>
                      <a:pt x="596" y="5596"/>
                      <a:pt x="6037" y="4477"/>
                      <a:pt x="6180" y="4024"/>
                    </a:cubicBezTo>
                    <a:cubicBezTo>
                      <a:pt x="6204" y="3929"/>
                      <a:pt x="6275" y="3643"/>
                      <a:pt x="4168" y="2619"/>
                    </a:cubicBezTo>
                    <a:cubicBezTo>
                      <a:pt x="4148" y="2614"/>
                      <a:pt x="4128" y="2612"/>
                      <a:pt x="4109" y="2612"/>
                    </a:cubicBezTo>
                    <a:cubicBezTo>
                      <a:pt x="4083" y="2612"/>
                      <a:pt x="4058" y="2617"/>
                      <a:pt x="4037" y="2631"/>
                    </a:cubicBezTo>
                    <a:cubicBezTo>
                      <a:pt x="2977" y="3393"/>
                      <a:pt x="1370" y="4524"/>
                      <a:pt x="596" y="5036"/>
                    </a:cubicBezTo>
                    <a:cubicBezTo>
                      <a:pt x="1251" y="4286"/>
                      <a:pt x="2739" y="2750"/>
                      <a:pt x="3751" y="1738"/>
                    </a:cubicBezTo>
                    <a:cubicBezTo>
                      <a:pt x="3775" y="1726"/>
                      <a:pt x="3799" y="1679"/>
                      <a:pt x="3799" y="1655"/>
                    </a:cubicBezTo>
                    <a:cubicBezTo>
                      <a:pt x="3775" y="1429"/>
                      <a:pt x="3703" y="286"/>
                      <a:pt x="3358" y="36"/>
                    </a:cubicBezTo>
                    <a:cubicBezTo>
                      <a:pt x="3334" y="12"/>
                      <a:pt x="3287" y="0"/>
                      <a:pt x="32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6" name="Google Shape;2456;p63"/>
              <p:cNvSpPr/>
              <p:nvPr/>
            </p:nvSpPr>
            <p:spPr>
              <a:xfrm>
                <a:off x="2900050" y="2583725"/>
                <a:ext cx="53900" cy="42350"/>
              </a:xfrm>
              <a:custGeom>
                <a:avLst/>
                <a:gdLst/>
                <a:ahLst/>
                <a:cxnLst/>
                <a:rect l="l" t="t" r="r" b="b"/>
                <a:pathLst>
                  <a:path w="2156" h="1694" extrusionOk="0">
                    <a:moveTo>
                      <a:pt x="148" y="0"/>
                    </a:moveTo>
                    <a:cubicBezTo>
                      <a:pt x="79" y="0"/>
                      <a:pt x="23" y="36"/>
                      <a:pt x="13" y="98"/>
                    </a:cubicBezTo>
                    <a:cubicBezTo>
                      <a:pt x="1" y="169"/>
                      <a:pt x="24" y="241"/>
                      <a:pt x="96" y="265"/>
                    </a:cubicBezTo>
                    <a:cubicBezTo>
                      <a:pt x="858" y="515"/>
                      <a:pt x="1727" y="836"/>
                      <a:pt x="1882" y="955"/>
                    </a:cubicBezTo>
                    <a:cubicBezTo>
                      <a:pt x="1810" y="1062"/>
                      <a:pt x="1501" y="1277"/>
                      <a:pt x="1156" y="1431"/>
                    </a:cubicBezTo>
                    <a:cubicBezTo>
                      <a:pt x="1096" y="1467"/>
                      <a:pt x="1072" y="1551"/>
                      <a:pt x="1096" y="1610"/>
                    </a:cubicBezTo>
                    <a:cubicBezTo>
                      <a:pt x="1132" y="1658"/>
                      <a:pt x="1167" y="1693"/>
                      <a:pt x="1215" y="1693"/>
                    </a:cubicBezTo>
                    <a:cubicBezTo>
                      <a:pt x="1227" y="1693"/>
                      <a:pt x="1263" y="1693"/>
                      <a:pt x="1263" y="1646"/>
                    </a:cubicBezTo>
                    <a:cubicBezTo>
                      <a:pt x="1453" y="1551"/>
                      <a:pt x="2048" y="1241"/>
                      <a:pt x="2144" y="1003"/>
                    </a:cubicBezTo>
                    <a:cubicBezTo>
                      <a:pt x="2156" y="931"/>
                      <a:pt x="2144" y="872"/>
                      <a:pt x="2120" y="836"/>
                    </a:cubicBezTo>
                    <a:cubicBezTo>
                      <a:pt x="2037" y="646"/>
                      <a:pt x="1013" y="277"/>
                      <a:pt x="179" y="3"/>
                    </a:cubicBezTo>
                    <a:cubicBezTo>
                      <a:pt x="169" y="1"/>
                      <a:pt x="158" y="0"/>
                      <a:pt x="1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57" name="Google Shape;2457;p63"/>
            <p:cNvSpPr/>
            <p:nvPr/>
          </p:nvSpPr>
          <p:spPr>
            <a:xfrm rot="-3767535" flipH="1">
              <a:off x="1658386" y="3612683"/>
              <a:ext cx="300058" cy="310096"/>
            </a:xfrm>
            <a:custGeom>
              <a:avLst/>
              <a:gdLst/>
              <a:ahLst/>
              <a:cxnLst/>
              <a:rect l="l" t="t" r="r" b="b"/>
              <a:pathLst>
                <a:path w="6502" h="6720" extrusionOk="0">
                  <a:moveTo>
                    <a:pt x="1870" y="540"/>
                  </a:moveTo>
                  <a:cubicBezTo>
                    <a:pt x="2143" y="766"/>
                    <a:pt x="2620" y="1171"/>
                    <a:pt x="3167" y="1624"/>
                  </a:cubicBezTo>
                  <a:cubicBezTo>
                    <a:pt x="2822" y="1826"/>
                    <a:pt x="2477" y="2040"/>
                    <a:pt x="2143" y="2255"/>
                  </a:cubicBezTo>
                  <a:cubicBezTo>
                    <a:pt x="1905" y="1231"/>
                    <a:pt x="1858" y="766"/>
                    <a:pt x="1870" y="540"/>
                  </a:cubicBezTo>
                  <a:close/>
                  <a:moveTo>
                    <a:pt x="5370" y="897"/>
                  </a:moveTo>
                  <a:lnTo>
                    <a:pt x="5370" y="897"/>
                  </a:lnTo>
                  <a:cubicBezTo>
                    <a:pt x="5263" y="1207"/>
                    <a:pt x="5072" y="1743"/>
                    <a:pt x="4787" y="2457"/>
                  </a:cubicBezTo>
                  <a:cubicBezTo>
                    <a:pt x="4525" y="2219"/>
                    <a:pt x="4227" y="1969"/>
                    <a:pt x="3906" y="1683"/>
                  </a:cubicBezTo>
                  <a:cubicBezTo>
                    <a:pt x="4644" y="1266"/>
                    <a:pt x="5084" y="1028"/>
                    <a:pt x="5370" y="897"/>
                  </a:cubicBezTo>
                  <a:close/>
                  <a:moveTo>
                    <a:pt x="1858" y="2969"/>
                  </a:moveTo>
                  <a:cubicBezTo>
                    <a:pt x="1965" y="3338"/>
                    <a:pt x="2060" y="3755"/>
                    <a:pt x="2203" y="4207"/>
                  </a:cubicBezTo>
                  <a:cubicBezTo>
                    <a:pt x="1250" y="4088"/>
                    <a:pt x="738" y="3969"/>
                    <a:pt x="536" y="3886"/>
                  </a:cubicBezTo>
                  <a:cubicBezTo>
                    <a:pt x="727" y="3731"/>
                    <a:pt x="1155" y="3409"/>
                    <a:pt x="1858" y="2969"/>
                  </a:cubicBezTo>
                  <a:close/>
                  <a:moveTo>
                    <a:pt x="3513" y="1921"/>
                  </a:moveTo>
                  <a:cubicBezTo>
                    <a:pt x="3929" y="2266"/>
                    <a:pt x="4298" y="2600"/>
                    <a:pt x="4608" y="2898"/>
                  </a:cubicBezTo>
                  <a:cubicBezTo>
                    <a:pt x="4429" y="3374"/>
                    <a:pt x="4227" y="3874"/>
                    <a:pt x="4025" y="4338"/>
                  </a:cubicBezTo>
                  <a:cubicBezTo>
                    <a:pt x="3584" y="4326"/>
                    <a:pt x="3120" y="4291"/>
                    <a:pt x="2679" y="4243"/>
                  </a:cubicBezTo>
                  <a:cubicBezTo>
                    <a:pt x="2513" y="3683"/>
                    <a:pt x="2358" y="3159"/>
                    <a:pt x="2239" y="2695"/>
                  </a:cubicBezTo>
                  <a:cubicBezTo>
                    <a:pt x="2655" y="2445"/>
                    <a:pt x="3096" y="2183"/>
                    <a:pt x="3513" y="1921"/>
                  </a:cubicBezTo>
                  <a:close/>
                  <a:moveTo>
                    <a:pt x="4953" y="3207"/>
                  </a:moveTo>
                  <a:cubicBezTo>
                    <a:pt x="5632" y="3862"/>
                    <a:pt x="5894" y="4171"/>
                    <a:pt x="5977" y="4326"/>
                  </a:cubicBezTo>
                  <a:cubicBezTo>
                    <a:pt x="5846" y="4350"/>
                    <a:pt x="5596" y="4362"/>
                    <a:pt x="5132" y="4362"/>
                  </a:cubicBezTo>
                  <a:cubicBezTo>
                    <a:pt x="4941" y="4362"/>
                    <a:pt x="4715" y="4362"/>
                    <a:pt x="4489" y="4350"/>
                  </a:cubicBezTo>
                  <a:cubicBezTo>
                    <a:pt x="4644" y="3981"/>
                    <a:pt x="4799" y="3588"/>
                    <a:pt x="4953" y="3207"/>
                  </a:cubicBezTo>
                  <a:close/>
                  <a:moveTo>
                    <a:pt x="2810" y="4695"/>
                  </a:moveTo>
                  <a:lnTo>
                    <a:pt x="2810" y="4695"/>
                  </a:lnTo>
                  <a:cubicBezTo>
                    <a:pt x="3155" y="4719"/>
                    <a:pt x="3489" y="4755"/>
                    <a:pt x="3846" y="4767"/>
                  </a:cubicBezTo>
                  <a:cubicBezTo>
                    <a:pt x="3548" y="5469"/>
                    <a:pt x="3358" y="5850"/>
                    <a:pt x="3239" y="6065"/>
                  </a:cubicBezTo>
                  <a:cubicBezTo>
                    <a:pt x="3132" y="5767"/>
                    <a:pt x="2989" y="5279"/>
                    <a:pt x="2810" y="4695"/>
                  </a:cubicBezTo>
                  <a:close/>
                  <a:moveTo>
                    <a:pt x="1787" y="0"/>
                  </a:moveTo>
                  <a:cubicBezTo>
                    <a:pt x="1772" y="0"/>
                    <a:pt x="1755" y="1"/>
                    <a:pt x="1739" y="4"/>
                  </a:cubicBezTo>
                  <a:cubicBezTo>
                    <a:pt x="1393" y="100"/>
                    <a:pt x="1274" y="552"/>
                    <a:pt x="1751" y="2517"/>
                  </a:cubicBezTo>
                  <a:cubicBezTo>
                    <a:pt x="1167" y="2898"/>
                    <a:pt x="274" y="3493"/>
                    <a:pt x="84" y="3731"/>
                  </a:cubicBezTo>
                  <a:cubicBezTo>
                    <a:pt x="12" y="3814"/>
                    <a:pt x="0" y="3933"/>
                    <a:pt x="36" y="4041"/>
                  </a:cubicBezTo>
                  <a:cubicBezTo>
                    <a:pt x="96" y="4171"/>
                    <a:pt x="203" y="4445"/>
                    <a:pt x="2346" y="4660"/>
                  </a:cubicBezTo>
                  <a:cubicBezTo>
                    <a:pt x="2655" y="5719"/>
                    <a:pt x="2929" y="6529"/>
                    <a:pt x="2929" y="6541"/>
                  </a:cubicBezTo>
                  <a:cubicBezTo>
                    <a:pt x="2977" y="6672"/>
                    <a:pt x="3072" y="6719"/>
                    <a:pt x="3167" y="6719"/>
                  </a:cubicBezTo>
                  <a:cubicBezTo>
                    <a:pt x="3334" y="6719"/>
                    <a:pt x="3477" y="6719"/>
                    <a:pt x="4310" y="4814"/>
                  </a:cubicBezTo>
                  <a:cubicBezTo>
                    <a:pt x="4608" y="4826"/>
                    <a:pt x="4894" y="4826"/>
                    <a:pt x="5144" y="4826"/>
                  </a:cubicBezTo>
                  <a:cubicBezTo>
                    <a:pt x="6084" y="4826"/>
                    <a:pt x="6239" y="4743"/>
                    <a:pt x="6299" y="4707"/>
                  </a:cubicBezTo>
                  <a:cubicBezTo>
                    <a:pt x="6394" y="4660"/>
                    <a:pt x="6453" y="4588"/>
                    <a:pt x="6465" y="4481"/>
                  </a:cubicBezTo>
                  <a:cubicBezTo>
                    <a:pt x="6501" y="4291"/>
                    <a:pt x="6406" y="4005"/>
                    <a:pt x="5132" y="2802"/>
                  </a:cubicBezTo>
                  <a:cubicBezTo>
                    <a:pt x="5430" y="2040"/>
                    <a:pt x="5858" y="873"/>
                    <a:pt x="5882" y="659"/>
                  </a:cubicBezTo>
                  <a:cubicBezTo>
                    <a:pt x="5906" y="588"/>
                    <a:pt x="5870" y="516"/>
                    <a:pt x="5822" y="469"/>
                  </a:cubicBezTo>
                  <a:cubicBezTo>
                    <a:pt x="5799" y="409"/>
                    <a:pt x="5691" y="373"/>
                    <a:pt x="5632" y="373"/>
                  </a:cubicBezTo>
                  <a:cubicBezTo>
                    <a:pt x="5549" y="373"/>
                    <a:pt x="5310" y="373"/>
                    <a:pt x="3572" y="1409"/>
                  </a:cubicBezTo>
                  <a:cubicBezTo>
                    <a:pt x="2691" y="659"/>
                    <a:pt x="1941" y="52"/>
                    <a:pt x="1929" y="52"/>
                  </a:cubicBezTo>
                  <a:cubicBezTo>
                    <a:pt x="1884" y="16"/>
                    <a:pt x="1838" y="0"/>
                    <a:pt x="17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63"/>
            <p:cNvSpPr/>
            <p:nvPr/>
          </p:nvSpPr>
          <p:spPr>
            <a:xfrm rot="-858095" flipH="1">
              <a:off x="2560230" y="3818279"/>
              <a:ext cx="125447" cy="126003"/>
            </a:xfrm>
            <a:custGeom>
              <a:avLst/>
              <a:gdLst/>
              <a:ahLst/>
              <a:cxnLst/>
              <a:rect l="l" t="t" r="r" b="b"/>
              <a:pathLst>
                <a:path w="3013" h="3026" extrusionOk="0">
                  <a:moveTo>
                    <a:pt x="1512" y="430"/>
                  </a:moveTo>
                  <a:cubicBezTo>
                    <a:pt x="1810" y="430"/>
                    <a:pt x="2072" y="549"/>
                    <a:pt x="2262" y="739"/>
                  </a:cubicBezTo>
                  <a:cubicBezTo>
                    <a:pt x="2477" y="953"/>
                    <a:pt x="2584" y="1215"/>
                    <a:pt x="2584" y="1501"/>
                  </a:cubicBezTo>
                  <a:cubicBezTo>
                    <a:pt x="2584" y="2096"/>
                    <a:pt x="2084" y="2573"/>
                    <a:pt x="1512" y="2573"/>
                  </a:cubicBezTo>
                  <a:cubicBezTo>
                    <a:pt x="917" y="2573"/>
                    <a:pt x="441" y="2096"/>
                    <a:pt x="441" y="1501"/>
                  </a:cubicBezTo>
                  <a:cubicBezTo>
                    <a:pt x="441" y="906"/>
                    <a:pt x="917" y="430"/>
                    <a:pt x="1512" y="430"/>
                  </a:cubicBezTo>
                  <a:close/>
                  <a:moveTo>
                    <a:pt x="1512" y="1"/>
                  </a:moveTo>
                  <a:cubicBezTo>
                    <a:pt x="691" y="1"/>
                    <a:pt x="0" y="668"/>
                    <a:pt x="0" y="1501"/>
                  </a:cubicBezTo>
                  <a:cubicBezTo>
                    <a:pt x="0" y="2335"/>
                    <a:pt x="679" y="3025"/>
                    <a:pt x="1512" y="3025"/>
                  </a:cubicBezTo>
                  <a:cubicBezTo>
                    <a:pt x="2346" y="3025"/>
                    <a:pt x="3012" y="2335"/>
                    <a:pt x="3012" y="1513"/>
                  </a:cubicBezTo>
                  <a:cubicBezTo>
                    <a:pt x="3012" y="1120"/>
                    <a:pt x="2858" y="727"/>
                    <a:pt x="2584" y="441"/>
                  </a:cubicBezTo>
                  <a:cubicBezTo>
                    <a:pt x="2298" y="168"/>
                    <a:pt x="1905" y="1"/>
                    <a:pt x="15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63"/>
            <p:cNvSpPr/>
            <p:nvPr/>
          </p:nvSpPr>
          <p:spPr>
            <a:xfrm rot="-858095" flipH="1">
              <a:off x="3583105" y="2854829"/>
              <a:ext cx="125447" cy="126003"/>
            </a:xfrm>
            <a:custGeom>
              <a:avLst/>
              <a:gdLst/>
              <a:ahLst/>
              <a:cxnLst/>
              <a:rect l="l" t="t" r="r" b="b"/>
              <a:pathLst>
                <a:path w="3013" h="3026" extrusionOk="0">
                  <a:moveTo>
                    <a:pt x="1512" y="430"/>
                  </a:moveTo>
                  <a:cubicBezTo>
                    <a:pt x="1810" y="430"/>
                    <a:pt x="2072" y="549"/>
                    <a:pt x="2262" y="739"/>
                  </a:cubicBezTo>
                  <a:cubicBezTo>
                    <a:pt x="2477" y="953"/>
                    <a:pt x="2584" y="1215"/>
                    <a:pt x="2584" y="1501"/>
                  </a:cubicBezTo>
                  <a:cubicBezTo>
                    <a:pt x="2584" y="2096"/>
                    <a:pt x="2084" y="2573"/>
                    <a:pt x="1512" y="2573"/>
                  </a:cubicBezTo>
                  <a:cubicBezTo>
                    <a:pt x="917" y="2573"/>
                    <a:pt x="441" y="2096"/>
                    <a:pt x="441" y="1501"/>
                  </a:cubicBezTo>
                  <a:cubicBezTo>
                    <a:pt x="441" y="906"/>
                    <a:pt x="917" y="430"/>
                    <a:pt x="1512" y="430"/>
                  </a:cubicBezTo>
                  <a:close/>
                  <a:moveTo>
                    <a:pt x="1512" y="1"/>
                  </a:moveTo>
                  <a:cubicBezTo>
                    <a:pt x="691" y="1"/>
                    <a:pt x="0" y="668"/>
                    <a:pt x="0" y="1501"/>
                  </a:cubicBezTo>
                  <a:cubicBezTo>
                    <a:pt x="0" y="2335"/>
                    <a:pt x="679" y="3025"/>
                    <a:pt x="1512" y="3025"/>
                  </a:cubicBezTo>
                  <a:cubicBezTo>
                    <a:pt x="2346" y="3025"/>
                    <a:pt x="3012" y="2335"/>
                    <a:pt x="3012" y="1513"/>
                  </a:cubicBezTo>
                  <a:cubicBezTo>
                    <a:pt x="3012" y="1120"/>
                    <a:pt x="2858" y="727"/>
                    <a:pt x="2584" y="441"/>
                  </a:cubicBezTo>
                  <a:cubicBezTo>
                    <a:pt x="2298" y="168"/>
                    <a:pt x="1905" y="1"/>
                    <a:pt x="15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60" name="Google Shape;2460;p63"/>
            <p:cNvGrpSpPr/>
            <p:nvPr/>
          </p:nvGrpSpPr>
          <p:grpSpPr>
            <a:xfrm rot="-762448" flipH="1">
              <a:off x="603482" y="1492885"/>
              <a:ext cx="420258" cy="374723"/>
              <a:chOff x="2811050" y="2544800"/>
              <a:chExt cx="156900" cy="139900"/>
            </a:xfrm>
          </p:grpSpPr>
          <p:sp>
            <p:nvSpPr>
              <p:cNvPr id="2461" name="Google Shape;2461;p63"/>
              <p:cNvSpPr/>
              <p:nvPr/>
            </p:nvSpPr>
            <p:spPr>
              <a:xfrm>
                <a:off x="2811050" y="2544800"/>
                <a:ext cx="156900" cy="139900"/>
              </a:xfrm>
              <a:custGeom>
                <a:avLst/>
                <a:gdLst/>
                <a:ahLst/>
                <a:cxnLst/>
                <a:rect l="l" t="t" r="r" b="b"/>
                <a:pathLst>
                  <a:path w="6276" h="5596" extrusionOk="0">
                    <a:moveTo>
                      <a:pt x="3239" y="286"/>
                    </a:moveTo>
                    <a:cubicBezTo>
                      <a:pt x="3406" y="476"/>
                      <a:pt x="3501" y="1143"/>
                      <a:pt x="3525" y="1619"/>
                    </a:cubicBezTo>
                    <a:cubicBezTo>
                      <a:pt x="2430" y="2738"/>
                      <a:pt x="1179" y="4001"/>
                      <a:pt x="501" y="4763"/>
                    </a:cubicBezTo>
                    <a:cubicBezTo>
                      <a:pt x="1179" y="3381"/>
                      <a:pt x="2941" y="524"/>
                      <a:pt x="3239" y="286"/>
                    </a:cubicBezTo>
                    <a:close/>
                    <a:moveTo>
                      <a:pt x="4120" y="2917"/>
                    </a:moveTo>
                    <a:cubicBezTo>
                      <a:pt x="4882" y="3286"/>
                      <a:pt x="5728" y="3762"/>
                      <a:pt x="5894" y="3977"/>
                    </a:cubicBezTo>
                    <a:cubicBezTo>
                      <a:pt x="5382" y="4239"/>
                      <a:pt x="2049" y="5096"/>
                      <a:pt x="703" y="5298"/>
                    </a:cubicBezTo>
                    <a:cubicBezTo>
                      <a:pt x="1537" y="4774"/>
                      <a:pt x="3084" y="3679"/>
                      <a:pt x="4120" y="2917"/>
                    </a:cubicBezTo>
                    <a:close/>
                    <a:moveTo>
                      <a:pt x="3263" y="0"/>
                    </a:moveTo>
                    <a:cubicBezTo>
                      <a:pt x="3156" y="0"/>
                      <a:pt x="3049" y="95"/>
                      <a:pt x="2882" y="286"/>
                    </a:cubicBezTo>
                    <a:cubicBezTo>
                      <a:pt x="2203" y="1119"/>
                      <a:pt x="72" y="4810"/>
                      <a:pt x="1" y="5405"/>
                    </a:cubicBezTo>
                    <a:lnTo>
                      <a:pt x="1" y="5417"/>
                    </a:lnTo>
                    <a:lnTo>
                      <a:pt x="1" y="5453"/>
                    </a:lnTo>
                    <a:lnTo>
                      <a:pt x="1" y="5465"/>
                    </a:lnTo>
                    <a:cubicBezTo>
                      <a:pt x="1" y="5465"/>
                      <a:pt x="13" y="5477"/>
                      <a:pt x="13" y="5489"/>
                    </a:cubicBezTo>
                    <a:cubicBezTo>
                      <a:pt x="13" y="5513"/>
                      <a:pt x="24" y="5513"/>
                      <a:pt x="24" y="5525"/>
                    </a:cubicBezTo>
                    <a:cubicBezTo>
                      <a:pt x="72" y="5584"/>
                      <a:pt x="167" y="5596"/>
                      <a:pt x="239" y="5596"/>
                    </a:cubicBezTo>
                    <a:cubicBezTo>
                      <a:pt x="596" y="5596"/>
                      <a:pt x="6037" y="4477"/>
                      <a:pt x="6180" y="4024"/>
                    </a:cubicBezTo>
                    <a:cubicBezTo>
                      <a:pt x="6204" y="3929"/>
                      <a:pt x="6275" y="3643"/>
                      <a:pt x="4168" y="2619"/>
                    </a:cubicBezTo>
                    <a:cubicBezTo>
                      <a:pt x="4148" y="2614"/>
                      <a:pt x="4128" y="2612"/>
                      <a:pt x="4109" y="2612"/>
                    </a:cubicBezTo>
                    <a:cubicBezTo>
                      <a:pt x="4083" y="2612"/>
                      <a:pt x="4058" y="2617"/>
                      <a:pt x="4037" y="2631"/>
                    </a:cubicBezTo>
                    <a:cubicBezTo>
                      <a:pt x="2977" y="3393"/>
                      <a:pt x="1370" y="4524"/>
                      <a:pt x="596" y="5036"/>
                    </a:cubicBezTo>
                    <a:cubicBezTo>
                      <a:pt x="1251" y="4286"/>
                      <a:pt x="2739" y="2750"/>
                      <a:pt x="3751" y="1738"/>
                    </a:cubicBezTo>
                    <a:cubicBezTo>
                      <a:pt x="3775" y="1726"/>
                      <a:pt x="3799" y="1679"/>
                      <a:pt x="3799" y="1655"/>
                    </a:cubicBezTo>
                    <a:cubicBezTo>
                      <a:pt x="3775" y="1429"/>
                      <a:pt x="3703" y="286"/>
                      <a:pt x="3358" y="36"/>
                    </a:cubicBezTo>
                    <a:cubicBezTo>
                      <a:pt x="3334" y="12"/>
                      <a:pt x="3287" y="0"/>
                      <a:pt x="32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2" name="Google Shape;2462;p63"/>
              <p:cNvSpPr/>
              <p:nvPr/>
            </p:nvSpPr>
            <p:spPr>
              <a:xfrm>
                <a:off x="2900050" y="2583725"/>
                <a:ext cx="53900" cy="42350"/>
              </a:xfrm>
              <a:custGeom>
                <a:avLst/>
                <a:gdLst/>
                <a:ahLst/>
                <a:cxnLst/>
                <a:rect l="l" t="t" r="r" b="b"/>
                <a:pathLst>
                  <a:path w="2156" h="1694" extrusionOk="0">
                    <a:moveTo>
                      <a:pt x="148" y="0"/>
                    </a:moveTo>
                    <a:cubicBezTo>
                      <a:pt x="79" y="0"/>
                      <a:pt x="23" y="36"/>
                      <a:pt x="13" y="98"/>
                    </a:cubicBezTo>
                    <a:cubicBezTo>
                      <a:pt x="1" y="169"/>
                      <a:pt x="24" y="241"/>
                      <a:pt x="96" y="265"/>
                    </a:cubicBezTo>
                    <a:cubicBezTo>
                      <a:pt x="858" y="515"/>
                      <a:pt x="1727" y="836"/>
                      <a:pt x="1882" y="955"/>
                    </a:cubicBezTo>
                    <a:cubicBezTo>
                      <a:pt x="1810" y="1062"/>
                      <a:pt x="1501" y="1277"/>
                      <a:pt x="1156" y="1431"/>
                    </a:cubicBezTo>
                    <a:cubicBezTo>
                      <a:pt x="1096" y="1467"/>
                      <a:pt x="1072" y="1551"/>
                      <a:pt x="1096" y="1610"/>
                    </a:cubicBezTo>
                    <a:cubicBezTo>
                      <a:pt x="1132" y="1658"/>
                      <a:pt x="1167" y="1693"/>
                      <a:pt x="1215" y="1693"/>
                    </a:cubicBezTo>
                    <a:cubicBezTo>
                      <a:pt x="1227" y="1693"/>
                      <a:pt x="1263" y="1693"/>
                      <a:pt x="1263" y="1646"/>
                    </a:cubicBezTo>
                    <a:cubicBezTo>
                      <a:pt x="1453" y="1551"/>
                      <a:pt x="2048" y="1241"/>
                      <a:pt x="2144" y="1003"/>
                    </a:cubicBezTo>
                    <a:cubicBezTo>
                      <a:pt x="2156" y="931"/>
                      <a:pt x="2144" y="872"/>
                      <a:pt x="2120" y="836"/>
                    </a:cubicBezTo>
                    <a:cubicBezTo>
                      <a:pt x="2037" y="646"/>
                      <a:pt x="1013" y="277"/>
                      <a:pt x="179" y="3"/>
                    </a:cubicBezTo>
                    <a:cubicBezTo>
                      <a:pt x="169" y="1"/>
                      <a:pt x="158" y="0"/>
                      <a:pt x="1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63" name="Google Shape;2463;p63"/>
            <p:cNvSpPr/>
            <p:nvPr/>
          </p:nvSpPr>
          <p:spPr>
            <a:xfrm rot="-858095" flipH="1">
              <a:off x="913755" y="4029429"/>
              <a:ext cx="125447" cy="126003"/>
            </a:xfrm>
            <a:custGeom>
              <a:avLst/>
              <a:gdLst/>
              <a:ahLst/>
              <a:cxnLst/>
              <a:rect l="l" t="t" r="r" b="b"/>
              <a:pathLst>
                <a:path w="3013" h="3026" extrusionOk="0">
                  <a:moveTo>
                    <a:pt x="1512" y="430"/>
                  </a:moveTo>
                  <a:cubicBezTo>
                    <a:pt x="1810" y="430"/>
                    <a:pt x="2072" y="549"/>
                    <a:pt x="2262" y="739"/>
                  </a:cubicBezTo>
                  <a:cubicBezTo>
                    <a:pt x="2477" y="953"/>
                    <a:pt x="2584" y="1215"/>
                    <a:pt x="2584" y="1501"/>
                  </a:cubicBezTo>
                  <a:cubicBezTo>
                    <a:pt x="2584" y="2096"/>
                    <a:pt x="2084" y="2573"/>
                    <a:pt x="1512" y="2573"/>
                  </a:cubicBezTo>
                  <a:cubicBezTo>
                    <a:pt x="917" y="2573"/>
                    <a:pt x="441" y="2096"/>
                    <a:pt x="441" y="1501"/>
                  </a:cubicBezTo>
                  <a:cubicBezTo>
                    <a:pt x="441" y="906"/>
                    <a:pt x="917" y="430"/>
                    <a:pt x="1512" y="430"/>
                  </a:cubicBezTo>
                  <a:close/>
                  <a:moveTo>
                    <a:pt x="1512" y="1"/>
                  </a:moveTo>
                  <a:cubicBezTo>
                    <a:pt x="691" y="1"/>
                    <a:pt x="0" y="668"/>
                    <a:pt x="0" y="1501"/>
                  </a:cubicBezTo>
                  <a:cubicBezTo>
                    <a:pt x="0" y="2335"/>
                    <a:pt x="679" y="3025"/>
                    <a:pt x="1512" y="3025"/>
                  </a:cubicBezTo>
                  <a:cubicBezTo>
                    <a:pt x="2346" y="3025"/>
                    <a:pt x="3012" y="2335"/>
                    <a:pt x="3012" y="1513"/>
                  </a:cubicBezTo>
                  <a:cubicBezTo>
                    <a:pt x="3012" y="1120"/>
                    <a:pt x="2858" y="727"/>
                    <a:pt x="2584" y="441"/>
                  </a:cubicBezTo>
                  <a:cubicBezTo>
                    <a:pt x="2298" y="168"/>
                    <a:pt x="1905" y="1"/>
                    <a:pt x="15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id="{E116E248-BA81-9F44-9A44-26519D4A6C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8735" y="593924"/>
            <a:ext cx="422149" cy="422149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DA55318-0AD8-147F-9214-E2BD7F41B2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9986180"/>
              </p:ext>
            </p:extLst>
          </p:nvPr>
        </p:nvGraphicFramePr>
        <p:xfrm>
          <a:off x="242481" y="1217855"/>
          <a:ext cx="4547233" cy="3760058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4996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12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063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5055"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TIME</a:t>
                      </a:r>
                      <a:endParaRPr lang="en-US" sz="13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PROGRAMME</a:t>
                      </a:r>
                      <a:endParaRPr lang="en-US" sz="13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DESCRIPTION</a:t>
                      </a:r>
                      <a:endParaRPr lang="en-US" sz="13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864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8.00</a:t>
                      </a:r>
                      <a:endParaRPr lang="en-US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 i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Wildlife: </a:t>
                      </a:r>
                      <a:r>
                        <a:rPr lang="en-US" sz="1300" i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Cuc Phuong Forest</a:t>
                      </a:r>
                    </a:p>
                  </a:txBody>
                  <a:tcPr marL="68580" marR="68580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Watch the </a:t>
                      </a:r>
                      <a:r>
                        <a:rPr lang="en-US" sz="130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colourful</a:t>
                      </a:r>
                      <a:r>
                        <a:rPr lang="en-US" sz="13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world of plants,  ﬂowers, and animals in their real life.</a:t>
                      </a:r>
                    </a:p>
                  </a:txBody>
                  <a:tcPr marL="68580" marR="68580" marT="34290" marB="3429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864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9.00</a:t>
                      </a:r>
                      <a:endParaRPr lang="en-US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 i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Comedy: </a:t>
                      </a:r>
                      <a:r>
                        <a:rPr lang="en-US" sz="1300" i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The Fox Teacher</a:t>
                      </a:r>
                    </a:p>
                  </a:txBody>
                  <a:tcPr marL="68580" marR="68580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Have a lot of fun with a fox teacher and his students on their  first day at school.</a:t>
                      </a:r>
                    </a:p>
                  </a:txBody>
                  <a:tcPr marL="68580" marR="68580" marT="34290" marB="3429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864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10.30</a:t>
                      </a:r>
                      <a:endParaRPr lang="en-US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 i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Sports: </a:t>
                      </a:r>
                      <a:r>
                        <a:rPr lang="en-US" sz="1300" i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The Pig Race</a:t>
                      </a:r>
                    </a:p>
                  </a:txBody>
                  <a:tcPr marL="68580" marR="68580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Watch the cute pigs compete in the most exciting races. Who wins?</a:t>
                      </a:r>
                    </a:p>
                  </a:txBody>
                  <a:tcPr marL="68580" marR="68580" marT="34290" marB="3429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263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11.00</a:t>
                      </a:r>
                      <a:endParaRPr lang="en-US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 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Game show: </a:t>
                      </a:r>
                      <a:r>
                        <a:rPr lang="en-US" sz="1300" 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Children are Always Right</a:t>
                      </a:r>
                    </a:p>
                  </a:txBody>
                  <a:tcPr marL="68580" marR="68580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Join this game show today and try to answer interesting questions about pets.</a:t>
                      </a:r>
                    </a:p>
                  </a:txBody>
                  <a:tcPr marL="68580" marR="68580" marT="34290" marB="3429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213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12.15</a:t>
                      </a:r>
                      <a:endParaRPr lang="en-US" sz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1" 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Science: </a:t>
                      </a:r>
                      <a:r>
                        <a:rPr lang="en-US" sz="1300" 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The Dolphins</a:t>
                      </a:r>
                    </a:p>
                  </a:txBody>
                  <a:tcPr marL="68580" marR="68580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Watch funny and interesting clips of intelligent dolphins in their natural life - the sea.</a:t>
                      </a:r>
                    </a:p>
                  </a:txBody>
                  <a:tcPr marL="68580" marR="68580" marT="34290" marB="3429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031C3061-9E17-65C6-99F7-212AF8D75A26}"/>
              </a:ext>
            </a:extLst>
          </p:cNvPr>
          <p:cNvGrpSpPr/>
          <p:nvPr/>
        </p:nvGrpSpPr>
        <p:grpSpPr>
          <a:xfrm>
            <a:off x="4959275" y="1151242"/>
            <a:ext cx="3978290" cy="3826671"/>
            <a:chOff x="193701" y="1590291"/>
            <a:chExt cx="8653859" cy="5137079"/>
          </a:xfrm>
        </p:grpSpPr>
        <p:sp>
          <p:nvSpPr>
            <p:cNvPr id="5" name="Rounded Rectangle 46">
              <a:extLst>
                <a:ext uri="{FF2B5EF4-FFF2-40B4-BE49-F238E27FC236}">
                  <a16:creationId xmlns:a16="http://schemas.microsoft.com/office/drawing/2014/main" id="{B264B589-868D-8B17-EDB5-BF1B9A109B1E}"/>
                </a:ext>
              </a:extLst>
            </p:cNvPr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F5B5F0"/>
            </a:solidFill>
            <a:ln>
              <a:solidFill>
                <a:srgbClr val="F5B5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" name="Rounded Rectangle 47">
              <a:extLst>
                <a:ext uri="{FF2B5EF4-FFF2-40B4-BE49-F238E27FC236}">
                  <a16:creationId xmlns:a16="http://schemas.microsoft.com/office/drawing/2014/main" id="{22E23FB9-3A66-2D93-A7EC-8A3CC22865E3}"/>
                </a:ext>
              </a:extLst>
            </p:cNvPr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Rounded Rectangle 48">
              <a:extLst>
                <a:ext uri="{FF2B5EF4-FFF2-40B4-BE49-F238E27FC236}">
                  <a16:creationId xmlns:a16="http://schemas.microsoft.com/office/drawing/2014/main" id="{E78669DF-37A8-C253-ECA7-E2005482752A}"/>
                </a:ext>
              </a:extLst>
            </p:cNvPr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ED3A725C-51A9-BF9B-2ABF-DD1F3241AFF1}"/>
              </a:ext>
            </a:extLst>
          </p:cNvPr>
          <p:cNvGrpSpPr/>
          <p:nvPr/>
        </p:nvGrpSpPr>
        <p:grpSpPr>
          <a:xfrm>
            <a:off x="5061512" y="1505664"/>
            <a:ext cx="3642899" cy="477573"/>
            <a:chOff x="363373" y="1262747"/>
            <a:chExt cx="5728817" cy="806261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BB06911-38FB-0A36-26AA-AE1AC1549F3B}"/>
                </a:ext>
              </a:extLst>
            </p:cNvPr>
            <p:cNvSpPr txBox="1"/>
            <p:nvPr/>
          </p:nvSpPr>
          <p:spPr>
            <a:xfrm>
              <a:off x="363373" y="1262747"/>
              <a:ext cx="616607" cy="7913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0070C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1.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EE657C1-F57E-7E64-4087-BB48AA769738}"/>
                </a:ext>
              </a:extLst>
            </p:cNvPr>
            <p:cNvSpPr txBox="1"/>
            <p:nvPr/>
          </p:nvSpPr>
          <p:spPr>
            <a:xfrm>
              <a:off x="827315" y="1271400"/>
              <a:ext cx="5264875" cy="7976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What’s in the </a:t>
              </a:r>
              <a:r>
                <a:rPr lang="en-US" i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Wildlife</a:t>
              </a:r>
              <a:r>
                <a:rPr lang="en-US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programme</a:t>
              </a:r>
              <a:r>
                <a:rPr lang="en-US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?</a:t>
              </a:r>
              <a:endParaRPr lang="en-US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D99E0CD-D33B-836D-683D-3936A311C377}"/>
              </a:ext>
            </a:extLst>
          </p:cNvPr>
          <p:cNvGrpSpPr/>
          <p:nvPr/>
        </p:nvGrpSpPr>
        <p:grpSpPr>
          <a:xfrm>
            <a:off x="5075657" y="2166315"/>
            <a:ext cx="3435116" cy="307777"/>
            <a:chOff x="369900" y="2142097"/>
            <a:chExt cx="7565723" cy="51960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A2DDE6D-583B-2150-4329-05DB435F7A69}"/>
                </a:ext>
              </a:extLst>
            </p:cNvPr>
            <p:cNvSpPr txBox="1"/>
            <p:nvPr/>
          </p:nvSpPr>
          <p:spPr>
            <a:xfrm>
              <a:off x="369900" y="2142097"/>
              <a:ext cx="1380247" cy="5196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0070C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2.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E491B1A-24D8-3EA9-6ABB-AB5980E7C1A1}"/>
                </a:ext>
              </a:extLst>
            </p:cNvPr>
            <p:cNvSpPr txBox="1"/>
            <p:nvPr/>
          </p:nvSpPr>
          <p:spPr>
            <a:xfrm>
              <a:off x="844733" y="2142097"/>
              <a:ext cx="7090890" cy="4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Is </a:t>
              </a:r>
              <a:r>
                <a:rPr lang="en-US" i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The Fox Teacher </a:t>
              </a:r>
              <a:r>
                <a:rPr lang="en-US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 comedy?</a:t>
              </a:r>
              <a:endPara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3AC4825-5146-3C5F-876F-919CB79FFA48}"/>
              </a:ext>
            </a:extLst>
          </p:cNvPr>
          <p:cNvGrpSpPr/>
          <p:nvPr/>
        </p:nvGrpSpPr>
        <p:grpSpPr>
          <a:xfrm>
            <a:off x="5077269" y="2859450"/>
            <a:ext cx="3703930" cy="312902"/>
            <a:chOff x="363371" y="4026312"/>
            <a:chExt cx="6914271" cy="528255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6576030-BE35-A90F-3552-779389DE9C8F}"/>
                </a:ext>
              </a:extLst>
            </p:cNvPr>
            <p:cNvSpPr txBox="1"/>
            <p:nvPr/>
          </p:nvSpPr>
          <p:spPr>
            <a:xfrm>
              <a:off x="363371" y="4034964"/>
              <a:ext cx="1145287" cy="5196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0070C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3.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546CC58-7E32-3F4D-11B5-6F07DBEBA176}"/>
                </a:ext>
              </a:extLst>
            </p:cNvPr>
            <p:cNvSpPr txBox="1"/>
            <p:nvPr/>
          </p:nvSpPr>
          <p:spPr>
            <a:xfrm>
              <a:off x="838204" y="4026312"/>
              <a:ext cx="6439438" cy="461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What time is the </a:t>
              </a:r>
              <a:r>
                <a:rPr lang="en-US" i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Sports</a:t>
              </a:r>
              <a:r>
                <a:rPr lang="en-US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programme?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5297FD2-B40E-15B7-4D27-4CC401AE093B}"/>
              </a:ext>
            </a:extLst>
          </p:cNvPr>
          <p:cNvGrpSpPr/>
          <p:nvPr/>
        </p:nvGrpSpPr>
        <p:grpSpPr>
          <a:xfrm>
            <a:off x="5081006" y="3562999"/>
            <a:ext cx="3544393" cy="307777"/>
            <a:chOff x="363373" y="3312302"/>
            <a:chExt cx="7806404" cy="519604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4657CE2-3893-BC1D-C78E-5AFE44ADA357}"/>
                </a:ext>
              </a:extLst>
            </p:cNvPr>
            <p:cNvSpPr txBox="1"/>
            <p:nvPr/>
          </p:nvSpPr>
          <p:spPr>
            <a:xfrm>
              <a:off x="363373" y="3320954"/>
              <a:ext cx="839745" cy="461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0070C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4.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7F19E4E-BD5E-85FA-D0DD-AF205B53AED5}"/>
                </a:ext>
              </a:extLst>
            </p:cNvPr>
            <p:cNvSpPr txBox="1"/>
            <p:nvPr/>
          </p:nvSpPr>
          <p:spPr>
            <a:xfrm>
              <a:off x="838205" y="3312302"/>
              <a:ext cx="7331572" cy="5196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Can we watch a game show at 10.30?</a:t>
              </a:r>
            </a:p>
          </p:txBody>
        </p:sp>
      </p:grp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62F06F9-68CC-2F07-BDA4-B3B5EB345612}"/>
              </a:ext>
            </a:extLst>
          </p:cNvPr>
          <p:cNvCxnSpPr>
            <a:cxnSpLocks/>
          </p:cNvCxnSpPr>
          <p:nvPr/>
        </p:nvCxnSpPr>
        <p:spPr>
          <a:xfrm>
            <a:off x="5613100" y="2055365"/>
            <a:ext cx="2906198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7E54C93-4D4C-ADA8-A32B-5A0C645393AB}"/>
              </a:ext>
            </a:extLst>
          </p:cNvPr>
          <p:cNvCxnSpPr>
            <a:cxnSpLocks/>
          </p:cNvCxnSpPr>
          <p:nvPr/>
        </p:nvCxnSpPr>
        <p:spPr>
          <a:xfrm>
            <a:off x="5578465" y="2708253"/>
            <a:ext cx="2906198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69A8E41-E0E6-8A01-1F2E-0CB574D383C8}"/>
              </a:ext>
            </a:extLst>
          </p:cNvPr>
          <p:cNvCxnSpPr>
            <a:cxnSpLocks/>
          </p:cNvCxnSpPr>
          <p:nvPr/>
        </p:nvCxnSpPr>
        <p:spPr>
          <a:xfrm>
            <a:off x="5616194" y="3422128"/>
            <a:ext cx="2906198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E8BA4CA-474E-7577-A918-63F62AD59CE5}"/>
              </a:ext>
            </a:extLst>
          </p:cNvPr>
          <p:cNvCxnSpPr>
            <a:cxnSpLocks/>
          </p:cNvCxnSpPr>
          <p:nvPr/>
        </p:nvCxnSpPr>
        <p:spPr>
          <a:xfrm>
            <a:off x="5560778" y="4095764"/>
            <a:ext cx="2906198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0D576143-45C2-58AB-BA0F-E2CB3F938CA2}"/>
              </a:ext>
            </a:extLst>
          </p:cNvPr>
          <p:cNvCxnSpPr>
            <a:cxnSpLocks/>
          </p:cNvCxnSpPr>
          <p:nvPr/>
        </p:nvCxnSpPr>
        <p:spPr>
          <a:xfrm>
            <a:off x="5258919" y="2595092"/>
            <a:ext cx="237234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77798BA-30B7-E11F-8272-2E1F99A606A4}"/>
              </a:ext>
            </a:extLst>
          </p:cNvPr>
          <p:cNvCxnSpPr>
            <a:cxnSpLocks/>
          </p:cNvCxnSpPr>
          <p:nvPr/>
        </p:nvCxnSpPr>
        <p:spPr>
          <a:xfrm>
            <a:off x="5258919" y="1972015"/>
            <a:ext cx="237234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AB51806A-84DD-ABCF-FC2A-928511C7BEF9}"/>
              </a:ext>
            </a:extLst>
          </p:cNvPr>
          <p:cNvCxnSpPr>
            <a:cxnSpLocks/>
          </p:cNvCxnSpPr>
          <p:nvPr/>
        </p:nvCxnSpPr>
        <p:spPr>
          <a:xfrm>
            <a:off x="5258919" y="3308675"/>
            <a:ext cx="237234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728AA2ED-CB0E-2D15-643F-FC8C67C99400}"/>
              </a:ext>
            </a:extLst>
          </p:cNvPr>
          <p:cNvCxnSpPr>
            <a:cxnSpLocks/>
          </p:cNvCxnSpPr>
          <p:nvPr/>
        </p:nvCxnSpPr>
        <p:spPr>
          <a:xfrm>
            <a:off x="5258919" y="3986508"/>
            <a:ext cx="237234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D873AFF-6F90-5B88-3B7C-DF66CA12C93A}"/>
              </a:ext>
            </a:extLst>
          </p:cNvPr>
          <p:cNvGrpSpPr/>
          <p:nvPr/>
        </p:nvGrpSpPr>
        <p:grpSpPr>
          <a:xfrm>
            <a:off x="5081133" y="4251621"/>
            <a:ext cx="3734319" cy="312902"/>
            <a:chOff x="363373" y="3312302"/>
            <a:chExt cx="8224710" cy="528256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72AA2A6-5EE3-66A8-4D11-E9E58C5AC25F}"/>
                </a:ext>
              </a:extLst>
            </p:cNvPr>
            <p:cNvSpPr txBox="1"/>
            <p:nvPr/>
          </p:nvSpPr>
          <p:spPr>
            <a:xfrm>
              <a:off x="363373" y="3320954"/>
              <a:ext cx="914067" cy="5196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0070C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5.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62C7940-0588-62CC-306C-E741402B558E}"/>
                </a:ext>
              </a:extLst>
            </p:cNvPr>
            <p:cNvSpPr txBox="1"/>
            <p:nvPr/>
          </p:nvSpPr>
          <p:spPr>
            <a:xfrm>
              <a:off x="838205" y="3312302"/>
              <a:ext cx="7749878" cy="5196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What is the topic of the </a:t>
              </a:r>
              <a:r>
                <a:rPr lang="en-US" i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Science</a:t>
              </a:r>
              <a:r>
                <a:rPr lang="en-US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programme</a:t>
              </a:r>
              <a:r>
                <a:rPr lang="en-US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?</a:t>
              </a:r>
            </a:p>
          </p:txBody>
        </p:sp>
      </p:grp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BDE4002-9A59-F299-AAC4-9B6A86238F5D}"/>
              </a:ext>
            </a:extLst>
          </p:cNvPr>
          <p:cNvCxnSpPr>
            <a:cxnSpLocks/>
          </p:cNvCxnSpPr>
          <p:nvPr/>
        </p:nvCxnSpPr>
        <p:spPr>
          <a:xfrm>
            <a:off x="5476198" y="4760250"/>
            <a:ext cx="2906198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CE1C9679-7A9D-B4B1-121B-B274CAF5AB19}"/>
              </a:ext>
            </a:extLst>
          </p:cNvPr>
          <p:cNvCxnSpPr>
            <a:cxnSpLocks/>
          </p:cNvCxnSpPr>
          <p:nvPr/>
        </p:nvCxnSpPr>
        <p:spPr>
          <a:xfrm>
            <a:off x="5258774" y="4640239"/>
            <a:ext cx="237379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A1947783-1736-6CD3-6C11-33577D1CCA9A}"/>
              </a:ext>
            </a:extLst>
          </p:cNvPr>
          <p:cNvSpPr txBox="1"/>
          <p:nvPr/>
        </p:nvSpPr>
        <p:spPr>
          <a:xfrm>
            <a:off x="5555697" y="1794231"/>
            <a:ext cx="19074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It’s </a:t>
            </a:r>
            <a:r>
              <a:rPr lang="en-US" i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Cuc Phuong Forest</a:t>
            </a:r>
            <a:r>
              <a:rPr lang="en-US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84C264F-9F23-0BDF-576B-68A591A75619}"/>
              </a:ext>
            </a:extLst>
          </p:cNvPr>
          <p:cNvSpPr txBox="1"/>
          <p:nvPr/>
        </p:nvSpPr>
        <p:spPr>
          <a:xfrm>
            <a:off x="5562453" y="2435479"/>
            <a:ext cx="14498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Yes, it is.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6168326-E5FF-A7DF-AF5E-5599A7E39B3F}"/>
              </a:ext>
            </a:extLst>
          </p:cNvPr>
          <p:cNvSpPr txBox="1"/>
          <p:nvPr/>
        </p:nvSpPr>
        <p:spPr>
          <a:xfrm>
            <a:off x="5565158" y="3162152"/>
            <a:ext cx="16424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It’s on at 10.30.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251DE91-B073-C8D5-5ADD-C9FE25A8C271}"/>
              </a:ext>
            </a:extLst>
          </p:cNvPr>
          <p:cNvSpPr txBox="1"/>
          <p:nvPr/>
        </p:nvSpPr>
        <p:spPr>
          <a:xfrm>
            <a:off x="5555697" y="3815880"/>
            <a:ext cx="15981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No, we can’t.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C2C8EDC-DA8B-26B4-5204-FC15DBF0AA4D}"/>
              </a:ext>
            </a:extLst>
          </p:cNvPr>
          <p:cNvSpPr txBox="1"/>
          <p:nvPr/>
        </p:nvSpPr>
        <p:spPr>
          <a:xfrm>
            <a:off x="5555697" y="4493352"/>
            <a:ext cx="20607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It’s about dolphins.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9B14EC46-5DC0-9CBF-303C-F6B469C127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0204" y="234123"/>
            <a:ext cx="442718" cy="38226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0F921CD-238A-EE9D-71A1-8D787528E162}"/>
              </a:ext>
            </a:extLst>
          </p:cNvPr>
          <p:cNvSpPr txBox="1"/>
          <p:nvPr/>
        </p:nvSpPr>
        <p:spPr>
          <a:xfrm>
            <a:off x="1748908" y="381383"/>
            <a:ext cx="62022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-75" dirty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Read the first two columns of the TV guide and answer the questions.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283DB865-6FA7-4EEB-A44D-E583915BAE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51813" y="-115655"/>
            <a:ext cx="657317" cy="552527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37" grpId="0"/>
      <p:bldP spid="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22732" y="186283"/>
            <a:ext cx="83586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pc="-75" dirty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Read and answer the questions.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7753787"/>
              </p:ext>
            </p:extLst>
          </p:nvPr>
        </p:nvGraphicFramePr>
        <p:xfrm>
          <a:off x="1142998" y="759290"/>
          <a:ext cx="6858002" cy="4210464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6905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029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645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TIME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PROGRAMME</a:t>
                      </a:r>
                      <a:endParaRPr lang="en-US" sz="16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DESCRIPTION</a:t>
                      </a:r>
                      <a:endParaRPr lang="en-US" sz="16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911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8.00</a:t>
                      </a:r>
                      <a:endParaRPr lang="en-US" sz="16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i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Wildlife: </a:t>
                      </a:r>
                      <a:r>
                        <a:rPr lang="en-US" sz="1600" i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Cuc Phuong Forest</a:t>
                      </a:r>
                    </a:p>
                  </a:txBody>
                  <a:tcPr marL="68580" marR="68580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Watch the colourful world of plants,  ﬂowers, and animals in their real life.</a:t>
                      </a:r>
                    </a:p>
                  </a:txBody>
                  <a:tcPr marL="68580" marR="68580" marT="34290" marB="3429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9118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9.00</a:t>
                      </a:r>
                      <a:endParaRPr lang="en-US" sz="16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Comedy: </a:t>
                      </a:r>
                      <a:r>
                        <a:rPr lang="en-US" sz="1600" 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The Fox Teacher</a:t>
                      </a:r>
                    </a:p>
                  </a:txBody>
                  <a:tcPr marL="68580" marR="68580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Have a lot of fun with a fox teacher and his students on their  first day at school.</a:t>
                      </a:r>
                    </a:p>
                  </a:txBody>
                  <a:tcPr marL="68580" marR="68580" marT="34290" marB="3429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9118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10.30</a:t>
                      </a:r>
                      <a:endParaRPr lang="en-US" sz="16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i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Sports: </a:t>
                      </a:r>
                      <a:r>
                        <a:rPr lang="en-US" sz="1600" i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The Pig Race</a:t>
                      </a:r>
                    </a:p>
                  </a:txBody>
                  <a:tcPr marL="68580" marR="68580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Watch the cute pigs compete in the most exciting races. Who wins?</a:t>
                      </a:r>
                    </a:p>
                  </a:txBody>
                  <a:tcPr marL="68580" marR="68580" marT="34290" marB="3429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7250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11.00</a:t>
                      </a:r>
                      <a:endParaRPr lang="en-US" sz="16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Game show: </a:t>
                      </a:r>
                      <a:r>
                        <a:rPr lang="en-US" sz="1600" 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Children are Always Right</a:t>
                      </a:r>
                    </a:p>
                  </a:txBody>
                  <a:tcPr marL="68580" marR="68580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Join this game show today and try to answer interesting questions about pets.</a:t>
                      </a:r>
                    </a:p>
                  </a:txBody>
                  <a:tcPr marL="68580" marR="68580" marT="34290" marB="3429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12.15</a:t>
                      </a:r>
                      <a:endParaRPr lang="en-US" sz="16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Science: </a:t>
                      </a:r>
                      <a:r>
                        <a:rPr lang="en-US" sz="1600" i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The Dolphins</a:t>
                      </a:r>
                    </a:p>
                  </a:txBody>
                  <a:tcPr marL="68580" marR="68580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Watch funny and interesting clips of intelligent dolphins in their natural life - the sea.</a:t>
                      </a:r>
                    </a:p>
                  </a:txBody>
                  <a:tcPr marL="68580" marR="68580" marT="34290" marB="3429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DB452888-AC03-4711-8C90-4C711CA122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6826" y="-57888"/>
            <a:ext cx="628738" cy="54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259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2" name="Picture 2621">
            <a:extLst>
              <a:ext uri="{FF2B5EF4-FFF2-40B4-BE49-F238E27FC236}">
                <a16:creationId xmlns:a16="http://schemas.microsoft.com/office/drawing/2014/main" id="{3B2D8274-6895-E5EE-C5C6-ADF3FEC539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8801" y="381937"/>
            <a:ext cx="399473" cy="39947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3705ED8-AE1F-4878-5C8A-3B4C12575EDB}"/>
              </a:ext>
            </a:extLst>
          </p:cNvPr>
          <p:cNvSpPr txBox="1"/>
          <p:nvPr/>
        </p:nvSpPr>
        <p:spPr>
          <a:xfrm>
            <a:off x="1528274" y="166176"/>
            <a:ext cx="64242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spc="-38" dirty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Read the TV guide in </a:t>
            </a:r>
            <a:r>
              <a:rPr lang="en-US" sz="2400" b="1" spc="-38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2400" b="1" spc="-38" dirty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write the </a:t>
            </a:r>
            <a:r>
              <a:rPr lang="en-US" sz="2400" b="1" spc="-38" dirty="0" err="1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programmes</a:t>
            </a:r>
            <a:r>
              <a:rPr lang="en-US" sz="2400" b="1" spc="-38" dirty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that these people may choose to watch.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A2FF862-A54B-9B51-4350-F2FB480A12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0589747"/>
              </p:ext>
            </p:extLst>
          </p:nvPr>
        </p:nvGraphicFramePr>
        <p:xfrm>
          <a:off x="1143000" y="1182125"/>
          <a:ext cx="6858000" cy="339841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50032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47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7405"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People</a:t>
                      </a:r>
                    </a:p>
                  </a:txBody>
                  <a:tcPr marL="68580" marR="68580" marT="34290" marB="34290" anchor="ctr"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Programmes</a:t>
                      </a:r>
                    </a:p>
                  </a:txBody>
                  <a:tcPr marL="68580" marR="68580" marT="34290" marB="34290" anchor="ctr"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1102">
                <a:tc>
                  <a:txBody>
                    <a:bodyPr/>
                    <a:lstStyle/>
                    <a:p>
                      <a:r>
                        <a:rPr lang="en-US" sz="1800" b="1" i="0" dirty="0">
                          <a:solidFill>
                            <a:srgbClr val="0088EE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 </a:t>
                      </a:r>
                      <a:r>
                        <a:rPr lang="en-US" sz="1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Phong wants to know more about dogs and cats.</a:t>
                      </a:r>
                    </a:p>
                  </a:txBody>
                  <a:tcPr marL="68580" marR="68580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1102">
                <a:tc>
                  <a:txBody>
                    <a:bodyPr/>
                    <a:lstStyle/>
                    <a:p>
                      <a:r>
                        <a:rPr lang="en-US" sz="1800" b="1" i="0" kern="1200" dirty="0">
                          <a:solidFill>
                            <a:srgbClr val="0088EE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</a:t>
                      </a:r>
                      <a:r>
                        <a:rPr lang="en-US" sz="1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Bob likes </a:t>
                      </a:r>
                      <a:r>
                        <a:rPr lang="en-US" sz="1800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programmes</a:t>
                      </a:r>
                      <a:r>
                        <a:rPr lang="en-US" sz="1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that make him laugh.</a:t>
                      </a:r>
                    </a:p>
                  </a:txBody>
                  <a:tcPr marL="68580" marR="68580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1102">
                <a:tc>
                  <a:txBody>
                    <a:bodyPr/>
                    <a:lstStyle/>
                    <a:p>
                      <a:r>
                        <a:rPr lang="en-US" sz="1800" b="1" i="0" kern="1200" dirty="0">
                          <a:solidFill>
                            <a:srgbClr val="0088EE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</a:t>
                      </a:r>
                      <a:r>
                        <a:rPr lang="en-US" sz="1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Nga loves learning about plants and animals.</a:t>
                      </a:r>
                    </a:p>
                  </a:txBody>
                  <a:tcPr marL="68580" marR="68580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1102">
                <a:tc>
                  <a:txBody>
                    <a:bodyPr/>
                    <a:lstStyle/>
                    <a:p>
                      <a:r>
                        <a:rPr lang="en-US" sz="1800" b="1" i="0" kern="1200" dirty="0">
                          <a:solidFill>
                            <a:srgbClr val="0088EE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</a:t>
                      </a:r>
                      <a:r>
                        <a:rPr lang="en-US" sz="1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Minh likes watching races.</a:t>
                      </a:r>
                    </a:p>
                  </a:txBody>
                  <a:tcPr marL="68580" marR="68580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1102">
                <a:tc>
                  <a:txBody>
                    <a:bodyPr/>
                    <a:lstStyle/>
                    <a:p>
                      <a:r>
                        <a:rPr lang="en-US" sz="1800" b="1" i="0" kern="1200" dirty="0">
                          <a:solidFill>
                            <a:srgbClr val="0088EE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5.</a:t>
                      </a:r>
                      <a:r>
                        <a:rPr lang="en-US" sz="18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Linh is interested in sea animals.</a:t>
                      </a:r>
                    </a:p>
                  </a:txBody>
                  <a:tcPr marL="68580" marR="68580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Action Button: Return 3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E5549F18-9F09-780A-53B6-1D0C7AAC5C63}"/>
              </a:ext>
            </a:extLst>
          </p:cNvPr>
          <p:cNvSpPr/>
          <p:nvPr/>
        </p:nvSpPr>
        <p:spPr>
          <a:xfrm>
            <a:off x="4402283" y="4752113"/>
            <a:ext cx="339436" cy="30133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1DD641-BF24-BCE2-BF42-25A1611B4C80}"/>
              </a:ext>
            </a:extLst>
          </p:cNvPr>
          <p:cNvSpPr txBox="1"/>
          <p:nvPr/>
        </p:nvSpPr>
        <p:spPr>
          <a:xfrm>
            <a:off x="6141632" y="1492301"/>
            <a:ext cx="1810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i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Children are Always Right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549A17-9F44-257B-576D-F7A4605AEB33}"/>
              </a:ext>
            </a:extLst>
          </p:cNvPr>
          <p:cNvSpPr txBox="1"/>
          <p:nvPr/>
        </p:nvSpPr>
        <p:spPr>
          <a:xfrm>
            <a:off x="6162413" y="2269049"/>
            <a:ext cx="1810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i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Fox Teacher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3630F1-165F-FAB1-D1E3-18C874427996}"/>
              </a:ext>
            </a:extLst>
          </p:cNvPr>
          <p:cNvSpPr txBox="1"/>
          <p:nvPr/>
        </p:nvSpPr>
        <p:spPr>
          <a:xfrm>
            <a:off x="6162412" y="2727585"/>
            <a:ext cx="1810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i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Cuc Phuong Forest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8C1F87-AC3D-5868-8121-FC84EA9B2E42}"/>
              </a:ext>
            </a:extLst>
          </p:cNvPr>
          <p:cNvSpPr txBox="1"/>
          <p:nvPr/>
        </p:nvSpPr>
        <p:spPr>
          <a:xfrm>
            <a:off x="6141631" y="3505979"/>
            <a:ext cx="1810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i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Pig Race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7E1725-01A4-3059-1523-2EA1C6FDEE59}"/>
              </a:ext>
            </a:extLst>
          </p:cNvPr>
          <p:cNvSpPr txBox="1"/>
          <p:nvPr/>
        </p:nvSpPr>
        <p:spPr>
          <a:xfrm>
            <a:off x="6162412" y="4141468"/>
            <a:ext cx="1810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i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Dolphins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3D9646E-4EA2-425E-BBFD-FA16A5D91E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29878" y="-105325"/>
            <a:ext cx="628738" cy="543001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B088D24-0F09-51B3-EE99-7B45DBE52E32}"/>
              </a:ext>
            </a:extLst>
          </p:cNvPr>
          <p:cNvSpPr txBox="1"/>
          <p:nvPr/>
        </p:nvSpPr>
        <p:spPr>
          <a:xfrm>
            <a:off x="1265651" y="354784"/>
            <a:ext cx="70069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Work with teacher. Tell about your </a:t>
            </a:r>
            <a:r>
              <a:rPr lang="en-US" sz="2400" b="1" dirty="0" err="1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favourite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TV </a:t>
            </a:r>
            <a:r>
              <a:rPr lang="en-US" sz="2400" b="1" dirty="0" err="1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programme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Your talk should include: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C9A628B-ADE9-ECCC-31AC-7AFB812DCA94}"/>
              </a:ext>
            </a:extLst>
          </p:cNvPr>
          <p:cNvGrpSpPr/>
          <p:nvPr/>
        </p:nvGrpSpPr>
        <p:grpSpPr>
          <a:xfrm>
            <a:off x="3542593" y="1405141"/>
            <a:ext cx="1814891" cy="608639"/>
            <a:chOff x="3065318" y="1452324"/>
            <a:chExt cx="2419854" cy="811519"/>
          </a:xfrm>
        </p:grpSpPr>
        <p:sp>
          <p:nvSpPr>
            <p:cNvPr id="7" name="Rounded Rectangle 1">
              <a:extLst>
                <a:ext uri="{FF2B5EF4-FFF2-40B4-BE49-F238E27FC236}">
                  <a16:creationId xmlns:a16="http://schemas.microsoft.com/office/drawing/2014/main" id="{6A4296B3-568F-C361-0940-9CF58C45D585}"/>
                </a:ext>
              </a:extLst>
            </p:cNvPr>
            <p:cNvSpPr/>
            <p:nvPr/>
          </p:nvSpPr>
          <p:spPr>
            <a:xfrm>
              <a:off x="3065318" y="1452324"/>
              <a:ext cx="2419854" cy="798552"/>
            </a:xfrm>
            <a:prstGeom prst="roundRect">
              <a:avLst>
                <a:gd name="adj" fmla="val 31818"/>
              </a:avLst>
            </a:prstGeom>
            <a:solidFill>
              <a:schemeClr val="bg1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6A09805-7E72-B56B-D007-39CC738764FA}"/>
                </a:ext>
              </a:extLst>
            </p:cNvPr>
            <p:cNvSpPr txBox="1"/>
            <p:nvPr/>
          </p:nvSpPr>
          <p:spPr>
            <a:xfrm>
              <a:off x="3175631" y="1463624"/>
              <a:ext cx="2280339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5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the name of the </a:t>
              </a:r>
              <a:r>
                <a:rPr lang="en-US" sz="1650" b="1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programme</a:t>
              </a:r>
              <a:endParaRPr lang="en-US" sz="165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ED8EC0AC-6154-2812-87C2-5AAFB97B2760}"/>
              </a:ext>
            </a:extLst>
          </p:cNvPr>
          <p:cNvGrpSpPr/>
          <p:nvPr/>
        </p:nvGrpSpPr>
        <p:grpSpPr>
          <a:xfrm>
            <a:off x="4428138" y="2227517"/>
            <a:ext cx="1814891" cy="621997"/>
            <a:chOff x="4078968" y="2361114"/>
            <a:chExt cx="2419854" cy="829329"/>
          </a:xfrm>
        </p:grpSpPr>
        <p:sp>
          <p:nvSpPr>
            <p:cNvPr id="10" name="Rounded Rectangle 12">
              <a:extLst>
                <a:ext uri="{FF2B5EF4-FFF2-40B4-BE49-F238E27FC236}">
                  <a16:creationId xmlns:a16="http://schemas.microsoft.com/office/drawing/2014/main" id="{5D4F7FB8-DE4D-FF68-D275-2365C38E6B87}"/>
                </a:ext>
              </a:extLst>
            </p:cNvPr>
            <p:cNvSpPr/>
            <p:nvPr/>
          </p:nvSpPr>
          <p:spPr>
            <a:xfrm>
              <a:off x="4078968" y="2361114"/>
              <a:ext cx="2419854" cy="798552"/>
            </a:xfrm>
            <a:prstGeom prst="roundRect">
              <a:avLst>
                <a:gd name="adj" fmla="val 31818"/>
              </a:avLst>
            </a:prstGeom>
            <a:solidFill>
              <a:schemeClr val="bg1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564EE22-8368-2889-1DF8-B2BE48FF9BFA}"/>
                </a:ext>
              </a:extLst>
            </p:cNvPr>
            <p:cNvSpPr/>
            <p:nvPr/>
          </p:nvSpPr>
          <p:spPr>
            <a:xfrm>
              <a:off x="4147345" y="2390225"/>
              <a:ext cx="2351475" cy="800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5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the channel it is on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A6716C9-72AF-969C-15C1-A3616F91331A}"/>
              </a:ext>
            </a:extLst>
          </p:cNvPr>
          <p:cNvGrpSpPr/>
          <p:nvPr/>
        </p:nvGrpSpPr>
        <p:grpSpPr>
          <a:xfrm>
            <a:off x="5335583" y="2997678"/>
            <a:ext cx="1814891" cy="627750"/>
            <a:chOff x="5345359" y="3269903"/>
            <a:chExt cx="2419854" cy="836999"/>
          </a:xfrm>
        </p:grpSpPr>
        <p:sp>
          <p:nvSpPr>
            <p:cNvPr id="13" name="Rounded Rectangle 13">
              <a:extLst>
                <a:ext uri="{FF2B5EF4-FFF2-40B4-BE49-F238E27FC236}">
                  <a16:creationId xmlns:a16="http://schemas.microsoft.com/office/drawing/2014/main" id="{DE1490BE-B775-6D76-6649-0E5DCA43351F}"/>
                </a:ext>
              </a:extLst>
            </p:cNvPr>
            <p:cNvSpPr/>
            <p:nvPr/>
          </p:nvSpPr>
          <p:spPr>
            <a:xfrm>
              <a:off x="5345359" y="3269903"/>
              <a:ext cx="2419854" cy="798552"/>
            </a:xfrm>
            <a:prstGeom prst="roundRect">
              <a:avLst>
                <a:gd name="adj" fmla="val 31818"/>
              </a:avLst>
            </a:prstGeom>
            <a:solidFill>
              <a:schemeClr val="bg1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9D1131D-AA55-2BAF-9746-7B03A88B6DB3}"/>
                </a:ext>
              </a:extLst>
            </p:cNvPr>
            <p:cNvSpPr/>
            <p:nvPr/>
          </p:nvSpPr>
          <p:spPr>
            <a:xfrm>
              <a:off x="5374560" y="3306684"/>
              <a:ext cx="2390653" cy="800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5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the content of the </a:t>
              </a:r>
              <a:r>
                <a:rPr lang="en-US" sz="1650" b="1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programme</a:t>
              </a:r>
              <a:endParaRPr lang="en-US" sz="165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C562B6F-8228-E97E-5CEB-ED61071A9CD3}"/>
              </a:ext>
            </a:extLst>
          </p:cNvPr>
          <p:cNvGrpSpPr/>
          <p:nvPr/>
        </p:nvGrpSpPr>
        <p:grpSpPr>
          <a:xfrm>
            <a:off x="6169987" y="3813687"/>
            <a:ext cx="1814891" cy="611081"/>
            <a:chOff x="6402028" y="4178693"/>
            <a:chExt cx="2419854" cy="814774"/>
          </a:xfrm>
        </p:grpSpPr>
        <p:sp>
          <p:nvSpPr>
            <p:cNvPr id="16" name="Rounded Rectangle 14">
              <a:extLst>
                <a:ext uri="{FF2B5EF4-FFF2-40B4-BE49-F238E27FC236}">
                  <a16:creationId xmlns:a16="http://schemas.microsoft.com/office/drawing/2014/main" id="{38D72325-2C00-6A8B-6C62-B0FFEB83F8E3}"/>
                </a:ext>
              </a:extLst>
            </p:cNvPr>
            <p:cNvSpPr/>
            <p:nvPr/>
          </p:nvSpPr>
          <p:spPr>
            <a:xfrm>
              <a:off x="6402028" y="4178693"/>
              <a:ext cx="2419854" cy="798552"/>
            </a:xfrm>
            <a:prstGeom prst="roundRect">
              <a:avLst>
                <a:gd name="adj" fmla="val 31818"/>
              </a:avLst>
            </a:prstGeom>
            <a:solidFill>
              <a:schemeClr val="bg1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F777AB8-2CFE-AB77-8E08-607FB680CE20}"/>
                </a:ext>
              </a:extLst>
            </p:cNvPr>
            <p:cNvSpPr/>
            <p:nvPr/>
          </p:nvSpPr>
          <p:spPr>
            <a:xfrm>
              <a:off x="6402028" y="4193248"/>
              <a:ext cx="2419854" cy="8002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50" b="1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the reason you like it</a:t>
              </a: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F7E5958F-9BB2-76E4-C16E-0A85E33DE8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843" y="2047468"/>
            <a:ext cx="687196" cy="55449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7FF5F85-3AAD-73F6-7F99-FCD95C7870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005" y="2882393"/>
            <a:ext cx="687196" cy="55449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E7321F3-144E-948F-B171-409A61B1DB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791" y="3672789"/>
            <a:ext cx="687196" cy="554496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CEE1F651-9BC9-CDC9-E999-697CDB8880F5}"/>
              </a:ext>
            </a:extLst>
          </p:cNvPr>
          <p:cNvSpPr/>
          <p:nvPr/>
        </p:nvSpPr>
        <p:spPr>
          <a:xfrm>
            <a:off x="1265651" y="3113386"/>
            <a:ext cx="31277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 can use these suggestions.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C1CEE7D-65DE-2A7A-4227-2AB36EA3145B}"/>
              </a:ext>
            </a:extLst>
          </p:cNvPr>
          <p:cNvSpPr/>
          <p:nvPr/>
        </p:nvSpPr>
        <p:spPr>
          <a:xfrm>
            <a:off x="1360762" y="3487945"/>
            <a:ext cx="3235181" cy="12958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57175" indent="-257175">
              <a:lnSpc>
                <a:spcPct val="150000"/>
              </a:lnSpc>
              <a:buFontTx/>
              <a:buChar char="-"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My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favourite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programme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is ...</a:t>
            </a:r>
          </a:p>
          <a:p>
            <a:pPr marL="257175" indent="-257175">
              <a:lnSpc>
                <a:spcPct val="150000"/>
              </a:lnSpc>
              <a:buFontTx/>
              <a:buChar char="-"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It’s on ...</a:t>
            </a:r>
          </a:p>
          <a:p>
            <a:pPr marL="257175" indent="-257175">
              <a:lnSpc>
                <a:spcPct val="150000"/>
              </a:lnSpc>
              <a:buFontTx/>
              <a:buChar char="-"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It’s about ...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7A892B4F-1715-49BC-7E75-322A104B05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845" y="543273"/>
            <a:ext cx="410986" cy="41098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CAAC143-E875-45F7-96E1-35A6C7435A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13500" y="-85504"/>
            <a:ext cx="628738" cy="543001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679;p42">
            <a:extLst>
              <a:ext uri="{FF2B5EF4-FFF2-40B4-BE49-F238E27FC236}">
                <a16:creationId xmlns:a16="http://schemas.microsoft.com/office/drawing/2014/main" id="{9A2C4073-B7E9-34ED-EF09-023353B97ABF}"/>
              </a:ext>
            </a:extLst>
          </p:cNvPr>
          <p:cNvSpPr/>
          <p:nvPr/>
        </p:nvSpPr>
        <p:spPr>
          <a:xfrm rot="-50331">
            <a:off x="5551279" y="1707883"/>
            <a:ext cx="3166519" cy="672381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2C40D9DE-AA2C-CBC5-354B-00ADC2B24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25" y="369719"/>
            <a:ext cx="7704000" cy="635700"/>
          </a:xfrm>
        </p:spPr>
        <p:txBody>
          <a:bodyPr/>
          <a:lstStyle/>
          <a:p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Complete the conversation with the words / phrases in the box. Then </a:t>
            </a:r>
            <a:r>
              <a:rPr lang="en-US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practise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it with your friend.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D24A42B9-22D4-A529-89F8-8FE69411C8A1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406478" y="1581372"/>
            <a:ext cx="7704000" cy="3036807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en-US" sz="16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Phong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Turn to (1) _______, Minh. Harry Potter is going to be on.</a:t>
            </a:r>
            <a:b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Minh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But I’m watching Kids are Always Right.</a:t>
            </a:r>
            <a:b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Phong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Is the topic of the (2) _______ about pets?</a:t>
            </a:r>
            <a:b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Minh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No, it’s about the Amazon. It’s only half way through.</a:t>
            </a:r>
            <a:br>
              <a:rPr lang="en-US" sz="16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Phong: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 can’t miss </a:t>
            </a:r>
            <a:r>
              <a:rPr lang="en-US" sz="16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Harry Potter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(3) _________ does your </a:t>
            </a:r>
            <a:r>
              <a:rPr lang="en-US" sz="16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programme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finish?</a:t>
            </a:r>
            <a:b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Minh: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(4) _______ 8.30.</a:t>
            </a:r>
            <a:b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Phong: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I’ll miss the first part of the film. Why don’t you go and watch it with Dad?</a:t>
            </a:r>
            <a:b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Minh: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Dad is watching his (5) _________ team, Manchester United.</a:t>
            </a:r>
            <a:b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 never misses it.</a:t>
            </a:r>
            <a:b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Phong: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Well ... So I’ll wait till 8.30. It’s your day today, (6) _______?</a:t>
            </a:r>
          </a:p>
        </p:txBody>
      </p:sp>
      <p:pic>
        <p:nvPicPr>
          <p:cNvPr id="15" name="Picture 14" descr="A picture containing text, first-aid kit, sign&#10;&#10;Description automatically generated">
            <a:extLst>
              <a:ext uri="{FF2B5EF4-FFF2-40B4-BE49-F238E27FC236}">
                <a16:creationId xmlns:a16="http://schemas.microsoft.com/office/drawing/2014/main" id="{A6DFCF0D-4FBD-E9A9-3144-155AB372A4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918" y="644728"/>
            <a:ext cx="434057" cy="43405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5C04B63-04ED-A3AE-1111-0C54A1D37C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708" r="100000">
                        <a14:foregroundMark x1="15920" y1="16959" x2="16274" y2="72515"/>
                        <a14:foregroundMark x1="18632" y1="17836" x2="30542" y2="56433"/>
                        <a14:foregroundMark x1="23467" y1="12573" x2="29363" y2="18713"/>
                        <a14:foregroundMark x1="47170" y1="28070" x2="51533" y2="70760"/>
                        <a14:foregroundMark x1="18632" y1="54678" x2="26533" y2="59649"/>
                        <a14:foregroundMark x1="90448" y1="21345" x2="84552" y2="75146"/>
                        <a14:foregroundMark x1="74175" y1="42690" x2="78184" y2="46784"/>
                        <a14:foregroundMark x1="90920" y1="10234" x2="97995" y2="28947"/>
                        <a14:foregroundMark x1="79009" y1="68129" x2="85259" y2="73392"/>
                        <a14:foregroundMark x1="78538" y1="92982" x2="80896" y2="92982"/>
                        <a14:foregroundMark x1="6368" y1="89766" x2="9080" y2="888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33073" y="3885031"/>
            <a:ext cx="2710927" cy="125846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4A7A989-3745-DA3E-A913-11142AF3E2CA}"/>
              </a:ext>
            </a:extLst>
          </p:cNvPr>
          <p:cNvSpPr txBox="1"/>
          <p:nvPr/>
        </p:nvSpPr>
        <p:spPr>
          <a:xfrm>
            <a:off x="5066857" y="1761197"/>
            <a:ext cx="41402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game     show     isn’t it     </a:t>
            </a:r>
            <a:r>
              <a:rPr lang="en-US" sz="16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favourite</a:t>
            </a:r>
            <a:endParaRPr lang="en-US" sz="1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VTV cab     What time     At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BB05E90-CA0E-5B18-EF10-2DE42747F4D3}"/>
              </a:ext>
            </a:extLst>
          </p:cNvPr>
          <p:cNvSpPr txBox="1"/>
          <p:nvPr/>
        </p:nvSpPr>
        <p:spPr>
          <a:xfrm>
            <a:off x="1866151" y="1344696"/>
            <a:ext cx="10552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VTV cab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6F6AA92-88D8-F843-CAC4-E546A0735006}"/>
              </a:ext>
            </a:extLst>
          </p:cNvPr>
          <p:cNvSpPr txBox="1"/>
          <p:nvPr/>
        </p:nvSpPr>
        <p:spPr>
          <a:xfrm>
            <a:off x="2694492" y="1981124"/>
            <a:ext cx="10552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show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4228D4F-7574-DA4A-CB58-930EBF2BD175}"/>
              </a:ext>
            </a:extLst>
          </p:cNvPr>
          <p:cNvSpPr txBox="1"/>
          <p:nvPr/>
        </p:nvSpPr>
        <p:spPr>
          <a:xfrm>
            <a:off x="3308172" y="2606792"/>
            <a:ext cx="12663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time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87899EF-069B-C74A-B8F6-D0F1D3F4F11F}"/>
              </a:ext>
            </a:extLst>
          </p:cNvPr>
          <p:cNvSpPr txBox="1"/>
          <p:nvPr/>
        </p:nvSpPr>
        <p:spPr>
          <a:xfrm>
            <a:off x="1122707" y="2928911"/>
            <a:ext cx="10552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49E2669-B93B-5314-596B-DDFDC94596B5}"/>
              </a:ext>
            </a:extLst>
          </p:cNvPr>
          <p:cNvSpPr txBox="1"/>
          <p:nvPr/>
        </p:nvSpPr>
        <p:spPr>
          <a:xfrm>
            <a:off x="2759039" y="3571018"/>
            <a:ext cx="12663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favourite</a:t>
            </a:r>
            <a:endParaRPr lang="en-US" sz="1600" dirty="0">
              <a:solidFill>
                <a:schemeClr val="accent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5B19624-2884-E315-9C0C-7DFB178BA0AD}"/>
              </a:ext>
            </a:extLst>
          </p:cNvPr>
          <p:cNvSpPr txBox="1"/>
          <p:nvPr/>
        </p:nvSpPr>
        <p:spPr>
          <a:xfrm>
            <a:off x="5066857" y="4198235"/>
            <a:ext cx="10112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isn’t it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2A1720-E357-4B94-A6F4-5D407FFC03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63377" y="-110088"/>
            <a:ext cx="628738" cy="54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14641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theme/theme1.xml><?xml version="1.0" encoding="utf-8"?>
<a:theme xmlns:a="http://schemas.openxmlformats.org/drawingml/2006/main" name="Home Economics Class for Middle School by Slidesgo">
  <a:themeElements>
    <a:clrScheme name="Simple Light">
      <a:dk1>
        <a:srgbClr val="000000"/>
      </a:dk1>
      <a:lt1>
        <a:srgbClr val="FFFFFF"/>
      </a:lt1>
      <a:dk2>
        <a:srgbClr val="F7E6D2"/>
      </a:dk2>
      <a:lt2>
        <a:srgbClr val="A27298"/>
      </a:lt2>
      <a:accent1>
        <a:srgbClr val="D9B923"/>
      </a:accent1>
      <a:accent2>
        <a:srgbClr val="76AEA6"/>
      </a:accent2>
      <a:accent3>
        <a:srgbClr val="BE5A44"/>
      </a:accent3>
      <a:accent4>
        <a:srgbClr val="899A3A"/>
      </a:accent4>
      <a:accent5>
        <a:srgbClr val="CA7A8C"/>
      </a:accent5>
      <a:accent6>
        <a:srgbClr val="C9E4F9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un Students of the Year Awards by Slidesgo">
  <a:themeElements>
    <a:clrScheme name="Simple Light">
      <a:dk1>
        <a:srgbClr val="FFFEF8"/>
      </a:dk1>
      <a:lt1>
        <a:srgbClr val="D0F7FD"/>
      </a:lt1>
      <a:dk2>
        <a:srgbClr val="96F0FF"/>
      </a:dk2>
      <a:lt2>
        <a:srgbClr val="84B2FF"/>
      </a:lt2>
      <a:accent1>
        <a:srgbClr val="4586F1"/>
      </a:accent1>
      <a:accent2>
        <a:srgbClr val="28397E"/>
      </a:accent2>
      <a:accent3>
        <a:srgbClr val="FFE061"/>
      </a:accent3>
      <a:accent4>
        <a:srgbClr val="F9851F"/>
      </a:accent4>
      <a:accent5>
        <a:srgbClr val="E51F38"/>
      </a:accent5>
      <a:accent6>
        <a:srgbClr val="000000"/>
      </a:accent6>
      <a:hlink>
        <a:srgbClr val="28397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511</TotalTime>
  <Words>698</Words>
  <Application>Microsoft Office PowerPoint</Application>
  <PresentationFormat>On-screen Show (16:9)</PresentationFormat>
  <Paragraphs>102</Paragraphs>
  <Slides>10</Slides>
  <Notes>6</Notes>
  <HiddenSlides>1</HiddenSlides>
  <MMClips>5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Calibri</vt:lpstr>
      <vt:lpstr>Barrio</vt:lpstr>
      <vt:lpstr>Didact Gothic</vt:lpstr>
      <vt:lpstr>Allerta</vt:lpstr>
      <vt:lpstr>Roboto</vt:lpstr>
      <vt:lpstr>Arial</vt:lpstr>
      <vt:lpstr>Montserrat</vt:lpstr>
      <vt:lpstr>Ranchers</vt:lpstr>
      <vt:lpstr>Bowlby One SC</vt:lpstr>
      <vt:lpstr>Home Economics Class for Middle School by Slidesgo</vt:lpstr>
      <vt:lpstr>Fun Students of the Year Awards by Slidesgo</vt:lpstr>
      <vt:lpstr>UNIT 7</vt:lpstr>
      <vt:lpstr>PowerPoint Presentation</vt:lpstr>
      <vt:lpstr>Vocabulary</vt:lpstr>
      <vt:lpstr>Vocabulary</vt:lpstr>
      <vt:lpstr>PowerPoint Presentation</vt:lpstr>
      <vt:lpstr>PowerPoint Presentation</vt:lpstr>
      <vt:lpstr>PowerPoint Presentation</vt:lpstr>
      <vt:lpstr>PowerPoint Presentation</vt:lpstr>
      <vt:lpstr>Complete the conversation with the words / phrases in the box. Then practise it with your friend.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Home Economics </dc:title>
  <cp:lastModifiedBy>LENOVO</cp:lastModifiedBy>
  <cp:revision>33</cp:revision>
  <dcterms:modified xsi:type="dcterms:W3CDTF">2025-02-17T03:01:54Z</dcterms:modified>
</cp:coreProperties>
</file>