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3"/>
  </p:notesMasterIdLst>
  <p:sldIdLst>
    <p:sldId id="256" r:id="rId2"/>
    <p:sldId id="257" r:id="rId3"/>
    <p:sldId id="261" r:id="rId4"/>
    <p:sldId id="263" r:id="rId5"/>
    <p:sldId id="426" r:id="rId6"/>
    <p:sldId id="282" r:id="rId7"/>
    <p:sldId id="268" r:id="rId8"/>
    <p:sldId id="270" r:id="rId9"/>
    <p:sldId id="274" r:id="rId10"/>
    <p:sldId id="419" r:id="rId11"/>
    <p:sldId id="267" r:id="rId12"/>
  </p:sldIdLst>
  <p:sldSz cx="9144000" cy="5143500" type="screen16x9"/>
  <p:notesSz cx="6858000" cy="9144000"/>
  <p:embeddedFontLst>
    <p:embeddedFont>
      <p:font typeface="Allerta" panose="020B0604020202020204" charset="0"/>
      <p:regular r:id="rId14"/>
    </p:embeddedFont>
    <p:embeddedFont>
      <p:font typeface="Basic" panose="020B0604020202020204" charset="0"/>
      <p:regular r:id="rId15"/>
    </p:embeddedFont>
    <p:embeddedFont>
      <p:font typeface="Calibri" panose="020F0502020204030204" pitchFamily="34" charset="0"/>
      <p:regular r:id="rId16"/>
      <p:bold r:id="rId17"/>
      <p:italic r:id="rId18"/>
      <p:boldItalic r:id="rId19"/>
    </p:embeddedFont>
    <p:embeddedFont>
      <p:font typeface="Livvic" panose="020B0604020202020204" charset="0"/>
      <p:regular r:id="rId20"/>
      <p:bold r:id="rId21"/>
      <p:italic r:id="rId22"/>
      <p:boldItalic r:id="rId23"/>
    </p:embeddedFont>
    <p:embeddedFont>
      <p:font typeface="Nunito" panose="00000500000000000000" pitchFamily="2" charset="0"/>
      <p:regular r:id="rId24"/>
      <p:bold r:id="rId25"/>
      <p:italic r:id="rId26"/>
      <p:boldItalic r:id="rId27"/>
    </p:embeddedFont>
    <p:embeddedFont>
      <p:font typeface="Roboto Condensed Light" panose="02000000000000000000" pitchFamily="2" charset="0"/>
      <p:regular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2225-14EA-45AC-9C99-FC57594708E4}">
  <a:tblStyle styleId="{81872225-14EA-45AC-9C99-FC57594708E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9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aaf5038c1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3" name="Google Shape;1773;gaaf5038c15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2"/>
        <p:cNvGrpSpPr/>
        <p:nvPr/>
      </p:nvGrpSpPr>
      <p:grpSpPr>
        <a:xfrm>
          <a:off x="0" y="0"/>
          <a:ext cx="0" cy="0"/>
          <a:chOff x="0" y="0"/>
          <a:chExt cx="0" cy="0"/>
        </a:xfrm>
      </p:grpSpPr>
      <p:sp>
        <p:nvSpPr>
          <p:cNvPr id="3043" name="Google Shape;304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4" name="Google Shape;304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63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4"/>
        <p:cNvGrpSpPr/>
        <p:nvPr/>
      </p:nvGrpSpPr>
      <p:grpSpPr>
        <a:xfrm>
          <a:off x="0" y="0"/>
          <a:ext cx="0" cy="0"/>
          <a:chOff x="0" y="0"/>
          <a:chExt cx="0" cy="0"/>
        </a:xfrm>
      </p:grpSpPr>
      <p:sp>
        <p:nvSpPr>
          <p:cNvPr id="4055" name="Google Shape;4055;gb700a128b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6" name="Google Shape;4056;gb700a128b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gae10d976a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3" name="Google Shape;2693;gae10d976a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1"/>
        <p:cNvGrpSpPr/>
        <p:nvPr/>
      </p:nvGrpSpPr>
      <p:grpSpPr>
        <a:xfrm>
          <a:off x="0" y="0"/>
          <a:ext cx="0" cy="0"/>
          <a:chOff x="0" y="0"/>
          <a:chExt cx="0" cy="0"/>
        </a:xfrm>
      </p:grpSpPr>
      <p:sp>
        <p:nvSpPr>
          <p:cNvPr id="2872" name="Google Shape;2872;gb7a3b4967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3" name="Google Shape;2873;gb7a3b4967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b700a128bd_0_16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b700a128bd_0_16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68545" y="52127"/>
            <a:ext cx="8787378" cy="2212691"/>
            <a:chOff x="168545" y="52127"/>
            <a:chExt cx="8787378" cy="2212691"/>
          </a:xfrm>
        </p:grpSpPr>
        <p:sp>
          <p:nvSpPr>
            <p:cNvPr id="10" name="Google Shape;10;p2"/>
            <p:cNvSpPr/>
            <p:nvPr/>
          </p:nvSpPr>
          <p:spPr>
            <a:xfrm>
              <a:off x="6827037" y="52127"/>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110272" y="360673"/>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27577" y="1087586"/>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58762" y="167375"/>
              <a:ext cx="1231081" cy="1157682"/>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71972" y="231520"/>
              <a:ext cx="791423" cy="705609"/>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60476" y="763808"/>
              <a:ext cx="817264" cy="705645"/>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rot="2700000">
              <a:off x="231437" y="1562975"/>
              <a:ext cx="485259" cy="118291"/>
              <a:chOff x="6884325" y="1639800"/>
              <a:chExt cx="433300" cy="105625"/>
            </a:xfrm>
          </p:grpSpPr>
          <p:sp>
            <p:nvSpPr>
              <p:cNvPr id="17" name="Google Shape;17;p2"/>
              <p:cNvSpPr/>
              <p:nvPr/>
            </p:nvSpPr>
            <p:spPr>
              <a:xfrm>
                <a:off x="6884325" y="1639800"/>
                <a:ext cx="53475" cy="45200"/>
              </a:xfrm>
              <a:custGeom>
                <a:avLst/>
                <a:gdLst/>
                <a:ahLst/>
                <a:cxnLst/>
                <a:rect l="l" t="t" r="r" b="b"/>
                <a:pathLst>
                  <a:path w="2139" h="1808" extrusionOk="0">
                    <a:moveTo>
                      <a:pt x="1143" y="1"/>
                    </a:moveTo>
                    <a:cubicBezTo>
                      <a:pt x="469" y="1"/>
                      <a:pt x="0" y="760"/>
                      <a:pt x="377" y="1373"/>
                    </a:cubicBezTo>
                    <a:cubicBezTo>
                      <a:pt x="560" y="1669"/>
                      <a:pt x="855" y="1807"/>
                      <a:pt x="1147" y="1807"/>
                    </a:cubicBezTo>
                    <a:cubicBezTo>
                      <a:pt x="1537" y="1807"/>
                      <a:pt x="1923" y="1560"/>
                      <a:pt x="2032" y="1111"/>
                    </a:cubicBezTo>
                    <a:cubicBezTo>
                      <a:pt x="2139" y="635"/>
                      <a:pt x="1841" y="147"/>
                      <a:pt x="1365" y="28"/>
                    </a:cubicBezTo>
                    <a:cubicBezTo>
                      <a:pt x="1289" y="9"/>
                      <a:pt x="1215"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010825" y="1660025"/>
                <a:ext cx="53475" cy="45075"/>
              </a:xfrm>
              <a:custGeom>
                <a:avLst/>
                <a:gdLst/>
                <a:ahLst/>
                <a:cxnLst/>
                <a:rect l="l" t="t" r="r" b="b"/>
                <a:pathLst>
                  <a:path w="2139" h="1803" extrusionOk="0">
                    <a:moveTo>
                      <a:pt x="1141" y="1"/>
                    </a:moveTo>
                    <a:cubicBezTo>
                      <a:pt x="468" y="1"/>
                      <a:pt x="1" y="750"/>
                      <a:pt x="377" y="1374"/>
                    </a:cubicBezTo>
                    <a:cubicBezTo>
                      <a:pt x="561" y="1665"/>
                      <a:pt x="857" y="1803"/>
                      <a:pt x="1150" y="1803"/>
                    </a:cubicBezTo>
                    <a:cubicBezTo>
                      <a:pt x="1539" y="1803"/>
                      <a:pt x="1923" y="1560"/>
                      <a:pt x="2032" y="1112"/>
                    </a:cubicBezTo>
                    <a:cubicBezTo>
                      <a:pt x="2139" y="624"/>
                      <a:pt x="1841" y="135"/>
                      <a:pt x="1365" y="28"/>
                    </a:cubicBezTo>
                    <a:cubicBezTo>
                      <a:pt x="1288" y="10"/>
                      <a:pt x="1214" y="1"/>
                      <a:pt x="1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37275" y="1680050"/>
                <a:ext cx="53550" cy="45200"/>
              </a:xfrm>
              <a:custGeom>
                <a:avLst/>
                <a:gdLst/>
                <a:ahLst/>
                <a:cxnLst/>
                <a:rect l="l" t="t" r="r" b="b"/>
                <a:pathLst>
                  <a:path w="2142" h="1808" extrusionOk="0">
                    <a:moveTo>
                      <a:pt x="1155" y="1"/>
                    </a:moveTo>
                    <a:cubicBezTo>
                      <a:pt x="476" y="1"/>
                      <a:pt x="1" y="755"/>
                      <a:pt x="379" y="1382"/>
                    </a:cubicBezTo>
                    <a:cubicBezTo>
                      <a:pt x="562" y="1672"/>
                      <a:pt x="856" y="1808"/>
                      <a:pt x="1147" y="1808"/>
                    </a:cubicBezTo>
                    <a:cubicBezTo>
                      <a:pt x="1538" y="1808"/>
                      <a:pt x="1925" y="1564"/>
                      <a:pt x="2034" y="1120"/>
                    </a:cubicBezTo>
                    <a:cubicBezTo>
                      <a:pt x="2141" y="632"/>
                      <a:pt x="1843" y="144"/>
                      <a:pt x="1367" y="25"/>
                    </a:cubicBezTo>
                    <a:cubicBezTo>
                      <a:pt x="1295" y="8"/>
                      <a:pt x="1224" y="1"/>
                      <a:pt x="1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63825" y="1700225"/>
                <a:ext cx="53800" cy="45200"/>
              </a:xfrm>
              <a:custGeom>
                <a:avLst/>
                <a:gdLst/>
                <a:ahLst/>
                <a:cxnLst/>
                <a:rect l="l" t="t" r="r" b="b"/>
                <a:pathLst>
                  <a:path w="2152" h="1808" extrusionOk="0">
                    <a:moveTo>
                      <a:pt x="1144" y="1"/>
                    </a:moveTo>
                    <a:cubicBezTo>
                      <a:pt x="470" y="1"/>
                      <a:pt x="1" y="760"/>
                      <a:pt x="377" y="1373"/>
                    </a:cubicBezTo>
                    <a:cubicBezTo>
                      <a:pt x="561" y="1669"/>
                      <a:pt x="856" y="1807"/>
                      <a:pt x="1148" y="1807"/>
                    </a:cubicBezTo>
                    <a:cubicBezTo>
                      <a:pt x="1538" y="1807"/>
                      <a:pt x="1923" y="1560"/>
                      <a:pt x="2032" y="1111"/>
                    </a:cubicBezTo>
                    <a:cubicBezTo>
                      <a:pt x="2151" y="635"/>
                      <a:pt x="1854" y="147"/>
                      <a:pt x="1365" y="28"/>
                    </a:cubicBezTo>
                    <a:cubicBezTo>
                      <a:pt x="1290" y="9"/>
                      <a:pt x="1215"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rot="6218236">
              <a:off x="1151534" y="1394482"/>
              <a:ext cx="237374" cy="338587"/>
            </a:xfrm>
            <a:custGeom>
              <a:avLst/>
              <a:gdLst/>
              <a:ahLst/>
              <a:cxnLst/>
              <a:rect l="l" t="t" r="r" b="b"/>
              <a:pathLst>
                <a:path w="6085" h="8679" extrusionOk="0">
                  <a:moveTo>
                    <a:pt x="3474" y="3345"/>
                  </a:moveTo>
                  <a:cubicBezTo>
                    <a:pt x="3763" y="3345"/>
                    <a:pt x="4051" y="3434"/>
                    <a:pt x="4299" y="3606"/>
                  </a:cubicBezTo>
                  <a:cubicBezTo>
                    <a:pt x="4752" y="3940"/>
                    <a:pt x="4990" y="4523"/>
                    <a:pt x="4930" y="5166"/>
                  </a:cubicBezTo>
                  <a:cubicBezTo>
                    <a:pt x="4894" y="5619"/>
                    <a:pt x="4609" y="6023"/>
                    <a:pt x="4180" y="6190"/>
                  </a:cubicBezTo>
                  <a:cubicBezTo>
                    <a:pt x="4041" y="6240"/>
                    <a:pt x="3897" y="6264"/>
                    <a:pt x="3754" y="6264"/>
                  </a:cubicBezTo>
                  <a:cubicBezTo>
                    <a:pt x="3418" y="6264"/>
                    <a:pt x="3089" y="6131"/>
                    <a:pt x="2847" y="5880"/>
                  </a:cubicBezTo>
                  <a:cubicBezTo>
                    <a:pt x="2263" y="5380"/>
                    <a:pt x="2025" y="4583"/>
                    <a:pt x="2251" y="3856"/>
                  </a:cubicBezTo>
                  <a:cubicBezTo>
                    <a:pt x="2251" y="3833"/>
                    <a:pt x="2263" y="3821"/>
                    <a:pt x="2263" y="3797"/>
                  </a:cubicBezTo>
                  <a:cubicBezTo>
                    <a:pt x="2454" y="3678"/>
                    <a:pt x="2656" y="3571"/>
                    <a:pt x="2858" y="3487"/>
                  </a:cubicBezTo>
                  <a:cubicBezTo>
                    <a:pt x="3054" y="3392"/>
                    <a:pt x="3264" y="3345"/>
                    <a:pt x="3474" y="3345"/>
                  </a:cubicBezTo>
                  <a:close/>
                  <a:moveTo>
                    <a:pt x="5751" y="1"/>
                  </a:moveTo>
                  <a:cubicBezTo>
                    <a:pt x="5729" y="1"/>
                    <a:pt x="5705" y="4"/>
                    <a:pt x="5680" y="11"/>
                  </a:cubicBezTo>
                  <a:cubicBezTo>
                    <a:pt x="4263" y="368"/>
                    <a:pt x="2418" y="1856"/>
                    <a:pt x="1858" y="3499"/>
                  </a:cubicBezTo>
                  <a:cubicBezTo>
                    <a:pt x="1120" y="4035"/>
                    <a:pt x="584" y="4821"/>
                    <a:pt x="346" y="5714"/>
                  </a:cubicBezTo>
                  <a:cubicBezTo>
                    <a:pt x="1" y="6952"/>
                    <a:pt x="203" y="8190"/>
                    <a:pt x="465" y="8571"/>
                  </a:cubicBezTo>
                  <a:cubicBezTo>
                    <a:pt x="513" y="8643"/>
                    <a:pt x="584" y="8678"/>
                    <a:pt x="668" y="8678"/>
                  </a:cubicBezTo>
                  <a:cubicBezTo>
                    <a:pt x="715" y="8678"/>
                    <a:pt x="775" y="8667"/>
                    <a:pt x="822" y="8631"/>
                  </a:cubicBezTo>
                  <a:cubicBezTo>
                    <a:pt x="930" y="8559"/>
                    <a:pt x="953" y="8405"/>
                    <a:pt x="870" y="8297"/>
                  </a:cubicBezTo>
                  <a:cubicBezTo>
                    <a:pt x="692" y="8047"/>
                    <a:pt x="501" y="6952"/>
                    <a:pt x="822" y="5845"/>
                  </a:cubicBezTo>
                  <a:cubicBezTo>
                    <a:pt x="977" y="5249"/>
                    <a:pt x="1287" y="4702"/>
                    <a:pt x="1715" y="4261"/>
                  </a:cubicBezTo>
                  <a:lnTo>
                    <a:pt x="1715" y="4261"/>
                  </a:lnTo>
                  <a:cubicBezTo>
                    <a:pt x="1656" y="5011"/>
                    <a:pt x="1954" y="5738"/>
                    <a:pt x="2525" y="6238"/>
                  </a:cubicBezTo>
                  <a:cubicBezTo>
                    <a:pt x="2859" y="6563"/>
                    <a:pt x="3304" y="6743"/>
                    <a:pt x="3758" y="6743"/>
                  </a:cubicBezTo>
                  <a:cubicBezTo>
                    <a:pt x="3951" y="6743"/>
                    <a:pt x="4146" y="6710"/>
                    <a:pt x="4335" y="6642"/>
                  </a:cubicBezTo>
                  <a:cubicBezTo>
                    <a:pt x="4942" y="6416"/>
                    <a:pt x="5359" y="5857"/>
                    <a:pt x="5394" y="5214"/>
                  </a:cubicBezTo>
                  <a:cubicBezTo>
                    <a:pt x="5466" y="4392"/>
                    <a:pt x="5168" y="3654"/>
                    <a:pt x="4573" y="3225"/>
                  </a:cubicBezTo>
                  <a:cubicBezTo>
                    <a:pt x="4245" y="2988"/>
                    <a:pt x="3860" y="2869"/>
                    <a:pt x="3472" y="2869"/>
                  </a:cubicBezTo>
                  <a:cubicBezTo>
                    <a:pt x="3199" y="2869"/>
                    <a:pt x="2924" y="2929"/>
                    <a:pt x="2668" y="3047"/>
                  </a:cubicBezTo>
                  <a:lnTo>
                    <a:pt x="2561" y="3094"/>
                  </a:lnTo>
                  <a:cubicBezTo>
                    <a:pt x="3239" y="1856"/>
                    <a:pt x="4668" y="761"/>
                    <a:pt x="5799" y="475"/>
                  </a:cubicBezTo>
                  <a:cubicBezTo>
                    <a:pt x="6084" y="409"/>
                    <a:pt x="6006" y="1"/>
                    <a:pt x="5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168545" y="150417"/>
              <a:ext cx="8737513" cy="2114401"/>
              <a:chOff x="2577708" y="868880"/>
              <a:chExt cx="8737513" cy="2114401"/>
            </a:xfrm>
          </p:grpSpPr>
          <p:sp>
            <p:nvSpPr>
              <p:cNvPr id="23" name="Google Shape;23;p2"/>
              <p:cNvSpPr/>
              <p:nvPr/>
            </p:nvSpPr>
            <p:spPr>
              <a:xfrm>
                <a:off x="11236037" y="949978"/>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645065" y="2907869"/>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752445" y="2591977"/>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11392" y="1321922"/>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731083" y="1397675"/>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50427" y="2302873"/>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076309" y="2187904"/>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062119" y="2583584"/>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271036" y="868880"/>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77708" y="139384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255838" y="1079138"/>
                <a:ext cx="89847" cy="81098"/>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62215" y="13786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205175" y="73119"/>
              <a:ext cx="8750748" cy="2174517"/>
              <a:chOff x="2700100" y="421394"/>
              <a:chExt cx="8750748" cy="2174517"/>
            </a:xfrm>
          </p:grpSpPr>
          <p:sp>
            <p:nvSpPr>
              <p:cNvPr id="36" name="Google Shape;36;p2"/>
              <p:cNvSpPr/>
              <p:nvPr/>
            </p:nvSpPr>
            <p:spPr>
              <a:xfrm>
                <a:off x="3540311" y="216404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22509" y="2455862"/>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640674" y="540258"/>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63060" y="108248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693985" y="6771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90017" y="884102"/>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00100" y="42139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1376204" y="2257610"/>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321939" y="579806"/>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 name="Google Shape;45;p2"/>
          <p:cNvSpPr txBox="1">
            <a:spLocks noGrp="1"/>
          </p:cNvSpPr>
          <p:nvPr>
            <p:ph type="ctrTitle"/>
          </p:nvPr>
        </p:nvSpPr>
        <p:spPr>
          <a:xfrm>
            <a:off x="1718075" y="1283350"/>
            <a:ext cx="5707800" cy="1865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b="1">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158100" y="3001925"/>
            <a:ext cx="48279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ive columns">
  <p:cSld name="CUSTOM_10">
    <p:spTree>
      <p:nvGrpSpPr>
        <p:cNvPr id="1" name="Shape 1346"/>
        <p:cNvGrpSpPr/>
        <p:nvPr/>
      </p:nvGrpSpPr>
      <p:grpSpPr>
        <a:xfrm>
          <a:off x="0" y="0"/>
          <a:ext cx="0" cy="0"/>
          <a:chOff x="0" y="0"/>
          <a:chExt cx="0" cy="0"/>
        </a:xfrm>
      </p:grpSpPr>
      <p:grpSp>
        <p:nvGrpSpPr>
          <p:cNvPr id="1347" name="Google Shape;1347;p28"/>
          <p:cNvGrpSpPr/>
          <p:nvPr/>
        </p:nvGrpSpPr>
        <p:grpSpPr>
          <a:xfrm>
            <a:off x="-26144" y="-1278575"/>
            <a:ext cx="10618375" cy="2661009"/>
            <a:chOff x="-26144" y="-1278575"/>
            <a:chExt cx="10618375" cy="2661009"/>
          </a:xfrm>
        </p:grpSpPr>
        <p:sp>
          <p:nvSpPr>
            <p:cNvPr id="1348" name="Google Shape;1348;p28"/>
            <p:cNvSpPr/>
            <p:nvPr/>
          </p:nvSpPr>
          <p:spPr>
            <a:xfrm>
              <a:off x="7923725" y="-471048"/>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999971">
              <a:off x="8291203" y="-903258"/>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999971">
              <a:off x="7836028" y="-793558"/>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flipH="1">
              <a:off x="396020" y="-192961"/>
              <a:ext cx="715791" cy="858787"/>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28"/>
            <p:cNvGrpSpPr/>
            <p:nvPr/>
          </p:nvGrpSpPr>
          <p:grpSpPr>
            <a:xfrm flipH="1">
              <a:off x="92970" y="23328"/>
              <a:ext cx="966535" cy="981083"/>
              <a:chOff x="8011934" y="167791"/>
              <a:chExt cx="837335" cy="849938"/>
            </a:xfrm>
          </p:grpSpPr>
          <p:sp>
            <p:nvSpPr>
              <p:cNvPr id="1353" name="Google Shape;1353;p28"/>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8"/>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8"/>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6" name="Google Shape;1356;p28"/>
            <p:cNvSpPr/>
            <p:nvPr/>
          </p:nvSpPr>
          <p:spPr>
            <a:xfrm flipH="1">
              <a:off x="-26144" y="539688"/>
              <a:ext cx="570299" cy="508462"/>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 name="Google Shape;1357;p28"/>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358" name="Google Shape;1358;p28"/>
          <p:cNvSpPr txBox="1">
            <a:spLocks noGrp="1"/>
          </p:cNvSpPr>
          <p:nvPr>
            <p:ph type="title" idx="2"/>
          </p:nvPr>
        </p:nvSpPr>
        <p:spPr>
          <a:xfrm>
            <a:off x="3405675" y="1439775"/>
            <a:ext cx="2332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59" name="Google Shape;1359;p28"/>
          <p:cNvSpPr txBox="1">
            <a:spLocks noGrp="1"/>
          </p:cNvSpPr>
          <p:nvPr>
            <p:ph type="title" idx="3"/>
          </p:nvPr>
        </p:nvSpPr>
        <p:spPr>
          <a:xfrm>
            <a:off x="3461263" y="1895175"/>
            <a:ext cx="22215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360" name="Google Shape;1360;p28"/>
          <p:cNvSpPr txBox="1">
            <a:spLocks noGrp="1"/>
          </p:cNvSpPr>
          <p:nvPr>
            <p:ph type="title" idx="4"/>
          </p:nvPr>
        </p:nvSpPr>
        <p:spPr>
          <a:xfrm>
            <a:off x="783300" y="1439775"/>
            <a:ext cx="2332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61" name="Google Shape;1361;p28"/>
          <p:cNvSpPr txBox="1">
            <a:spLocks noGrp="1"/>
          </p:cNvSpPr>
          <p:nvPr>
            <p:ph type="title" idx="5"/>
          </p:nvPr>
        </p:nvSpPr>
        <p:spPr>
          <a:xfrm>
            <a:off x="839000" y="1895175"/>
            <a:ext cx="22215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362" name="Google Shape;1362;p28"/>
          <p:cNvSpPr txBox="1">
            <a:spLocks noGrp="1"/>
          </p:cNvSpPr>
          <p:nvPr>
            <p:ph type="title" idx="6"/>
          </p:nvPr>
        </p:nvSpPr>
        <p:spPr>
          <a:xfrm>
            <a:off x="6027838" y="1439775"/>
            <a:ext cx="2332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63" name="Google Shape;1363;p28"/>
          <p:cNvSpPr txBox="1">
            <a:spLocks noGrp="1"/>
          </p:cNvSpPr>
          <p:nvPr>
            <p:ph type="title" idx="7"/>
          </p:nvPr>
        </p:nvSpPr>
        <p:spPr>
          <a:xfrm>
            <a:off x="6083450" y="1895175"/>
            <a:ext cx="22215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364" name="Google Shape;1364;p28"/>
          <p:cNvSpPr txBox="1">
            <a:spLocks noGrp="1"/>
          </p:cNvSpPr>
          <p:nvPr>
            <p:ph type="title" idx="8"/>
          </p:nvPr>
        </p:nvSpPr>
        <p:spPr>
          <a:xfrm>
            <a:off x="4716900" y="2939175"/>
            <a:ext cx="2332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65" name="Google Shape;1365;p28"/>
          <p:cNvSpPr txBox="1">
            <a:spLocks noGrp="1"/>
          </p:cNvSpPr>
          <p:nvPr>
            <p:ph type="title" idx="9"/>
          </p:nvPr>
        </p:nvSpPr>
        <p:spPr>
          <a:xfrm>
            <a:off x="4772488" y="3394575"/>
            <a:ext cx="22215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366" name="Google Shape;1366;p28"/>
          <p:cNvSpPr txBox="1">
            <a:spLocks noGrp="1"/>
          </p:cNvSpPr>
          <p:nvPr>
            <p:ph type="title" idx="13"/>
          </p:nvPr>
        </p:nvSpPr>
        <p:spPr>
          <a:xfrm>
            <a:off x="2094525" y="2939175"/>
            <a:ext cx="23328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67" name="Google Shape;1367;p28"/>
          <p:cNvSpPr txBox="1">
            <a:spLocks noGrp="1"/>
          </p:cNvSpPr>
          <p:nvPr>
            <p:ph type="title" idx="14"/>
          </p:nvPr>
        </p:nvSpPr>
        <p:spPr>
          <a:xfrm>
            <a:off x="2150175" y="3394575"/>
            <a:ext cx="2221500" cy="753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566"/>
        <p:cNvGrpSpPr/>
        <p:nvPr/>
      </p:nvGrpSpPr>
      <p:grpSpPr>
        <a:xfrm>
          <a:off x="0" y="0"/>
          <a:ext cx="0" cy="0"/>
          <a:chOff x="0" y="0"/>
          <a:chExt cx="0" cy="0"/>
        </a:xfrm>
      </p:grpSpPr>
      <p:grpSp>
        <p:nvGrpSpPr>
          <p:cNvPr id="1567" name="Google Shape;1567;p34"/>
          <p:cNvGrpSpPr/>
          <p:nvPr/>
        </p:nvGrpSpPr>
        <p:grpSpPr>
          <a:xfrm>
            <a:off x="-916350" y="-1706604"/>
            <a:ext cx="11967050" cy="7425516"/>
            <a:chOff x="-916350" y="-1706604"/>
            <a:chExt cx="11967050" cy="7425516"/>
          </a:xfrm>
        </p:grpSpPr>
        <p:sp>
          <p:nvSpPr>
            <p:cNvPr id="1568" name="Google Shape;1568;p34"/>
            <p:cNvSpPr/>
            <p:nvPr/>
          </p:nvSpPr>
          <p:spPr>
            <a:xfrm>
              <a:off x="7569325" y="-101186"/>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7701726" y="-4980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4"/>
            <p:cNvSpPr/>
            <p:nvPr/>
          </p:nvSpPr>
          <p:spPr>
            <a:xfrm>
              <a:off x="-9163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4"/>
            <p:cNvSpPr/>
            <p:nvPr/>
          </p:nvSpPr>
          <p:spPr>
            <a:xfrm>
              <a:off x="8189425" y="4222675"/>
              <a:ext cx="922171" cy="110651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rot="10800000">
              <a:off x="8189425" y="422267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8092450" y="4468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4" name="Google Shape;1574;p34"/>
            <p:cNvGrpSpPr/>
            <p:nvPr/>
          </p:nvGrpSpPr>
          <p:grpSpPr>
            <a:xfrm rot="1404914" flipH="1">
              <a:off x="5543771" y="-692055"/>
              <a:ext cx="5424727" cy="1537861"/>
              <a:chOff x="-753175" y="253525"/>
              <a:chExt cx="3895450" cy="1104325"/>
            </a:xfrm>
          </p:grpSpPr>
          <p:sp>
            <p:nvSpPr>
              <p:cNvPr id="1575" name="Google Shape;1575;p34"/>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4"/>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4"/>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4"/>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4"/>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4"/>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4"/>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4"/>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4"/>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4"/>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4"/>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4"/>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4"/>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4"/>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4"/>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4"/>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4"/>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4"/>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4"/>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4"/>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4"/>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4"/>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4"/>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4"/>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4"/>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4"/>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4"/>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4"/>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4"/>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4"/>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4"/>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4"/>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4"/>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4"/>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4"/>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4"/>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4"/>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4"/>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4"/>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4"/>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4"/>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4"/>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4"/>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4"/>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4"/>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4"/>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4"/>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4"/>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4"/>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4"/>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4"/>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4"/>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4"/>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4"/>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4"/>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4"/>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4"/>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4"/>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4"/>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4"/>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4"/>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666"/>
        <p:cNvGrpSpPr/>
        <p:nvPr/>
      </p:nvGrpSpPr>
      <p:grpSpPr>
        <a:xfrm>
          <a:off x="0" y="0"/>
          <a:ext cx="0" cy="0"/>
          <a:chOff x="0" y="0"/>
          <a:chExt cx="0" cy="0"/>
        </a:xfrm>
      </p:grpSpPr>
      <p:grpSp>
        <p:nvGrpSpPr>
          <p:cNvPr id="1667" name="Google Shape;1667;p35"/>
          <p:cNvGrpSpPr/>
          <p:nvPr/>
        </p:nvGrpSpPr>
        <p:grpSpPr>
          <a:xfrm>
            <a:off x="-2081167" y="-1562904"/>
            <a:ext cx="11506350" cy="7258433"/>
            <a:chOff x="-2081167" y="-1562904"/>
            <a:chExt cx="11506350" cy="7258433"/>
          </a:xfrm>
        </p:grpSpPr>
        <p:sp>
          <p:nvSpPr>
            <p:cNvPr id="1668" name="Google Shape;1668;p35"/>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5"/>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5"/>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5"/>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35"/>
            <p:cNvGrpSpPr/>
            <p:nvPr/>
          </p:nvGrpSpPr>
          <p:grpSpPr>
            <a:xfrm rot="-1404914">
              <a:off x="-1998966" y="-548355"/>
              <a:ext cx="5424727" cy="1537861"/>
              <a:chOff x="-753175" y="253525"/>
              <a:chExt cx="3895450" cy="1104325"/>
            </a:xfrm>
          </p:grpSpPr>
          <p:sp>
            <p:nvSpPr>
              <p:cNvPr id="1675" name="Google Shape;1675;p35"/>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5"/>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5"/>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5"/>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5"/>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5"/>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5"/>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29533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961"/>
        <p:cNvGrpSpPr/>
        <p:nvPr/>
      </p:nvGrpSpPr>
      <p:grpSpPr>
        <a:xfrm>
          <a:off x="0" y="0"/>
          <a:ext cx="0" cy="0"/>
          <a:chOff x="0" y="0"/>
          <a:chExt cx="0" cy="0"/>
        </a:xfrm>
      </p:grpSpPr>
      <p:sp>
        <p:nvSpPr>
          <p:cNvPr id="1962" name="Google Shape;1962;p37"/>
          <p:cNvSpPr/>
          <p:nvPr/>
        </p:nvSpPr>
        <p:spPr>
          <a:xfrm rot="4448121" flipH="1">
            <a:off x="560969" y="-2732622"/>
            <a:ext cx="8931474" cy="8373551"/>
          </a:xfrm>
          <a:custGeom>
            <a:avLst/>
            <a:gdLst/>
            <a:ahLst/>
            <a:cxnLst/>
            <a:rect l="l" t="t" r="r" b="b"/>
            <a:pathLst>
              <a:path w="11366" h="10656" extrusionOk="0">
                <a:moveTo>
                  <a:pt x="7425" y="0"/>
                </a:moveTo>
                <a:cubicBezTo>
                  <a:pt x="6333" y="0"/>
                  <a:pt x="5674" y="1324"/>
                  <a:pt x="4689" y="2084"/>
                </a:cubicBezTo>
                <a:cubicBezTo>
                  <a:pt x="3741" y="2815"/>
                  <a:pt x="2768" y="2259"/>
                  <a:pt x="1837" y="2743"/>
                </a:cubicBezTo>
                <a:cubicBezTo>
                  <a:pt x="0" y="3709"/>
                  <a:pt x="1982" y="5111"/>
                  <a:pt x="2429" y="6090"/>
                </a:cubicBezTo>
                <a:cubicBezTo>
                  <a:pt x="2931" y="7178"/>
                  <a:pt x="1904" y="8477"/>
                  <a:pt x="2272" y="9619"/>
                </a:cubicBezTo>
                <a:cubicBezTo>
                  <a:pt x="2441" y="10132"/>
                  <a:pt x="2876" y="10519"/>
                  <a:pt x="3408" y="10634"/>
                </a:cubicBezTo>
                <a:cubicBezTo>
                  <a:pt x="3494" y="10648"/>
                  <a:pt x="3580" y="10655"/>
                  <a:pt x="3665" y="10655"/>
                </a:cubicBezTo>
                <a:cubicBezTo>
                  <a:pt x="4114" y="10655"/>
                  <a:pt x="4544" y="10458"/>
                  <a:pt x="4828" y="10102"/>
                </a:cubicBezTo>
                <a:cubicBezTo>
                  <a:pt x="5021" y="9866"/>
                  <a:pt x="5154" y="9558"/>
                  <a:pt x="5426" y="9431"/>
                </a:cubicBezTo>
                <a:cubicBezTo>
                  <a:pt x="5513" y="9392"/>
                  <a:pt x="5602" y="9376"/>
                  <a:pt x="5691" y="9376"/>
                </a:cubicBezTo>
                <a:cubicBezTo>
                  <a:pt x="6030" y="9376"/>
                  <a:pt x="6381" y="9617"/>
                  <a:pt x="6701" y="9794"/>
                </a:cubicBezTo>
                <a:cubicBezTo>
                  <a:pt x="7103" y="10018"/>
                  <a:pt x="7555" y="10124"/>
                  <a:pt x="8011" y="10124"/>
                </a:cubicBezTo>
                <a:cubicBezTo>
                  <a:pt x="9074" y="10124"/>
                  <a:pt x="10154" y="9550"/>
                  <a:pt x="10653" y="8585"/>
                </a:cubicBezTo>
                <a:cubicBezTo>
                  <a:pt x="11366" y="7214"/>
                  <a:pt x="10762" y="5304"/>
                  <a:pt x="9396" y="4604"/>
                </a:cubicBezTo>
                <a:lnTo>
                  <a:pt x="9396" y="4604"/>
                </a:lnTo>
                <a:cubicBezTo>
                  <a:pt x="9405" y="4608"/>
                  <a:pt x="9415" y="4611"/>
                  <a:pt x="9424" y="4611"/>
                </a:cubicBezTo>
                <a:cubicBezTo>
                  <a:pt x="9690" y="4611"/>
                  <a:pt x="9836" y="2622"/>
                  <a:pt x="9807" y="2447"/>
                </a:cubicBezTo>
                <a:cubicBezTo>
                  <a:pt x="9692" y="1643"/>
                  <a:pt x="9257" y="918"/>
                  <a:pt x="8599" y="447"/>
                </a:cubicBezTo>
                <a:cubicBezTo>
                  <a:pt x="8149" y="130"/>
                  <a:pt x="7766" y="0"/>
                  <a:pt x="7425" y="0"/>
                </a:cubicBezTo>
                <a:close/>
              </a:path>
            </a:pathLst>
          </a:custGeom>
          <a:solidFill>
            <a:srgbClr val="4586F1">
              <a:alpha val="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63" name="Google Shape;1963;p37"/>
          <p:cNvSpPr txBox="1">
            <a:spLocks noGrp="1"/>
          </p:cNvSpPr>
          <p:nvPr>
            <p:ph type="title"/>
          </p:nvPr>
        </p:nvSpPr>
        <p:spPr>
          <a:xfrm>
            <a:off x="721050" y="542500"/>
            <a:ext cx="77019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64" name="Google Shape;1964;p37"/>
          <p:cNvSpPr txBox="1">
            <a:spLocks noGrp="1"/>
          </p:cNvSpPr>
          <p:nvPr>
            <p:ph type="subTitle" idx="1"/>
          </p:nvPr>
        </p:nvSpPr>
        <p:spPr>
          <a:xfrm>
            <a:off x="1710750" y="1471985"/>
            <a:ext cx="5722500" cy="45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1965" name="Google Shape;1965;p37" descr="A picture containing qr code&#10;&#10;Description automatically generated"/>
          <p:cNvPicPr preferRelativeResize="0"/>
          <p:nvPr/>
        </p:nvPicPr>
        <p:blipFill rotWithShape="1">
          <a:blip r:embed="rId2">
            <a:alphaModFix/>
          </a:blip>
          <a:srcRect/>
          <a:stretch/>
        </p:blipFill>
        <p:spPr>
          <a:xfrm>
            <a:off x="8467286" y="1"/>
            <a:ext cx="676715" cy="676715"/>
          </a:xfrm>
          <a:prstGeom prst="rect">
            <a:avLst/>
          </a:prstGeom>
          <a:noFill/>
          <a:ln>
            <a:noFill/>
          </a:ln>
        </p:spPr>
      </p:pic>
    </p:spTree>
    <p:extLst>
      <p:ext uri="{BB962C8B-B14F-4D97-AF65-F5344CB8AC3E}">
        <p14:creationId xmlns:p14="http://schemas.microsoft.com/office/powerpoint/2010/main" val="16894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grpSp>
        <p:nvGrpSpPr>
          <p:cNvPr id="48" name="Google Shape;48;p3"/>
          <p:cNvGrpSpPr/>
          <p:nvPr/>
        </p:nvGrpSpPr>
        <p:grpSpPr>
          <a:xfrm>
            <a:off x="129581" y="-106186"/>
            <a:ext cx="8916274" cy="1985986"/>
            <a:chOff x="129581" y="-106186"/>
            <a:chExt cx="8916274" cy="1985986"/>
          </a:xfrm>
        </p:grpSpPr>
        <p:sp>
          <p:nvSpPr>
            <p:cNvPr id="49" name="Google Shape;49;p3"/>
            <p:cNvSpPr/>
            <p:nvPr/>
          </p:nvSpPr>
          <p:spPr>
            <a:xfrm>
              <a:off x="7175200" y="21188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139326" y="211908"/>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13395" y="-106186"/>
              <a:ext cx="715791" cy="858787"/>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3"/>
            <p:cNvGrpSpPr/>
            <p:nvPr/>
          </p:nvGrpSpPr>
          <p:grpSpPr>
            <a:xfrm flipH="1">
              <a:off x="134895" y="211903"/>
              <a:ext cx="966535" cy="981083"/>
              <a:chOff x="8011934" y="167791"/>
              <a:chExt cx="837335" cy="849938"/>
            </a:xfrm>
          </p:grpSpPr>
          <p:sp>
            <p:nvSpPr>
              <p:cNvPr id="53" name="Google Shape;53;p3"/>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3"/>
            <p:cNvSpPr/>
            <p:nvPr/>
          </p:nvSpPr>
          <p:spPr>
            <a:xfrm flipH="1">
              <a:off x="129581" y="656413"/>
              <a:ext cx="570299" cy="508462"/>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3"/>
          <p:cNvSpPr txBox="1">
            <a:spLocks noGrp="1"/>
          </p:cNvSpPr>
          <p:nvPr>
            <p:ph type="title"/>
          </p:nvPr>
        </p:nvSpPr>
        <p:spPr>
          <a:xfrm>
            <a:off x="881575" y="1755775"/>
            <a:ext cx="4553700" cy="19461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4800" b="1">
                <a:solidFill>
                  <a:schemeClr val="accent3"/>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3"/>
          <p:cNvSpPr txBox="1">
            <a:spLocks noGrp="1"/>
          </p:cNvSpPr>
          <p:nvPr>
            <p:ph type="subTitle" idx="1"/>
          </p:nvPr>
        </p:nvSpPr>
        <p:spPr>
          <a:xfrm>
            <a:off x="881575" y="3535950"/>
            <a:ext cx="4018200" cy="522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
          <p:cNvSpPr txBox="1">
            <a:spLocks noGrp="1"/>
          </p:cNvSpPr>
          <p:nvPr>
            <p:ph type="title" idx="2" hasCustomPrompt="1"/>
          </p:nvPr>
        </p:nvSpPr>
        <p:spPr>
          <a:xfrm>
            <a:off x="856175" y="1008450"/>
            <a:ext cx="1778400" cy="772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8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grpSp>
        <p:nvGrpSpPr>
          <p:cNvPr id="61" name="Google Shape;61;p4"/>
          <p:cNvGrpSpPr/>
          <p:nvPr/>
        </p:nvGrpSpPr>
        <p:grpSpPr>
          <a:xfrm>
            <a:off x="-389803" y="-455275"/>
            <a:ext cx="9384779" cy="1672098"/>
            <a:chOff x="-389803" y="-455275"/>
            <a:chExt cx="9384779" cy="1672098"/>
          </a:xfrm>
        </p:grpSpPr>
        <p:sp>
          <p:nvSpPr>
            <p:cNvPr id="62" name="Google Shape;62;p4"/>
            <p:cNvSpPr/>
            <p:nvPr/>
          </p:nvSpPr>
          <p:spPr>
            <a:xfrm>
              <a:off x="7722300" y="-164087"/>
              <a:ext cx="708304" cy="84989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389803" y="-455275"/>
              <a:ext cx="1523093" cy="143228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6218236">
              <a:off x="1124384" y="120482"/>
              <a:ext cx="237374" cy="338587"/>
            </a:xfrm>
            <a:custGeom>
              <a:avLst/>
              <a:gdLst/>
              <a:ahLst/>
              <a:cxnLst/>
              <a:rect l="l" t="t" r="r" b="b"/>
              <a:pathLst>
                <a:path w="6085" h="8679" extrusionOk="0">
                  <a:moveTo>
                    <a:pt x="3474" y="3345"/>
                  </a:moveTo>
                  <a:cubicBezTo>
                    <a:pt x="3763" y="3345"/>
                    <a:pt x="4051" y="3434"/>
                    <a:pt x="4299" y="3606"/>
                  </a:cubicBezTo>
                  <a:cubicBezTo>
                    <a:pt x="4752" y="3940"/>
                    <a:pt x="4990" y="4523"/>
                    <a:pt x="4930" y="5166"/>
                  </a:cubicBezTo>
                  <a:cubicBezTo>
                    <a:pt x="4894" y="5619"/>
                    <a:pt x="4609" y="6023"/>
                    <a:pt x="4180" y="6190"/>
                  </a:cubicBezTo>
                  <a:cubicBezTo>
                    <a:pt x="4041" y="6240"/>
                    <a:pt x="3897" y="6264"/>
                    <a:pt x="3754" y="6264"/>
                  </a:cubicBezTo>
                  <a:cubicBezTo>
                    <a:pt x="3418" y="6264"/>
                    <a:pt x="3089" y="6131"/>
                    <a:pt x="2847" y="5880"/>
                  </a:cubicBezTo>
                  <a:cubicBezTo>
                    <a:pt x="2263" y="5380"/>
                    <a:pt x="2025" y="4583"/>
                    <a:pt x="2251" y="3856"/>
                  </a:cubicBezTo>
                  <a:cubicBezTo>
                    <a:pt x="2251" y="3833"/>
                    <a:pt x="2263" y="3821"/>
                    <a:pt x="2263" y="3797"/>
                  </a:cubicBezTo>
                  <a:cubicBezTo>
                    <a:pt x="2454" y="3678"/>
                    <a:pt x="2656" y="3571"/>
                    <a:pt x="2858" y="3487"/>
                  </a:cubicBezTo>
                  <a:cubicBezTo>
                    <a:pt x="3054" y="3392"/>
                    <a:pt x="3264" y="3345"/>
                    <a:pt x="3474" y="3345"/>
                  </a:cubicBezTo>
                  <a:close/>
                  <a:moveTo>
                    <a:pt x="5751" y="1"/>
                  </a:moveTo>
                  <a:cubicBezTo>
                    <a:pt x="5729" y="1"/>
                    <a:pt x="5705" y="4"/>
                    <a:pt x="5680" y="11"/>
                  </a:cubicBezTo>
                  <a:cubicBezTo>
                    <a:pt x="4263" y="368"/>
                    <a:pt x="2418" y="1856"/>
                    <a:pt x="1858" y="3499"/>
                  </a:cubicBezTo>
                  <a:cubicBezTo>
                    <a:pt x="1120" y="4035"/>
                    <a:pt x="584" y="4821"/>
                    <a:pt x="346" y="5714"/>
                  </a:cubicBezTo>
                  <a:cubicBezTo>
                    <a:pt x="1" y="6952"/>
                    <a:pt x="203" y="8190"/>
                    <a:pt x="465" y="8571"/>
                  </a:cubicBezTo>
                  <a:cubicBezTo>
                    <a:pt x="513" y="8643"/>
                    <a:pt x="584" y="8678"/>
                    <a:pt x="668" y="8678"/>
                  </a:cubicBezTo>
                  <a:cubicBezTo>
                    <a:pt x="715" y="8678"/>
                    <a:pt x="775" y="8667"/>
                    <a:pt x="822" y="8631"/>
                  </a:cubicBezTo>
                  <a:cubicBezTo>
                    <a:pt x="930" y="8559"/>
                    <a:pt x="953" y="8405"/>
                    <a:pt x="870" y="8297"/>
                  </a:cubicBezTo>
                  <a:cubicBezTo>
                    <a:pt x="692" y="8047"/>
                    <a:pt x="501" y="6952"/>
                    <a:pt x="822" y="5845"/>
                  </a:cubicBezTo>
                  <a:cubicBezTo>
                    <a:pt x="977" y="5249"/>
                    <a:pt x="1287" y="4702"/>
                    <a:pt x="1715" y="4261"/>
                  </a:cubicBezTo>
                  <a:lnTo>
                    <a:pt x="1715" y="4261"/>
                  </a:lnTo>
                  <a:cubicBezTo>
                    <a:pt x="1656" y="5011"/>
                    <a:pt x="1954" y="5738"/>
                    <a:pt x="2525" y="6238"/>
                  </a:cubicBezTo>
                  <a:cubicBezTo>
                    <a:pt x="2859" y="6563"/>
                    <a:pt x="3304" y="6743"/>
                    <a:pt x="3758" y="6743"/>
                  </a:cubicBezTo>
                  <a:cubicBezTo>
                    <a:pt x="3951" y="6743"/>
                    <a:pt x="4146" y="6710"/>
                    <a:pt x="4335" y="6642"/>
                  </a:cubicBezTo>
                  <a:cubicBezTo>
                    <a:pt x="4942" y="6416"/>
                    <a:pt x="5359" y="5857"/>
                    <a:pt x="5394" y="5214"/>
                  </a:cubicBezTo>
                  <a:cubicBezTo>
                    <a:pt x="5466" y="4392"/>
                    <a:pt x="5168" y="3654"/>
                    <a:pt x="4573" y="3225"/>
                  </a:cubicBezTo>
                  <a:cubicBezTo>
                    <a:pt x="4245" y="2988"/>
                    <a:pt x="3860" y="2869"/>
                    <a:pt x="3472" y="2869"/>
                  </a:cubicBezTo>
                  <a:cubicBezTo>
                    <a:pt x="3199" y="2869"/>
                    <a:pt x="2924" y="2929"/>
                    <a:pt x="2668" y="3047"/>
                  </a:cubicBezTo>
                  <a:lnTo>
                    <a:pt x="2561" y="3094"/>
                  </a:lnTo>
                  <a:cubicBezTo>
                    <a:pt x="3239" y="1856"/>
                    <a:pt x="4668" y="761"/>
                    <a:pt x="5799" y="475"/>
                  </a:cubicBezTo>
                  <a:cubicBezTo>
                    <a:pt x="6084" y="409"/>
                    <a:pt x="6006" y="1"/>
                    <a:pt x="5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4"/>
            <p:cNvGrpSpPr/>
            <p:nvPr/>
          </p:nvGrpSpPr>
          <p:grpSpPr>
            <a:xfrm>
              <a:off x="8033651" y="245939"/>
              <a:ext cx="956487" cy="970884"/>
              <a:chOff x="8011934" y="167791"/>
              <a:chExt cx="837335" cy="849938"/>
            </a:xfrm>
          </p:grpSpPr>
          <p:sp>
            <p:nvSpPr>
              <p:cNvPr id="66" name="Google Shape;66;p4"/>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4"/>
            <p:cNvSpPr/>
            <p:nvPr/>
          </p:nvSpPr>
          <p:spPr>
            <a:xfrm>
              <a:off x="8430608" y="685808"/>
              <a:ext cx="564367" cy="50317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00">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5"/>
          <p:cNvSpPr/>
          <p:nvPr/>
        </p:nvSpPr>
        <p:spPr>
          <a:xfrm>
            <a:off x="82095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5" name="Google Shape;75;p5"/>
          <p:cNvSpPr txBox="1">
            <a:spLocks noGrp="1"/>
          </p:cNvSpPr>
          <p:nvPr>
            <p:ph type="body" idx="1"/>
          </p:nvPr>
        </p:nvSpPr>
        <p:spPr>
          <a:xfrm>
            <a:off x="1323325" y="2595300"/>
            <a:ext cx="26337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595300"/>
            <a:ext cx="26337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idx="3"/>
          </p:nvPr>
        </p:nvSpPr>
        <p:spPr>
          <a:xfrm>
            <a:off x="1323325"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4"/>
          </p:nvPr>
        </p:nvSpPr>
        <p:spPr>
          <a:xfrm>
            <a:off x="5187100"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grpSp>
        <p:nvGrpSpPr>
          <p:cNvPr id="80" name="Google Shape;80;p6"/>
          <p:cNvGrpSpPr/>
          <p:nvPr/>
        </p:nvGrpSpPr>
        <p:grpSpPr>
          <a:xfrm>
            <a:off x="-916350" y="-1706604"/>
            <a:ext cx="11967050" cy="7425516"/>
            <a:chOff x="-916350" y="-1706604"/>
            <a:chExt cx="11967050" cy="7425516"/>
          </a:xfrm>
        </p:grpSpPr>
        <p:sp>
          <p:nvSpPr>
            <p:cNvPr id="81" name="Google Shape;81;p6"/>
            <p:cNvSpPr/>
            <p:nvPr/>
          </p:nvSpPr>
          <p:spPr>
            <a:xfrm>
              <a:off x="7569325" y="-101186"/>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7701726" y="-4980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9163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8189425" y="4222675"/>
              <a:ext cx="922171" cy="110651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0800000">
              <a:off x="8189425" y="422267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8092450" y="4468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6"/>
            <p:cNvGrpSpPr/>
            <p:nvPr/>
          </p:nvGrpSpPr>
          <p:grpSpPr>
            <a:xfrm rot="1404914" flipH="1">
              <a:off x="5543771" y="-692055"/>
              <a:ext cx="5424727" cy="1537861"/>
              <a:chOff x="-753175" y="253525"/>
              <a:chExt cx="3895450" cy="1104325"/>
            </a:xfrm>
          </p:grpSpPr>
          <p:sp>
            <p:nvSpPr>
              <p:cNvPr id="88" name="Google Shape;88;p6"/>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6"/>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2800"/>
              <a:buNone/>
              <a:defRPr>
                <a:solidFill>
                  <a:schemeClr val="accent3"/>
                </a:solidFill>
              </a:defRPr>
            </a:lvl1pPr>
            <a:lvl2pPr lvl="1">
              <a:spcBef>
                <a:spcPts val="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63"/>
        <p:cNvGrpSpPr/>
        <p:nvPr/>
      </p:nvGrpSpPr>
      <p:grpSpPr>
        <a:xfrm>
          <a:off x="0" y="0"/>
          <a:ext cx="0" cy="0"/>
          <a:chOff x="0" y="0"/>
          <a:chExt cx="0" cy="0"/>
        </a:xfrm>
      </p:grpSpPr>
      <p:grpSp>
        <p:nvGrpSpPr>
          <p:cNvPr id="464" name="Google Shape;464;p14"/>
          <p:cNvGrpSpPr/>
          <p:nvPr/>
        </p:nvGrpSpPr>
        <p:grpSpPr>
          <a:xfrm>
            <a:off x="131236" y="132380"/>
            <a:ext cx="8875168" cy="2221469"/>
            <a:chOff x="131236" y="132380"/>
            <a:chExt cx="8875168" cy="2221469"/>
          </a:xfrm>
        </p:grpSpPr>
        <p:sp>
          <p:nvSpPr>
            <p:cNvPr id="465" name="Google Shape;465;p14"/>
            <p:cNvSpPr/>
            <p:nvPr/>
          </p:nvSpPr>
          <p:spPr>
            <a:xfrm>
              <a:off x="2175585" y="70963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1971457" y="2193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4"/>
            <p:cNvGrpSpPr/>
            <p:nvPr/>
          </p:nvGrpSpPr>
          <p:grpSpPr>
            <a:xfrm>
              <a:off x="131236" y="132380"/>
              <a:ext cx="8875168" cy="2221469"/>
              <a:chOff x="131236" y="132380"/>
              <a:chExt cx="8875168" cy="2221469"/>
            </a:xfrm>
          </p:grpSpPr>
          <p:sp>
            <p:nvSpPr>
              <p:cNvPr id="468" name="Google Shape;468;p14"/>
              <p:cNvSpPr/>
              <p:nvPr/>
            </p:nvSpPr>
            <p:spPr>
              <a:xfrm>
                <a:off x="372137" y="219302"/>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96951" y="1456850"/>
                <a:ext cx="911094" cy="858999"/>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131236" y="87699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249259" y="2213799"/>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7427124" y="221958"/>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1167960" y="1323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72117" y="311839"/>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5363437" y="68304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5726229" y="1123273"/>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8819664" y="1530281"/>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6146062" y="894540"/>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628427" y="219294"/>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2795945" y="227689"/>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045492" y="715184"/>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7575033" y="1248100"/>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6377815" y="364135"/>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249259" y="1537692"/>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5107724" y="353100"/>
                <a:ext cx="89877" cy="97475"/>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930836" y="712517"/>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6869083" y="31069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8894695" y="183888"/>
                <a:ext cx="89861" cy="70520"/>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2621240" y="10425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7427122" y="143514"/>
                <a:ext cx="1579282" cy="148512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4114629" y="560886"/>
                <a:ext cx="963454" cy="858986"/>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1142026" y="1471970"/>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6831902" y="984549"/>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6931525" y="407003"/>
                <a:ext cx="776286" cy="69211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5" name="Google Shape;495;p14"/>
          <p:cNvSpPr txBox="1">
            <a:spLocks noGrp="1"/>
          </p:cNvSpPr>
          <p:nvPr>
            <p:ph type="title"/>
          </p:nvPr>
        </p:nvSpPr>
        <p:spPr>
          <a:xfrm>
            <a:off x="2487675" y="3117604"/>
            <a:ext cx="4168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8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6" name="Google Shape;496;p14"/>
          <p:cNvSpPr txBox="1">
            <a:spLocks noGrp="1"/>
          </p:cNvSpPr>
          <p:nvPr>
            <p:ph type="title" idx="2"/>
          </p:nvPr>
        </p:nvSpPr>
        <p:spPr>
          <a:xfrm>
            <a:off x="1829050" y="1586629"/>
            <a:ext cx="5486100" cy="1590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sz="2700">
                <a:latin typeface="Basic"/>
                <a:ea typeface="Basic"/>
                <a:cs typeface="Basic"/>
                <a:sym typeface="Bas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4">
  <p:cSld name="CUSTOM_7_1_1">
    <p:spTree>
      <p:nvGrpSpPr>
        <p:cNvPr id="1" name="Shape 836"/>
        <p:cNvGrpSpPr/>
        <p:nvPr/>
      </p:nvGrpSpPr>
      <p:grpSpPr>
        <a:xfrm>
          <a:off x="0" y="0"/>
          <a:ext cx="0" cy="0"/>
          <a:chOff x="0" y="0"/>
          <a:chExt cx="0" cy="0"/>
        </a:xfrm>
      </p:grpSpPr>
      <p:grpSp>
        <p:nvGrpSpPr>
          <p:cNvPr id="837" name="Google Shape;837;p20"/>
          <p:cNvGrpSpPr/>
          <p:nvPr/>
        </p:nvGrpSpPr>
        <p:grpSpPr>
          <a:xfrm>
            <a:off x="-2081167" y="-1562904"/>
            <a:ext cx="11506350" cy="7258433"/>
            <a:chOff x="-2081167" y="-1562904"/>
            <a:chExt cx="11506350" cy="7258433"/>
          </a:xfrm>
        </p:grpSpPr>
        <p:sp>
          <p:nvSpPr>
            <p:cNvPr id="838" name="Google Shape;838;p20"/>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0"/>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0"/>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 name="Google Shape;844;p20"/>
            <p:cNvGrpSpPr/>
            <p:nvPr/>
          </p:nvGrpSpPr>
          <p:grpSpPr>
            <a:xfrm rot="-1404914">
              <a:off x="-1998966" y="-548355"/>
              <a:ext cx="5424727" cy="1537861"/>
              <a:chOff x="-753175" y="253525"/>
              <a:chExt cx="3895450" cy="1104325"/>
            </a:xfrm>
          </p:grpSpPr>
          <p:sp>
            <p:nvSpPr>
              <p:cNvPr id="845" name="Google Shape;845;p20"/>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0"/>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0"/>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0"/>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0"/>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0"/>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20"/>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7" name="Google Shape;937;p20"/>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8" name="Google Shape;938;p20"/>
          <p:cNvSpPr txBox="1">
            <a:spLocks noGrp="1"/>
          </p:cNvSpPr>
          <p:nvPr>
            <p:ph type="title" idx="2"/>
          </p:nvPr>
        </p:nvSpPr>
        <p:spPr>
          <a:xfrm>
            <a:off x="1063654" y="1282450"/>
            <a:ext cx="27612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9" name="Google Shape;939;p20"/>
          <p:cNvSpPr txBox="1">
            <a:spLocks noGrp="1"/>
          </p:cNvSpPr>
          <p:nvPr>
            <p:ph type="title" idx="3"/>
          </p:nvPr>
        </p:nvSpPr>
        <p:spPr>
          <a:xfrm>
            <a:off x="1063575" y="1737850"/>
            <a:ext cx="27612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40" name="Google Shape;940;p20"/>
          <p:cNvSpPr txBox="1">
            <a:spLocks noGrp="1"/>
          </p:cNvSpPr>
          <p:nvPr>
            <p:ph type="title" idx="4"/>
          </p:nvPr>
        </p:nvSpPr>
        <p:spPr>
          <a:xfrm>
            <a:off x="1063654" y="2455075"/>
            <a:ext cx="27612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41" name="Google Shape;941;p20"/>
          <p:cNvSpPr txBox="1">
            <a:spLocks noGrp="1"/>
          </p:cNvSpPr>
          <p:nvPr>
            <p:ph type="title" idx="5"/>
          </p:nvPr>
        </p:nvSpPr>
        <p:spPr>
          <a:xfrm>
            <a:off x="1063575" y="2910475"/>
            <a:ext cx="27612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42" name="Google Shape;942;p20"/>
          <p:cNvSpPr txBox="1">
            <a:spLocks noGrp="1"/>
          </p:cNvSpPr>
          <p:nvPr>
            <p:ph type="title" idx="6"/>
          </p:nvPr>
        </p:nvSpPr>
        <p:spPr>
          <a:xfrm>
            <a:off x="1063654" y="3206575"/>
            <a:ext cx="27612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43" name="Google Shape;943;p20"/>
          <p:cNvSpPr txBox="1">
            <a:spLocks noGrp="1"/>
          </p:cNvSpPr>
          <p:nvPr>
            <p:ph type="title" idx="7"/>
          </p:nvPr>
        </p:nvSpPr>
        <p:spPr>
          <a:xfrm>
            <a:off x="1063575" y="3661975"/>
            <a:ext cx="27612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13">
    <p:spTree>
      <p:nvGrpSpPr>
        <p:cNvPr id="1" name="Shape 944"/>
        <p:cNvGrpSpPr/>
        <p:nvPr/>
      </p:nvGrpSpPr>
      <p:grpSpPr>
        <a:xfrm>
          <a:off x="0" y="0"/>
          <a:ext cx="0" cy="0"/>
          <a:chOff x="0" y="0"/>
          <a:chExt cx="0" cy="0"/>
        </a:xfrm>
      </p:grpSpPr>
      <p:grpSp>
        <p:nvGrpSpPr>
          <p:cNvPr id="945" name="Google Shape;945;p21"/>
          <p:cNvGrpSpPr/>
          <p:nvPr/>
        </p:nvGrpSpPr>
        <p:grpSpPr>
          <a:xfrm>
            <a:off x="-2081167" y="-1562904"/>
            <a:ext cx="11506350" cy="7258433"/>
            <a:chOff x="-2081167" y="-1562904"/>
            <a:chExt cx="11506350" cy="7258433"/>
          </a:xfrm>
        </p:grpSpPr>
        <p:sp>
          <p:nvSpPr>
            <p:cNvPr id="946" name="Google Shape;946;p21"/>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1"/>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1"/>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1"/>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2" name="Google Shape;952;p21"/>
            <p:cNvGrpSpPr/>
            <p:nvPr/>
          </p:nvGrpSpPr>
          <p:grpSpPr>
            <a:xfrm rot="-1404914">
              <a:off x="-1998966" y="-548355"/>
              <a:ext cx="5424727" cy="1537861"/>
              <a:chOff x="-753175" y="253525"/>
              <a:chExt cx="3895450" cy="1104325"/>
            </a:xfrm>
          </p:grpSpPr>
          <p:sp>
            <p:nvSpPr>
              <p:cNvPr id="953" name="Google Shape;953;p21"/>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1"/>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1"/>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1"/>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1"/>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1"/>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1"/>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1"/>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1"/>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1"/>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1"/>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1"/>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1"/>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1"/>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1"/>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1"/>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1"/>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1"/>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1"/>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1"/>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1"/>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1"/>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1"/>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1"/>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1"/>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1"/>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1"/>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1"/>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1"/>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1"/>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1"/>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1"/>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1"/>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1"/>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1"/>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1"/>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1"/>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1"/>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1"/>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1"/>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1"/>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1"/>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1"/>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1"/>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1"/>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1"/>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1"/>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4" name="Google Shape;1044;p21"/>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21"/>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2">
  <p:cSld name="CUSTOM_11">
    <p:spTree>
      <p:nvGrpSpPr>
        <p:cNvPr id="1" name="Shape 1303"/>
        <p:cNvGrpSpPr/>
        <p:nvPr/>
      </p:nvGrpSpPr>
      <p:grpSpPr>
        <a:xfrm>
          <a:off x="0" y="0"/>
          <a:ext cx="0" cy="0"/>
          <a:chOff x="0" y="0"/>
          <a:chExt cx="0" cy="0"/>
        </a:xfrm>
      </p:grpSpPr>
      <p:grpSp>
        <p:nvGrpSpPr>
          <p:cNvPr id="1304" name="Google Shape;1304;p26"/>
          <p:cNvGrpSpPr/>
          <p:nvPr/>
        </p:nvGrpSpPr>
        <p:grpSpPr>
          <a:xfrm>
            <a:off x="-208775" y="-218086"/>
            <a:ext cx="9762267" cy="5726962"/>
            <a:chOff x="-208775" y="-218086"/>
            <a:chExt cx="9762267" cy="5726962"/>
          </a:xfrm>
        </p:grpSpPr>
        <p:sp>
          <p:nvSpPr>
            <p:cNvPr id="1305" name="Google Shape;1305;p26"/>
            <p:cNvSpPr/>
            <p:nvPr/>
          </p:nvSpPr>
          <p:spPr>
            <a:xfrm>
              <a:off x="-208775" y="4222675"/>
              <a:ext cx="922171" cy="110651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6" name="Google Shape;1306;p26"/>
            <p:cNvGrpSpPr/>
            <p:nvPr/>
          </p:nvGrpSpPr>
          <p:grpSpPr>
            <a:xfrm>
              <a:off x="-133245" y="3733951"/>
              <a:ext cx="1748689" cy="1774925"/>
              <a:chOff x="8011934" y="167791"/>
              <a:chExt cx="837335" cy="849938"/>
            </a:xfrm>
          </p:grpSpPr>
          <p:sp>
            <p:nvSpPr>
              <p:cNvPr id="1307" name="Google Shape;1307;p26"/>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6"/>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6"/>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0" name="Google Shape;1310;p26"/>
            <p:cNvSpPr/>
            <p:nvPr/>
          </p:nvSpPr>
          <p:spPr>
            <a:xfrm>
              <a:off x="7974210" y="-218086"/>
              <a:ext cx="1579282" cy="148512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6"/>
            <p:cNvSpPr/>
            <p:nvPr/>
          </p:nvSpPr>
          <p:spPr>
            <a:xfrm>
              <a:off x="7307714" y="333349"/>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6"/>
            <p:cNvSpPr/>
            <p:nvPr/>
          </p:nvSpPr>
          <p:spPr>
            <a:xfrm>
              <a:off x="7630737" y="-66897"/>
              <a:ext cx="776286" cy="69211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3" name="Google Shape;1313;p26"/>
          <p:cNvSpPr txBox="1">
            <a:spLocks noGrp="1"/>
          </p:cNvSpPr>
          <p:nvPr>
            <p:ph type="title"/>
          </p:nvPr>
        </p:nvSpPr>
        <p:spPr>
          <a:xfrm>
            <a:off x="4435500" y="1206300"/>
            <a:ext cx="36507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14" name="Google Shape;1314;p26"/>
          <p:cNvSpPr txBox="1">
            <a:spLocks noGrp="1"/>
          </p:cNvSpPr>
          <p:nvPr>
            <p:ph type="title" idx="2"/>
          </p:nvPr>
        </p:nvSpPr>
        <p:spPr>
          <a:xfrm>
            <a:off x="4435500" y="1585500"/>
            <a:ext cx="36507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315" name="Google Shape;1315;p26"/>
          <p:cNvSpPr txBox="1">
            <a:spLocks noGrp="1"/>
          </p:cNvSpPr>
          <p:nvPr>
            <p:ph type="title" idx="3"/>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6" name="Google Shape;1316;p26"/>
          <p:cNvSpPr txBox="1">
            <a:spLocks noGrp="1"/>
          </p:cNvSpPr>
          <p:nvPr>
            <p:ph type="title" idx="4"/>
          </p:nvPr>
        </p:nvSpPr>
        <p:spPr>
          <a:xfrm>
            <a:off x="4435500" y="2262600"/>
            <a:ext cx="36507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17" name="Google Shape;1317;p26"/>
          <p:cNvSpPr txBox="1">
            <a:spLocks noGrp="1"/>
          </p:cNvSpPr>
          <p:nvPr>
            <p:ph type="title" idx="5"/>
          </p:nvPr>
        </p:nvSpPr>
        <p:spPr>
          <a:xfrm>
            <a:off x="4435500" y="2641800"/>
            <a:ext cx="36507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1318" name="Google Shape;1318;p26"/>
          <p:cNvSpPr txBox="1">
            <a:spLocks noGrp="1"/>
          </p:cNvSpPr>
          <p:nvPr>
            <p:ph type="title" idx="6"/>
          </p:nvPr>
        </p:nvSpPr>
        <p:spPr>
          <a:xfrm>
            <a:off x="4435500" y="3318900"/>
            <a:ext cx="36507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319" name="Google Shape;1319;p26"/>
          <p:cNvSpPr txBox="1">
            <a:spLocks noGrp="1"/>
          </p:cNvSpPr>
          <p:nvPr>
            <p:ph type="title" idx="7"/>
          </p:nvPr>
        </p:nvSpPr>
        <p:spPr>
          <a:xfrm>
            <a:off x="4435500" y="3698100"/>
            <a:ext cx="36507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445025"/>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1pPr>
            <a:lvl2pPr lvl="1"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2pPr>
            <a:lvl3pPr lvl="2"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3pPr>
            <a:lvl4pPr lvl="3"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4pPr>
            <a:lvl5pPr lvl="4"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5pPr>
            <a:lvl6pPr lvl="5"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6pPr>
            <a:lvl7pPr lvl="6"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7pPr>
            <a:lvl8pPr lvl="7"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8pPr>
            <a:lvl9pPr lvl="8"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9pPr>
          </a:lstStyle>
          <a:p>
            <a:endParaRPr dirty="0"/>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1pPr>
            <a:lvl2pPr marL="914400" lvl="1"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2pPr>
            <a:lvl3pPr marL="1371600" lvl="2"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3pPr>
            <a:lvl4pPr marL="1828800" lvl="3"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4pPr>
            <a:lvl5pPr marL="2286000" lvl="4"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5pPr>
            <a:lvl6pPr marL="2743200" lvl="5"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6pPr>
            <a:lvl7pPr marL="3200400" lvl="6"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7pPr>
            <a:lvl8pPr marL="3657600" lvl="7"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8pPr>
            <a:lvl9pPr marL="4114800" lvl="8"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9pPr>
          </a:lstStyle>
          <a:p>
            <a:endParaRPr/>
          </a:p>
        </p:txBody>
      </p:sp>
      <p:pic>
        <p:nvPicPr>
          <p:cNvPr id="2" name="Picture 1" descr="A picture containing qr code&#10;&#10;Description automatically generated">
            <a:extLst>
              <a:ext uri="{FF2B5EF4-FFF2-40B4-BE49-F238E27FC236}">
                <a16:creationId xmlns:a16="http://schemas.microsoft.com/office/drawing/2014/main" id="{24420046-2A1C-268C-F73A-8EC002C48BA4}"/>
              </a:ext>
            </a:extLst>
          </p:cNvPr>
          <p:cNvPicPr>
            <a:picLocks noChangeAspect="1"/>
          </p:cNvPicPr>
          <p:nvPr userDrawn="1"/>
        </p:nvPicPr>
        <p:blipFill>
          <a:blip r:embed="rId16"/>
          <a:stretch>
            <a:fillRect/>
          </a:stretch>
        </p:blipFill>
        <p:spPr>
          <a:xfrm>
            <a:off x="8698976" y="1"/>
            <a:ext cx="445024" cy="44502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60" r:id="rId6"/>
    <p:sldLayoutId id="2147483666" r:id="rId7"/>
    <p:sldLayoutId id="2147483667" r:id="rId8"/>
    <p:sldLayoutId id="2147483672" r:id="rId9"/>
    <p:sldLayoutId id="2147483674" r:id="rId10"/>
    <p:sldLayoutId id="2147483680" r:id="rId11"/>
    <p:sldLayoutId id="2147483681" r:id="rId12"/>
    <p:sldLayoutId id="2147483760" r:id="rId13"/>
    <p:sldLayoutId id="21474837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hdphoto" Target="../media/hdphoto2.wdp"/><Relationship Id="rId18"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jpeg"/><Relationship Id="rId5" Type="http://schemas.microsoft.com/office/2007/relationships/media" Target="../media/media3.mp3"/><Relationship Id="rId15" Type="http://schemas.microsoft.com/office/2007/relationships/hdphoto" Target="../media/hdphoto3.wdp"/><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4.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1.png"/><Relationship Id="rId3" Type="http://schemas.microsoft.com/office/2007/relationships/media" Target="../media/media6.mp3"/><Relationship Id="rId7" Type="http://schemas.openxmlformats.org/officeDocument/2006/relationships/slideLayout" Target="../slideLayouts/slideLayout4.xml"/><Relationship Id="rId12" Type="http://schemas.openxmlformats.org/officeDocument/2006/relationships/image" Target="../media/image14.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13.jpeg"/><Relationship Id="rId5" Type="http://schemas.microsoft.com/office/2007/relationships/media" Target="../media/media7.mp3"/><Relationship Id="rId10" Type="http://schemas.microsoft.com/office/2007/relationships/hdphoto" Target="../media/hdphoto4.wdp"/><Relationship Id="rId4" Type="http://schemas.openxmlformats.org/officeDocument/2006/relationships/audio" Target="../media/media6.mp3"/><Relationship Id="rId9" Type="http://schemas.openxmlformats.org/officeDocument/2006/relationships/image" Target="../media/image12.pn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1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pic>
        <p:nvPicPr>
          <p:cNvPr id="1026" name="Picture 2" descr="240 Tranh tet ý tưởng | lì xì, mỹ thuật, thiệp">
            <a:extLst>
              <a:ext uri="{FF2B5EF4-FFF2-40B4-BE49-F238E27FC236}">
                <a16:creationId xmlns:a16="http://schemas.microsoft.com/office/drawing/2014/main" id="{6B3639D6-EE23-9E54-B3EF-D58376530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012" y="2530532"/>
            <a:ext cx="5877656" cy="2896991"/>
          </a:xfrm>
          <a:prstGeom prst="rect">
            <a:avLst/>
          </a:prstGeom>
          <a:noFill/>
          <a:extLst>
            <a:ext uri="{909E8E84-426E-40DD-AFC4-6F175D3DCCD1}">
              <a14:hiddenFill xmlns:a14="http://schemas.microsoft.com/office/drawing/2010/main">
                <a:solidFill>
                  <a:srgbClr val="FFFFFF"/>
                </a:solidFill>
              </a14:hiddenFill>
            </a:ext>
          </a:extLst>
        </p:spPr>
      </p:pic>
      <p:sp>
        <p:nvSpPr>
          <p:cNvPr id="1849" name="Google Shape;1849;p38"/>
          <p:cNvSpPr txBox="1">
            <a:spLocks noGrp="1"/>
          </p:cNvSpPr>
          <p:nvPr>
            <p:ph type="ctrTitle"/>
          </p:nvPr>
        </p:nvSpPr>
        <p:spPr>
          <a:xfrm>
            <a:off x="1678245" y="723523"/>
            <a:ext cx="5707800" cy="120014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600" dirty="0">
                <a:solidFill>
                  <a:schemeClr val="tx1"/>
                </a:solidFill>
                <a:latin typeface="+mj-lt"/>
              </a:rPr>
              <a:t>UNIT 6</a:t>
            </a:r>
          </a:p>
        </p:txBody>
      </p:sp>
      <p:sp>
        <p:nvSpPr>
          <p:cNvPr id="1851" name="Google Shape;1851;p38"/>
          <p:cNvSpPr/>
          <p:nvPr/>
        </p:nvSpPr>
        <p:spPr>
          <a:xfrm>
            <a:off x="2585154" y="2396085"/>
            <a:ext cx="8339" cy="6155"/>
          </a:xfrm>
          <a:custGeom>
            <a:avLst/>
            <a:gdLst/>
            <a:ahLst/>
            <a:cxnLst/>
            <a:rect l="l" t="t" r="r" b="b"/>
            <a:pathLst>
              <a:path w="275" h="203" extrusionOk="0">
                <a:moveTo>
                  <a:pt x="274" y="0"/>
                </a:moveTo>
                <a:lnTo>
                  <a:pt x="274" y="0"/>
                </a:lnTo>
                <a:cubicBezTo>
                  <a:pt x="227" y="36"/>
                  <a:pt x="143" y="83"/>
                  <a:pt x="0" y="167"/>
                </a:cubicBezTo>
                <a:cubicBezTo>
                  <a:pt x="0" y="179"/>
                  <a:pt x="0" y="191"/>
                  <a:pt x="12" y="203"/>
                </a:cubicBezTo>
                <a:cubicBezTo>
                  <a:pt x="96" y="143"/>
                  <a:pt x="191" y="72"/>
                  <a:pt x="274" y="0"/>
                </a:cubicBezTo>
                <a:close/>
              </a:path>
            </a:pathLst>
          </a:custGeom>
          <a:solidFill>
            <a:srgbClr val="D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852" name="Google Shape;1852;p38"/>
          <p:cNvSpPr/>
          <p:nvPr/>
        </p:nvSpPr>
        <p:spPr>
          <a:xfrm>
            <a:off x="2593462" y="2395721"/>
            <a:ext cx="758" cy="394"/>
          </a:xfrm>
          <a:custGeom>
            <a:avLst/>
            <a:gdLst/>
            <a:ahLst/>
            <a:cxnLst/>
            <a:rect l="l" t="t" r="r" b="b"/>
            <a:pathLst>
              <a:path w="25" h="13" extrusionOk="0">
                <a:moveTo>
                  <a:pt x="24" y="0"/>
                </a:moveTo>
                <a:cubicBezTo>
                  <a:pt x="12" y="0"/>
                  <a:pt x="0" y="12"/>
                  <a:pt x="0" y="12"/>
                </a:cubicBezTo>
                <a:lnTo>
                  <a:pt x="24" y="0"/>
                </a:lnTo>
                <a:close/>
              </a:path>
            </a:pathLst>
          </a:custGeom>
          <a:solidFill>
            <a:srgbClr val="9E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911" name="Google Shape;1911;p38"/>
          <p:cNvSpPr/>
          <p:nvPr/>
        </p:nvSpPr>
        <p:spPr>
          <a:xfrm>
            <a:off x="5106407" y="5397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 name="Google Shape;1952;p41">
            <a:extLst>
              <a:ext uri="{FF2B5EF4-FFF2-40B4-BE49-F238E27FC236}">
                <a16:creationId xmlns:a16="http://schemas.microsoft.com/office/drawing/2014/main" id="{083E570A-C743-BC2B-F4A7-9F97CA484A51}"/>
              </a:ext>
            </a:extLst>
          </p:cNvPr>
          <p:cNvSpPr txBox="1">
            <a:spLocks/>
          </p:cNvSpPr>
          <p:nvPr/>
        </p:nvSpPr>
        <p:spPr>
          <a:xfrm>
            <a:off x="742280" y="1116203"/>
            <a:ext cx="7412019" cy="148975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erienda One"/>
              <a:buNone/>
              <a:defRPr sz="6300" b="1" i="0" u="none" strike="noStrike" cap="none">
                <a:solidFill>
                  <a:schemeClr val="accent3"/>
                </a:solidFill>
                <a:latin typeface="Merienda One"/>
                <a:ea typeface="Merienda One"/>
                <a:cs typeface="Merienda One"/>
                <a:sym typeface="Merienda One"/>
              </a:defRPr>
            </a:lvl1pPr>
            <a:lvl2pPr marR="0" lvl="1"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2pPr>
            <a:lvl3pPr marR="0" lvl="2"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3pPr>
            <a:lvl4pPr marR="0" lvl="3"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4pPr>
            <a:lvl5pPr marR="0" lvl="4"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5pPr>
            <a:lvl6pPr marR="0" lvl="5"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6pPr>
            <a:lvl7pPr marR="0" lvl="6"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7pPr>
            <a:lvl8pPr marR="0" lvl="7"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8pPr>
            <a:lvl9pPr marR="0" lvl="8" algn="ctr" rtl="0">
              <a:lnSpc>
                <a:spcPct val="100000"/>
              </a:lnSpc>
              <a:spcBef>
                <a:spcPts val="0"/>
              </a:spcBef>
              <a:spcAft>
                <a:spcPts val="0"/>
              </a:spcAft>
              <a:buClr>
                <a:schemeClr val="dk1"/>
              </a:buClr>
              <a:buSzPts val="5200"/>
              <a:buFont typeface="Merienda One"/>
              <a:buNone/>
              <a:defRPr sz="5200" b="0" i="0" u="none" strike="noStrike" cap="none">
                <a:solidFill>
                  <a:schemeClr val="dk1"/>
                </a:solidFill>
                <a:latin typeface="Merienda One"/>
                <a:ea typeface="Merienda One"/>
                <a:cs typeface="Merienda One"/>
                <a:sym typeface="Merienda One"/>
              </a:defRPr>
            </a:lvl9pPr>
          </a:lstStyle>
          <a:p>
            <a:r>
              <a:rPr lang="en-US" sz="4800" dirty="0">
                <a:latin typeface="+mj-lt"/>
              </a:rPr>
              <a:t>Our Tet holiday</a:t>
            </a:r>
          </a:p>
        </p:txBody>
      </p:sp>
      <p:pic>
        <p:nvPicPr>
          <p:cNvPr id="6" name="Picture 5">
            <a:extLst>
              <a:ext uri="{FF2B5EF4-FFF2-40B4-BE49-F238E27FC236}">
                <a16:creationId xmlns:a16="http://schemas.microsoft.com/office/drawing/2014/main" id="{1E69F35F-085E-4805-A8BE-E4DD18C58480}"/>
              </a:ext>
            </a:extLst>
          </p:cNvPr>
          <p:cNvPicPr>
            <a:picLocks noChangeAspect="1"/>
          </p:cNvPicPr>
          <p:nvPr/>
        </p:nvPicPr>
        <p:blipFill>
          <a:blip r:embed="rId4"/>
          <a:stretch>
            <a:fillRect/>
          </a:stretch>
        </p:blipFill>
        <p:spPr>
          <a:xfrm>
            <a:off x="8664681" y="-30190"/>
            <a:ext cx="543001" cy="562053"/>
          </a:xfrm>
          <a:prstGeom prst="rect">
            <a:avLst/>
          </a:prstGeom>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40694" y="770635"/>
            <a:ext cx="7382107" cy="707886"/>
          </a:xfrm>
          <a:prstGeom prst="rect">
            <a:avLst/>
          </a:prstGeom>
          <a:noFill/>
        </p:spPr>
        <p:txBody>
          <a:bodyPr wrap="square" rtlCol="0">
            <a:spAutoFit/>
          </a:bodyPr>
          <a:lstStyle/>
          <a:p>
            <a:r>
              <a:rPr lang="en-US" sz="2000" b="1" dirty="0">
                <a:effectLst>
                  <a:glow rad="88900">
                    <a:schemeClr val="bg1"/>
                  </a:glow>
                </a:effectLst>
                <a:latin typeface="+mj-lt"/>
                <a:cs typeface="Arial" panose="020B0604020202020204" pitchFamily="34" charset="0"/>
              </a:rPr>
              <a:t>Write two things or activities and share them with teacher. Teacher listens and decides whether they are about or not about Tet.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306" y="241156"/>
            <a:ext cx="1371908" cy="401019"/>
          </a:xfrm>
          <a:prstGeom prst="rect">
            <a:avLst/>
          </a:prstGeom>
        </p:spPr>
      </p:pic>
      <p:sp>
        <p:nvSpPr>
          <p:cNvPr id="51" name="TextBox 50"/>
          <p:cNvSpPr txBox="1"/>
          <p:nvPr/>
        </p:nvSpPr>
        <p:spPr>
          <a:xfrm>
            <a:off x="2777522" y="210583"/>
            <a:ext cx="4388246" cy="461665"/>
          </a:xfrm>
          <a:prstGeom prst="rect">
            <a:avLst/>
          </a:prstGeom>
          <a:noFill/>
        </p:spPr>
        <p:txBody>
          <a:bodyPr wrap="square" rtlCol="0">
            <a:spAutoFit/>
          </a:bodyPr>
          <a:lstStyle/>
          <a:p>
            <a:r>
              <a:rPr lang="en-US" sz="2400" b="1" dirty="0">
                <a:effectLst>
                  <a:glow rad="88900">
                    <a:schemeClr val="bg1"/>
                  </a:glow>
                </a:effectLst>
                <a:latin typeface="+mj-lt"/>
                <a:cs typeface="Arial" panose="020B0604020202020204" pitchFamily="34" charset="0"/>
              </a:rPr>
              <a:t>Is it about Tet?</a:t>
            </a:r>
          </a:p>
        </p:txBody>
      </p:sp>
      <p:sp>
        <p:nvSpPr>
          <p:cNvPr id="2" name="TextBox 1"/>
          <p:cNvSpPr txBox="1"/>
          <p:nvPr/>
        </p:nvSpPr>
        <p:spPr>
          <a:xfrm>
            <a:off x="1348728" y="1991436"/>
            <a:ext cx="1663328" cy="415498"/>
          </a:xfrm>
          <a:prstGeom prst="rect">
            <a:avLst/>
          </a:prstGeom>
          <a:noFill/>
        </p:spPr>
        <p:txBody>
          <a:bodyPr wrap="square" rtlCol="0">
            <a:spAutoFit/>
          </a:bodyPr>
          <a:lstStyle/>
          <a:p>
            <a:r>
              <a:rPr lang="en-US" sz="2100" b="1" dirty="0">
                <a:solidFill>
                  <a:srgbClr val="0070C0"/>
                </a:solidFill>
                <a:latin typeface="+mj-lt"/>
              </a:rPr>
              <a:t>Example:</a:t>
            </a:r>
          </a:p>
        </p:txBody>
      </p:sp>
      <p:sp>
        <p:nvSpPr>
          <p:cNvPr id="4" name="TextBox 3"/>
          <p:cNvSpPr txBox="1"/>
          <p:nvPr/>
        </p:nvSpPr>
        <p:spPr>
          <a:xfrm>
            <a:off x="1543559" y="2484987"/>
            <a:ext cx="4574597" cy="1891287"/>
          </a:xfrm>
          <a:prstGeom prst="rect">
            <a:avLst/>
          </a:prstGeom>
          <a:noFill/>
        </p:spPr>
        <p:txBody>
          <a:bodyPr wrap="square" rtlCol="0">
            <a:spAutoFit/>
          </a:bodyPr>
          <a:lstStyle/>
          <a:p>
            <a:pPr>
              <a:lnSpc>
                <a:spcPct val="150000"/>
              </a:lnSpc>
            </a:pPr>
            <a:r>
              <a:rPr lang="en-US" sz="2000" b="1" i="1" dirty="0">
                <a:latin typeface="+mj-lt"/>
              </a:rPr>
              <a:t>Student: </a:t>
            </a:r>
            <a:r>
              <a:rPr lang="en-US" sz="2000" i="1" dirty="0">
                <a:latin typeface="+mj-lt"/>
              </a:rPr>
              <a:t>banh </a:t>
            </a:r>
            <a:r>
              <a:rPr lang="en-US" sz="2000" i="1" dirty="0" err="1">
                <a:latin typeface="+mj-lt"/>
              </a:rPr>
              <a:t>chung</a:t>
            </a:r>
            <a:r>
              <a:rPr lang="en-US" sz="2000" i="1" dirty="0">
                <a:latin typeface="+mj-lt"/>
              </a:rPr>
              <a:t>  </a:t>
            </a:r>
          </a:p>
          <a:p>
            <a:pPr>
              <a:lnSpc>
                <a:spcPct val="150000"/>
              </a:lnSpc>
            </a:pPr>
            <a:r>
              <a:rPr lang="en-US" sz="2000" b="1" i="1" dirty="0">
                <a:latin typeface="+mj-lt"/>
              </a:rPr>
              <a:t>Teacher: </a:t>
            </a:r>
            <a:r>
              <a:rPr lang="en-US" sz="2000" dirty="0">
                <a:latin typeface="+mj-lt"/>
              </a:rPr>
              <a:t>It’s about Tet. </a:t>
            </a:r>
          </a:p>
          <a:p>
            <a:pPr>
              <a:lnSpc>
                <a:spcPct val="150000"/>
              </a:lnSpc>
            </a:pPr>
            <a:r>
              <a:rPr lang="en-US" sz="2000" b="1" i="1" dirty="0">
                <a:latin typeface="+mj-lt"/>
              </a:rPr>
              <a:t>Student: </a:t>
            </a:r>
            <a:r>
              <a:rPr lang="en-US" sz="2000" dirty="0">
                <a:latin typeface="+mj-lt"/>
              </a:rPr>
              <a:t>flying a kite.</a:t>
            </a:r>
          </a:p>
          <a:p>
            <a:pPr>
              <a:lnSpc>
                <a:spcPct val="150000"/>
              </a:lnSpc>
            </a:pPr>
            <a:r>
              <a:rPr lang="en-US" sz="2000" b="1" i="1" dirty="0">
                <a:latin typeface="+mj-lt"/>
              </a:rPr>
              <a:t>Teacher: </a:t>
            </a:r>
            <a:r>
              <a:rPr lang="en-US" sz="2000" dirty="0">
                <a:latin typeface="+mj-lt"/>
              </a:rPr>
              <a:t>It’s not about Tet.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351" y="1843552"/>
            <a:ext cx="3106100" cy="2657475"/>
          </a:xfrm>
          <a:prstGeom prst="rect">
            <a:avLst/>
          </a:prstGeom>
        </p:spPr>
      </p:pic>
      <p:pic>
        <p:nvPicPr>
          <p:cNvPr id="8" name="Picture 7">
            <a:extLst>
              <a:ext uri="{FF2B5EF4-FFF2-40B4-BE49-F238E27FC236}">
                <a16:creationId xmlns:a16="http://schemas.microsoft.com/office/drawing/2014/main" id="{FA829A35-78BC-57DC-D538-882742139B4B}"/>
              </a:ext>
            </a:extLst>
          </p:cNvPr>
          <p:cNvPicPr>
            <a:picLocks noChangeAspect="1"/>
          </p:cNvPicPr>
          <p:nvPr/>
        </p:nvPicPr>
        <p:blipFill>
          <a:blip r:embed="rId4"/>
          <a:stretch>
            <a:fillRect/>
          </a:stretch>
        </p:blipFill>
        <p:spPr>
          <a:xfrm>
            <a:off x="861606" y="248207"/>
            <a:ext cx="407492" cy="407492"/>
          </a:xfrm>
          <a:prstGeom prst="rect">
            <a:avLst/>
          </a:prstGeom>
        </p:spPr>
      </p:pic>
      <p:pic>
        <p:nvPicPr>
          <p:cNvPr id="10" name="Picture 9">
            <a:extLst>
              <a:ext uri="{FF2B5EF4-FFF2-40B4-BE49-F238E27FC236}">
                <a16:creationId xmlns:a16="http://schemas.microsoft.com/office/drawing/2014/main" id="{1C123385-CCAC-44D2-AC49-9733234B36AD}"/>
              </a:ext>
            </a:extLst>
          </p:cNvPr>
          <p:cNvPicPr>
            <a:picLocks noChangeAspect="1"/>
          </p:cNvPicPr>
          <p:nvPr/>
        </p:nvPicPr>
        <p:blipFill>
          <a:blip r:embed="rId5"/>
          <a:stretch>
            <a:fillRect/>
          </a:stretch>
        </p:blipFill>
        <p:spPr>
          <a:xfrm>
            <a:off x="8664681" y="-30190"/>
            <a:ext cx="543001" cy="562053"/>
          </a:xfrm>
          <a:prstGeom prst="rect">
            <a:avLst/>
          </a:prstGeom>
        </p:spPr>
      </p:pic>
    </p:spTree>
    <p:extLst>
      <p:ext uri="{BB962C8B-B14F-4D97-AF65-F5344CB8AC3E}">
        <p14:creationId xmlns:p14="http://schemas.microsoft.com/office/powerpoint/2010/main" val="1092559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5"/>
        <p:cNvGrpSpPr/>
        <p:nvPr/>
      </p:nvGrpSpPr>
      <p:grpSpPr>
        <a:xfrm>
          <a:off x="0" y="0"/>
          <a:ext cx="0" cy="0"/>
          <a:chOff x="0" y="0"/>
          <a:chExt cx="0" cy="0"/>
        </a:xfrm>
      </p:grpSpPr>
      <p:grpSp>
        <p:nvGrpSpPr>
          <p:cNvPr id="3046" name="Google Shape;3046;p19"/>
          <p:cNvGrpSpPr/>
          <p:nvPr/>
        </p:nvGrpSpPr>
        <p:grpSpPr>
          <a:xfrm>
            <a:off x="1828647" y="1296461"/>
            <a:ext cx="5768461" cy="917875"/>
            <a:chOff x="2278817" y="2178625"/>
            <a:chExt cx="4586516" cy="457200"/>
          </a:xfrm>
        </p:grpSpPr>
        <p:grpSp>
          <p:nvGrpSpPr>
            <p:cNvPr id="3047" name="Google Shape;3047;p19"/>
            <p:cNvGrpSpPr/>
            <p:nvPr/>
          </p:nvGrpSpPr>
          <p:grpSpPr>
            <a:xfrm flipH="1">
              <a:off x="6133087" y="2178625"/>
              <a:ext cx="732246" cy="457200"/>
              <a:chOff x="1500950" y="2328850"/>
              <a:chExt cx="708100" cy="457200"/>
            </a:xfrm>
          </p:grpSpPr>
          <p:sp>
            <p:nvSpPr>
              <p:cNvPr id="3048" name="Google Shape;3048;p19"/>
              <p:cNvSpPr/>
              <p:nvPr/>
            </p:nvSpPr>
            <p:spPr>
              <a:xfrm>
                <a:off x="1500950" y="2328850"/>
                <a:ext cx="679800" cy="4572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9" name="Google Shape;3049;p19"/>
              <p:cNvSpPr/>
              <p:nvPr/>
            </p:nvSpPr>
            <p:spPr>
              <a:xfrm>
                <a:off x="1737750" y="2328850"/>
                <a:ext cx="471300" cy="457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050" name="Google Shape;3050;p19"/>
            <p:cNvGrpSpPr/>
            <p:nvPr/>
          </p:nvGrpSpPr>
          <p:grpSpPr>
            <a:xfrm>
              <a:off x="2278817" y="2178625"/>
              <a:ext cx="732246" cy="457200"/>
              <a:chOff x="1500950" y="2328850"/>
              <a:chExt cx="708100" cy="457200"/>
            </a:xfrm>
          </p:grpSpPr>
          <p:sp>
            <p:nvSpPr>
              <p:cNvPr id="3051" name="Google Shape;3051;p19"/>
              <p:cNvSpPr/>
              <p:nvPr/>
            </p:nvSpPr>
            <p:spPr>
              <a:xfrm>
                <a:off x="1500950" y="2328850"/>
                <a:ext cx="679800" cy="4572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2" name="Google Shape;3052;p19"/>
              <p:cNvSpPr/>
              <p:nvPr/>
            </p:nvSpPr>
            <p:spPr>
              <a:xfrm>
                <a:off x="1737750" y="2328850"/>
                <a:ext cx="471300" cy="457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3053" name="Google Shape;3053;p19"/>
          <p:cNvGrpSpPr/>
          <p:nvPr/>
        </p:nvGrpSpPr>
        <p:grpSpPr>
          <a:xfrm>
            <a:off x="3154286" y="2219828"/>
            <a:ext cx="3117175" cy="3098237"/>
            <a:chOff x="-1868300" y="-180638"/>
            <a:chExt cx="2548989" cy="2587942"/>
          </a:xfrm>
        </p:grpSpPr>
        <p:sp>
          <p:nvSpPr>
            <p:cNvPr id="3054" name="Google Shape;3054;p19"/>
            <p:cNvSpPr/>
            <p:nvPr/>
          </p:nvSpPr>
          <p:spPr>
            <a:xfrm>
              <a:off x="-600150" y="1469047"/>
              <a:ext cx="74348" cy="63441"/>
            </a:xfrm>
            <a:custGeom>
              <a:avLst/>
              <a:gdLst/>
              <a:ahLst/>
              <a:cxnLst/>
              <a:rect l="l" t="t" r="r" b="b"/>
              <a:pathLst>
                <a:path w="334" h="285" extrusionOk="0">
                  <a:moveTo>
                    <a:pt x="188" y="1"/>
                  </a:moveTo>
                  <a:cubicBezTo>
                    <a:pt x="67" y="1"/>
                    <a:pt x="1" y="152"/>
                    <a:pt x="92" y="242"/>
                  </a:cubicBezTo>
                  <a:cubicBezTo>
                    <a:pt x="121" y="271"/>
                    <a:pt x="156" y="284"/>
                    <a:pt x="190" y="284"/>
                  </a:cubicBezTo>
                  <a:cubicBezTo>
                    <a:pt x="263" y="284"/>
                    <a:pt x="333" y="226"/>
                    <a:pt x="333" y="140"/>
                  </a:cubicBezTo>
                  <a:cubicBezTo>
                    <a:pt x="333" y="61"/>
                    <a:pt x="267"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5" name="Google Shape;3055;p19"/>
            <p:cNvSpPr/>
            <p:nvPr/>
          </p:nvSpPr>
          <p:spPr>
            <a:xfrm>
              <a:off x="-1502124" y="672141"/>
              <a:ext cx="346811" cy="412033"/>
            </a:xfrm>
            <a:custGeom>
              <a:avLst/>
              <a:gdLst/>
              <a:ahLst/>
              <a:cxnLst/>
              <a:rect l="l" t="t" r="r" b="b"/>
              <a:pathLst>
                <a:path w="1558" h="1851" extrusionOk="0">
                  <a:moveTo>
                    <a:pt x="997" y="0"/>
                  </a:moveTo>
                  <a:cubicBezTo>
                    <a:pt x="877" y="0"/>
                    <a:pt x="735" y="85"/>
                    <a:pt x="573" y="306"/>
                  </a:cubicBezTo>
                  <a:cubicBezTo>
                    <a:pt x="0" y="1089"/>
                    <a:pt x="575" y="1851"/>
                    <a:pt x="1153" y="1851"/>
                  </a:cubicBezTo>
                  <a:cubicBezTo>
                    <a:pt x="1271" y="1851"/>
                    <a:pt x="1389" y="1819"/>
                    <a:pt x="1497" y="1750"/>
                  </a:cubicBezTo>
                  <a:lnTo>
                    <a:pt x="1533" y="1182"/>
                  </a:lnTo>
                  <a:cubicBezTo>
                    <a:pt x="1557" y="892"/>
                    <a:pt x="1503" y="602"/>
                    <a:pt x="1376" y="342"/>
                  </a:cubicBezTo>
                  <a:cubicBezTo>
                    <a:pt x="1289" y="160"/>
                    <a:pt x="1163" y="0"/>
                    <a:pt x="997" y="0"/>
                  </a:cubicBez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6" name="Google Shape;3056;p19"/>
            <p:cNvSpPr/>
            <p:nvPr/>
          </p:nvSpPr>
          <p:spPr>
            <a:xfrm>
              <a:off x="-1350088" y="795684"/>
              <a:ext cx="146248" cy="154707"/>
            </a:xfrm>
            <a:custGeom>
              <a:avLst/>
              <a:gdLst/>
              <a:ahLst/>
              <a:cxnLst/>
              <a:rect l="l" t="t" r="r" b="b"/>
              <a:pathLst>
                <a:path w="657" h="695" extrusionOk="0">
                  <a:moveTo>
                    <a:pt x="236" y="0"/>
                  </a:moveTo>
                  <a:cubicBezTo>
                    <a:pt x="176" y="0"/>
                    <a:pt x="116" y="13"/>
                    <a:pt x="59" y="41"/>
                  </a:cubicBezTo>
                  <a:cubicBezTo>
                    <a:pt x="1" y="67"/>
                    <a:pt x="30" y="149"/>
                    <a:pt x="83" y="149"/>
                  </a:cubicBezTo>
                  <a:cubicBezTo>
                    <a:pt x="91" y="149"/>
                    <a:pt x="99" y="147"/>
                    <a:pt x="107" y="143"/>
                  </a:cubicBezTo>
                  <a:cubicBezTo>
                    <a:pt x="147" y="124"/>
                    <a:pt x="189" y="114"/>
                    <a:pt x="232" y="114"/>
                  </a:cubicBezTo>
                  <a:cubicBezTo>
                    <a:pt x="294" y="114"/>
                    <a:pt x="356" y="134"/>
                    <a:pt x="409" y="174"/>
                  </a:cubicBezTo>
                  <a:cubicBezTo>
                    <a:pt x="270" y="204"/>
                    <a:pt x="161" y="301"/>
                    <a:pt x="107" y="427"/>
                  </a:cubicBezTo>
                  <a:cubicBezTo>
                    <a:pt x="101" y="458"/>
                    <a:pt x="113" y="488"/>
                    <a:pt x="143" y="500"/>
                  </a:cubicBezTo>
                  <a:cubicBezTo>
                    <a:pt x="150" y="502"/>
                    <a:pt x="156" y="504"/>
                    <a:pt x="163" y="504"/>
                  </a:cubicBezTo>
                  <a:cubicBezTo>
                    <a:pt x="186" y="504"/>
                    <a:pt x="206" y="487"/>
                    <a:pt x="216" y="464"/>
                  </a:cubicBezTo>
                  <a:cubicBezTo>
                    <a:pt x="216" y="458"/>
                    <a:pt x="222" y="452"/>
                    <a:pt x="222" y="439"/>
                  </a:cubicBezTo>
                  <a:cubicBezTo>
                    <a:pt x="222" y="433"/>
                    <a:pt x="228" y="433"/>
                    <a:pt x="228" y="427"/>
                  </a:cubicBezTo>
                  <a:cubicBezTo>
                    <a:pt x="234" y="415"/>
                    <a:pt x="246" y="403"/>
                    <a:pt x="252" y="391"/>
                  </a:cubicBezTo>
                  <a:cubicBezTo>
                    <a:pt x="258" y="385"/>
                    <a:pt x="264" y="379"/>
                    <a:pt x="264" y="373"/>
                  </a:cubicBezTo>
                  <a:cubicBezTo>
                    <a:pt x="270" y="373"/>
                    <a:pt x="270" y="373"/>
                    <a:pt x="270" y="367"/>
                  </a:cubicBezTo>
                  <a:lnTo>
                    <a:pt x="282" y="361"/>
                  </a:lnTo>
                  <a:cubicBezTo>
                    <a:pt x="294" y="349"/>
                    <a:pt x="307" y="337"/>
                    <a:pt x="319" y="331"/>
                  </a:cubicBezTo>
                  <a:lnTo>
                    <a:pt x="325" y="325"/>
                  </a:lnTo>
                  <a:lnTo>
                    <a:pt x="331" y="325"/>
                  </a:lnTo>
                  <a:lnTo>
                    <a:pt x="349" y="313"/>
                  </a:lnTo>
                  <a:cubicBezTo>
                    <a:pt x="367" y="301"/>
                    <a:pt x="379" y="294"/>
                    <a:pt x="391" y="288"/>
                  </a:cubicBezTo>
                  <a:lnTo>
                    <a:pt x="409" y="288"/>
                  </a:lnTo>
                  <a:lnTo>
                    <a:pt x="433" y="282"/>
                  </a:lnTo>
                  <a:cubicBezTo>
                    <a:pt x="445" y="276"/>
                    <a:pt x="464" y="276"/>
                    <a:pt x="482" y="276"/>
                  </a:cubicBezTo>
                  <a:cubicBezTo>
                    <a:pt x="488" y="270"/>
                    <a:pt x="494" y="270"/>
                    <a:pt x="500" y="270"/>
                  </a:cubicBezTo>
                  <a:cubicBezTo>
                    <a:pt x="554" y="379"/>
                    <a:pt x="530" y="512"/>
                    <a:pt x="445" y="603"/>
                  </a:cubicBezTo>
                  <a:cubicBezTo>
                    <a:pt x="427" y="621"/>
                    <a:pt x="427" y="657"/>
                    <a:pt x="439" y="675"/>
                  </a:cubicBezTo>
                  <a:cubicBezTo>
                    <a:pt x="452" y="688"/>
                    <a:pt x="467" y="694"/>
                    <a:pt x="482" y="694"/>
                  </a:cubicBezTo>
                  <a:cubicBezTo>
                    <a:pt x="494" y="694"/>
                    <a:pt x="507" y="690"/>
                    <a:pt x="518" y="681"/>
                  </a:cubicBezTo>
                  <a:cubicBezTo>
                    <a:pt x="578" y="627"/>
                    <a:pt x="615" y="548"/>
                    <a:pt x="633" y="464"/>
                  </a:cubicBezTo>
                  <a:cubicBezTo>
                    <a:pt x="657" y="319"/>
                    <a:pt x="597" y="168"/>
                    <a:pt x="482" y="77"/>
                  </a:cubicBezTo>
                  <a:cubicBezTo>
                    <a:pt x="407" y="27"/>
                    <a:pt x="322" y="0"/>
                    <a:pt x="236" y="0"/>
                  </a:cubicBezTo>
                  <a:close/>
                </a:path>
              </a:pathLst>
            </a:custGeom>
            <a:solidFill>
              <a:srgbClr val="DF4F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7" name="Google Shape;3057;p19"/>
            <p:cNvSpPr/>
            <p:nvPr/>
          </p:nvSpPr>
          <p:spPr>
            <a:xfrm>
              <a:off x="-990145" y="1553633"/>
              <a:ext cx="707645" cy="853671"/>
            </a:xfrm>
            <a:custGeom>
              <a:avLst/>
              <a:gdLst/>
              <a:ahLst/>
              <a:cxnLst/>
              <a:rect l="l" t="t" r="r" b="b"/>
              <a:pathLst>
                <a:path w="3179" h="3835" extrusionOk="0">
                  <a:moveTo>
                    <a:pt x="3179" y="0"/>
                  </a:moveTo>
                  <a:lnTo>
                    <a:pt x="3010" y="12"/>
                  </a:lnTo>
                  <a:lnTo>
                    <a:pt x="2702" y="12"/>
                  </a:lnTo>
                  <a:lnTo>
                    <a:pt x="653" y="55"/>
                  </a:lnTo>
                  <a:lnTo>
                    <a:pt x="212" y="55"/>
                  </a:lnTo>
                  <a:cubicBezTo>
                    <a:pt x="200" y="151"/>
                    <a:pt x="188" y="242"/>
                    <a:pt x="182" y="339"/>
                  </a:cubicBezTo>
                  <a:cubicBezTo>
                    <a:pt x="176" y="369"/>
                    <a:pt x="170" y="399"/>
                    <a:pt x="170" y="429"/>
                  </a:cubicBezTo>
                  <a:cubicBezTo>
                    <a:pt x="158" y="520"/>
                    <a:pt x="152" y="617"/>
                    <a:pt x="140" y="707"/>
                  </a:cubicBezTo>
                  <a:cubicBezTo>
                    <a:pt x="134" y="749"/>
                    <a:pt x="134" y="774"/>
                    <a:pt x="128" y="828"/>
                  </a:cubicBezTo>
                  <a:cubicBezTo>
                    <a:pt x="122" y="876"/>
                    <a:pt x="122" y="925"/>
                    <a:pt x="115" y="979"/>
                  </a:cubicBezTo>
                  <a:cubicBezTo>
                    <a:pt x="115" y="997"/>
                    <a:pt x="109" y="1021"/>
                    <a:pt x="109" y="1039"/>
                  </a:cubicBezTo>
                  <a:cubicBezTo>
                    <a:pt x="103" y="1124"/>
                    <a:pt x="91" y="1209"/>
                    <a:pt x="85" y="1293"/>
                  </a:cubicBezTo>
                  <a:cubicBezTo>
                    <a:pt x="79" y="1402"/>
                    <a:pt x="67" y="1511"/>
                    <a:pt x="61" y="1626"/>
                  </a:cubicBezTo>
                  <a:cubicBezTo>
                    <a:pt x="61" y="1650"/>
                    <a:pt x="55" y="1674"/>
                    <a:pt x="55" y="1698"/>
                  </a:cubicBezTo>
                  <a:lnTo>
                    <a:pt x="55" y="1710"/>
                  </a:lnTo>
                  <a:lnTo>
                    <a:pt x="49" y="1807"/>
                  </a:lnTo>
                  <a:cubicBezTo>
                    <a:pt x="43" y="1897"/>
                    <a:pt x="37" y="1994"/>
                    <a:pt x="31" y="2085"/>
                  </a:cubicBezTo>
                  <a:cubicBezTo>
                    <a:pt x="31" y="2103"/>
                    <a:pt x="31" y="2133"/>
                    <a:pt x="31" y="2157"/>
                  </a:cubicBezTo>
                  <a:lnTo>
                    <a:pt x="19" y="2399"/>
                  </a:lnTo>
                  <a:lnTo>
                    <a:pt x="19" y="2478"/>
                  </a:lnTo>
                  <a:cubicBezTo>
                    <a:pt x="13" y="2598"/>
                    <a:pt x="7" y="2725"/>
                    <a:pt x="1" y="2846"/>
                  </a:cubicBezTo>
                  <a:lnTo>
                    <a:pt x="1" y="3009"/>
                  </a:lnTo>
                  <a:lnTo>
                    <a:pt x="1" y="3045"/>
                  </a:lnTo>
                  <a:lnTo>
                    <a:pt x="1" y="3184"/>
                  </a:lnTo>
                  <a:lnTo>
                    <a:pt x="1" y="3251"/>
                  </a:lnTo>
                  <a:lnTo>
                    <a:pt x="1" y="3329"/>
                  </a:lnTo>
                  <a:lnTo>
                    <a:pt x="1" y="3535"/>
                  </a:lnTo>
                  <a:cubicBezTo>
                    <a:pt x="242" y="3632"/>
                    <a:pt x="490" y="3704"/>
                    <a:pt x="738" y="3752"/>
                  </a:cubicBezTo>
                  <a:lnTo>
                    <a:pt x="810" y="3765"/>
                  </a:lnTo>
                  <a:lnTo>
                    <a:pt x="907" y="3783"/>
                  </a:lnTo>
                  <a:lnTo>
                    <a:pt x="1004" y="3795"/>
                  </a:lnTo>
                  <a:cubicBezTo>
                    <a:pt x="1194" y="3822"/>
                    <a:pt x="1381" y="3835"/>
                    <a:pt x="1569" y="3835"/>
                  </a:cubicBezTo>
                  <a:cubicBezTo>
                    <a:pt x="1668" y="3835"/>
                    <a:pt x="1768" y="3831"/>
                    <a:pt x="1868" y="3825"/>
                  </a:cubicBezTo>
                  <a:cubicBezTo>
                    <a:pt x="2182" y="3801"/>
                    <a:pt x="2496" y="3740"/>
                    <a:pt x="2798" y="3644"/>
                  </a:cubicBezTo>
                  <a:lnTo>
                    <a:pt x="2865" y="3626"/>
                  </a:lnTo>
                  <a:cubicBezTo>
                    <a:pt x="2871" y="3619"/>
                    <a:pt x="2883" y="3619"/>
                    <a:pt x="2889" y="3613"/>
                  </a:cubicBezTo>
                  <a:lnTo>
                    <a:pt x="2961" y="3589"/>
                  </a:lnTo>
                  <a:lnTo>
                    <a:pt x="3016" y="3571"/>
                  </a:lnTo>
                  <a:lnTo>
                    <a:pt x="3016" y="3420"/>
                  </a:lnTo>
                  <a:lnTo>
                    <a:pt x="3016" y="3342"/>
                  </a:lnTo>
                  <a:lnTo>
                    <a:pt x="3016" y="3160"/>
                  </a:lnTo>
                  <a:lnTo>
                    <a:pt x="3016" y="3039"/>
                  </a:lnTo>
                  <a:cubicBezTo>
                    <a:pt x="3022" y="2961"/>
                    <a:pt x="3022" y="2882"/>
                    <a:pt x="3022" y="2804"/>
                  </a:cubicBezTo>
                  <a:cubicBezTo>
                    <a:pt x="3028" y="2768"/>
                    <a:pt x="3022" y="2737"/>
                    <a:pt x="3028" y="2695"/>
                  </a:cubicBezTo>
                  <a:cubicBezTo>
                    <a:pt x="3034" y="2647"/>
                    <a:pt x="3034" y="2604"/>
                    <a:pt x="3034" y="2556"/>
                  </a:cubicBezTo>
                  <a:lnTo>
                    <a:pt x="3034" y="2484"/>
                  </a:lnTo>
                  <a:cubicBezTo>
                    <a:pt x="3034" y="2326"/>
                    <a:pt x="3040" y="2175"/>
                    <a:pt x="3052" y="2018"/>
                  </a:cubicBezTo>
                  <a:lnTo>
                    <a:pt x="3052" y="1922"/>
                  </a:lnTo>
                  <a:cubicBezTo>
                    <a:pt x="3058" y="1873"/>
                    <a:pt x="3064" y="1825"/>
                    <a:pt x="3064" y="1777"/>
                  </a:cubicBezTo>
                  <a:cubicBezTo>
                    <a:pt x="3064" y="1752"/>
                    <a:pt x="3064" y="1722"/>
                    <a:pt x="3064" y="1698"/>
                  </a:cubicBezTo>
                  <a:cubicBezTo>
                    <a:pt x="3064" y="1662"/>
                    <a:pt x="3070" y="1620"/>
                    <a:pt x="3070" y="1583"/>
                  </a:cubicBezTo>
                  <a:lnTo>
                    <a:pt x="3070" y="1517"/>
                  </a:lnTo>
                  <a:lnTo>
                    <a:pt x="3070" y="1493"/>
                  </a:lnTo>
                  <a:cubicBezTo>
                    <a:pt x="3076" y="1420"/>
                    <a:pt x="3076" y="1348"/>
                    <a:pt x="3082" y="1281"/>
                  </a:cubicBezTo>
                  <a:lnTo>
                    <a:pt x="3094" y="1136"/>
                  </a:lnTo>
                  <a:cubicBezTo>
                    <a:pt x="3094" y="1112"/>
                    <a:pt x="3094" y="1088"/>
                    <a:pt x="3094" y="1064"/>
                  </a:cubicBezTo>
                  <a:cubicBezTo>
                    <a:pt x="3100" y="961"/>
                    <a:pt x="3112" y="864"/>
                    <a:pt x="3118" y="768"/>
                  </a:cubicBezTo>
                  <a:cubicBezTo>
                    <a:pt x="3118" y="725"/>
                    <a:pt x="3125" y="683"/>
                    <a:pt x="3125" y="641"/>
                  </a:cubicBezTo>
                  <a:cubicBezTo>
                    <a:pt x="3143" y="423"/>
                    <a:pt x="3161" y="212"/>
                    <a:pt x="317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8" name="Google Shape;3058;p19"/>
            <p:cNvSpPr/>
            <p:nvPr/>
          </p:nvSpPr>
          <p:spPr>
            <a:xfrm>
              <a:off x="-754625" y="1339950"/>
              <a:ext cx="368800" cy="266562"/>
            </a:xfrm>
            <a:custGeom>
              <a:avLst/>
              <a:gdLst/>
              <a:ahLst/>
              <a:cxnLst/>
              <a:rect l="l" t="t" r="r" b="b"/>
              <a:pathLst>
                <a:path w="1602" h="1409" extrusionOk="0">
                  <a:moveTo>
                    <a:pt x="18" y="1"/>
                  </a:moveTo>
                  <a:cubicBezTo>
                    <a:pt x="0" y="43"/>
                    <a:pt x="48" y="768"/>
                    <a:pt x="79" y="1209"/>
                  </a:cubicBezTo>
                  <a:lnTo>
                    <a:pt x="73" y="1209"/>
                  </a:lnTo>
                  <a:lnTo>
                    <a:pt x="127" y="1408"/>
                  </a:lnTo>
                  <a:lnTo>
                    <a:pt x="1529" y="1390"/>
                  </a:lnTo>
                  <a:lnTo>
                    <a:pt x="1565" y="508"/>
                  </a:lnTo>
                  <a:lnTo>
                    <a:pt x="1601" y="61"/>
                  </a:lnTo>
                  <a:lnTo>
                    <a:pt x="18" y="1"/>
                  </a:ln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9" name="Google Shape;3059;p19"/>
            <p:cNvSpPr/>
            <p:nvPr/>
          </p:nvSpPr>
          <p:spPr>
            <a:xfrm>
              <a:off x="-1300894" y="9017"/>
              <a:ext cx="1474502" cy="1458030"/>
            </a:xfrm>
            <a:custGeom>
              <a:avLst/>
              <a:gdLst/>
              <a:ahLst/>
              <a:cxnLst/>
              <a:rect l="l" t="t" r="r" b="b"/>
              <a:pathLst>
                <a:path w="6624" h="6550" extrusionOk="0">
                  <a:moveTo>
                    <a:pt x="3448" y="0"/>
                  </a:moveTo>
                  <a:cubicBezTo>
                    <a:pt x="3215" y="0"/>
                    <a:pt x="2967" y="17"/>
                    <a:pt x="2702" y="52"/>
                  </a:cubicBezTo>
                  <a:cubicBezTo>
                    <a:pt x="2569" y="64"/>
                    <a:pt x="2442" y="94"/>
                    <a:pt x="2321" y="143"/>
                  </a:cubicBezTo>
                  <a:cubicBezTo>
                    <a:pt x="1959" y="264"/>
                    <a:pt x="1620" y="451"/>
                    <a:pt x="1324" y="693"/>
                  </a:cubicBezTo>
                  <a:cubicBezTo>
                    <a:pt x="1246" y="765"/>
                    <a:pt x="1179" y="838"/>
                    <a:pt x="1113" y="916"/>
                  </a:cubicBezTo>
                  <a:cubicBezTo>
                    <a:pt x="968" y="1091"/>
                    <a:pt x="847" y="1273"/>
                    <a:pt x="732" y="1472"/>
                  </a:cubicBezTo>
                  <a:cubicBezTo>
                    <a:pt x="545" y="1810"/>
                    <a:pt x="400" y="2173"/>
                    <a:pt x="285" y="2548"/>
                  </a:cubicBezTo>
                  <a:cubicBezTo>
                    <a:pt x="237" y="2717"/>
                    <a:pt x="188" y="2898"/>
                    <a:pt x="146" y="3091"/>
                  </a:cubicBezTo>
                  <a:cubicBezTo>
                    <a:pt x="110" y="3261"/>
                    <a:pt x="79" y="3442"/>
                    <a:pt x="55" y="3629"/>
                  </a:cubicBezTo>
                  <a:cubicBezTo>
                    <a:pt x="49" y="3665"/>
                    <a:pt x="43" y="3702"/>
                    <a:pt x="43" y="3738"/>
                  </a:cubicBezTo>
                  <a:cubicBezTo>
                    <a:pt x="13" y="3986"/>
                    <a:pt x="1" y="4239"/>
                    <a:pt x="7" y="4493"/>
                  </a:cubicBezTo>
                  <a:cubicBezTo>
                    <a:pt x="13" y="4674"/>
                    <a:pt x="31" y="4850"/>
                    <a:pt x="67" y="5031"/>
                  </a:cubicBezTo>
                  <a:cubicBezTo>
                    <a:pt x="98" y="5170"/>
                    <a:pt x="140" y="5309"/>
                    <a:pt x="200" y="5442"/>
                  </a:cubicBezTo>
                  <a:cubicBezTo>
                    <a:pt x="224" y="5496"/>
                    <a:pt x="249" y="5544"/>
                    <a:pt x="279" y="5599"/>
                  </a:cubicBezTo>
                  <a:cubicBezTo>
                    <a:pt x="738" y="6390"/>
                    <a:pt x="1989" y="6487"/>
                    <a:pt x="2394" y="6517"/>
                  </a:cubicBezTo>
                  <a:cubicBezTo>
                    <a:pt x="2586" y="6532"/>
                    <a:pt x="2818" y="6549"/>
                    <a:pt x="3074" y="6549"/>
                  </a:cubicBezTo>
                  <a:cubicBezTo>
                    <a:pt x="3775" y="6549"/>
                    <a:pt x="4658" y="6418"/>
                    <a:pt x="5415" y="5732"/>
                  </a:cubicBezTo>
                  <a:cubicBezTo>
                    <a:pt x="6623" y="4632"/>
                    <a:pt x="6496" y="3025"/>
                    <a:pt x="6454" y="2668"/>
                  </a:cubicBezTo>
                  <a:cubicBezTo>
                    <a:pt x="6454" y="2650"/>
                    <a:pt x="6448" y="2632"/>
                    <a:pt x="6448" y="2620"/>
                  </a:cubicBezTo>
                  <a:cubicBezTo>
                    <a:pt x="6406" y="2318"/>
                    <a:pt x="6327" y="2016"/>
                    <a:pt x="6218" y="1732"/>
                  </a:cubicBezTo>
                  <a:cubicBezTo>
                    <a:pt x="5825" y="729"/>
                    <a:pt x="4984" y="0"/>
                    <a:pt x="3448" y="0"/>
                  </a:cubicBez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0" name="Google Shape;3060;p19"/>
            <p:cNvSpPr/>
            <p:nvPr/>
          </p:nvSpPr>
          <p:spPr>
            <a:xfrm>
              <a:off x="-1378804" y="-180638"/>
              <a:ext cx="1631658" cy="1091853"/>
            </a:xfrm>
            <a:custGeom>
              <a:avLst/>
              <a:gdLst/>
              <a:ahLst/>
              <a:cxnLst/>
              <a:rect l="l" t="t" r="r" b="b"/>
              <a:pathLst>
                <a:path w="7330" h="4905" extrusionOk="0">
                  <a:moveTo>
                    <a:pt x="4329" y="0"/>
                  </a:moveTo>
                  <a:cubicBezTo>
                    <a:pt x="3797" y="0"/>
                    <a:pt x="3258" y="210"/>
                    <a:pt x="2846" y="668"/>
                  </a:cubicBezTo>
                  <a:cubicBezTo>
                    <a:pt x="2654" y="607"/>
                    <a:pt x="2457" y="577"/>
                    <a:pt x="2266" y="577"/>
                  </a:cubicBezTo>
                  <a:cubicBezTo>
                    <a:pt x="1835" y="577"/>
                    <a:pt x="1429" y="730"/>
                    <a:pt x="1148" y="1019"/>
                  </a:cubicBezTo>
                  <a:cubicBezTo>
                    <a:pt x="1142" y="1025"/>
                    <a:pt x="1130" y="1031"/>
                    <a:pt x="1124" y="1037"/>
                  </a:cubicBezTo>
                  <a:cubicBezTo>
                    <a:pt x="1003" y="1176"/>
                    <a:pt x="901" y="1333"/>
                    <a:pt x="834" y="1502"/>
                  </a:cubicBezTo>
                  <a:cubicBezTo>
                    <a:pt x="756" y="1714"/>
                    <a:pt x="713" y="1937"/>
                    <a:pt x="713" y="2161"/>
                  </a:cubicBezTo>
                  <a:cubicBezTo>
                    <a:pt x="713" y="2360"/>
                    <a:pt x="750" y="2560"/>
                    <a:pt x="816" y="2747"/>
                  </a:cubicBezTo>
                  <a:cubicBezTo>
                    <a:pt x="775" y="2739"/>
                    <a:pt x="734" y="2736"/>
                    <a:pt x="693" y="2736"/>
                  </a:cubicBezTo>
                  <a:cubicBezTo>
                    <a:pt x="572" y="2736"/>
                    <a:pt x="455" y="2768"/>
                    <a:pt x="351" y="2832"/>
                  </a:cubicBezTo>
                  <a:cubicBezTo>
                    <a:pt x="37" y="3037"/>
                    <a:pt x="0" y="3532"/>
                    <a:pt x="176" y="3865"/>
                  </a:cubicBezTo>
                  <a:cubicBezTo>
                    <a:pt x="272" y="4040"/>
                    <a:pt x="429" y="4179"/>
                    <a:pt x="617" y="4258"/>
                  </a:cubicBezTo>
                  <a:cubicBezTo>
                    <a:pt x="1010" y="3955"/>
                    <a:pt x="1312" y="3430"/>
                    <a:pt x="1342" y="2940"/>
                  </a:cubicBezTo>
                  <a:cubicBezTo>
                    <a:pt x="1445" y="2990"/>
                    <a:pt x="1504" y="3030"/>
                    <a:pt x="1572" y="3030"/>
                  </a:cubicBezTo>
                  <a:cubicBezTo>
                    <a:pt x="1612" y="3030"/>
                    <a:pt x="1655" y="3016"/>
                    <a:pt x="1710" y="2983"/>
                  </a:cubicBezTo>
                  <a:cubicBezTo>
                    <a:pt x="1861" y="2886"/>
                    <a:pt x="1952" y="2656"/>
                    <a:pt x="1940" y="2475"/>
                  </a:cubicBezTo>
                  <a:lnTo>
                    <a:pt x="1940" y="2475"/>
                  </a:lnTo>
                  <a:cubicBezTo>
                    <a:pt x="2363" y="2874"/>
                    <a:pt x="2919" y="3103"/>
                    <a:pt x="3493" y="3110"/>
                  </a:cubicBezTo>
                  <a:cubicBezTo>
                    <a:pt x="3500" y="3110"/>
                    <a:pt x="3508" y="3110"/>
                    <a:pt x="3516" y="3110"/>
                  </a:cubicBezTo>
                  <a:cubicBezTo>
                    <a:pt x="4079" y="3110"/>
                    <a:pt x="4520" y="2887"/>
                    <a:pt x="4937" y="2505"/>
                  </a:cubicBezTo>
                  <a:cubicBezTo>
                    <a:pt x="4937" y="3025"/>
                    <a:pt x="5016" y="3617"/>
                    <a:pt x="5366" y="4010"/>
                  </a:cubicBezTo>
                  <a:cubicBezTo>
                    <a:pt x="5710" y="4390"/>
                    <a:pt x="6133" y="4699"/>
                    <a:pt x="6605" y="4904"/>
                  </a:cubicBezTo>
                  <a:cubicBezTo>
                    <a:pt x="7082" y="4475"/>
                    <a:pt x="7330" y="3841"/>
                    <a:pt x="7275" y="3200"/>
                  </a:cubicBezTo>
                  <a:cubicBezTo>
                    <a:pt x="7263" y="3061"/>
                    <a:pt x="7239" y="2922"/>
                    <a:pt x="7197" y="2795"/>
                  </a:cubicBezTo>
                  <a:cubicBezTo>
                    <a:pt x="7100" y="2493"/>
                    <a:pt x="6943" y="2221"/>
                    <a:pt x="6732" y="1992"/>
                  </a:cubicBezTo>
                  <a:cubicBezTo>
                    <a:pt x="6605" y="1853"/>
                    <a:pt x="6466" y="1738"/>
                    <a:pt x="6309" y="1641"/>
                  </a:cubicBezTo>
                  <a:cubicBezTo>
                    <a:pt x="6118" y="610"/>
                    <a:pt x="5235" y="0"/>
                    <a:pt x="4329" y="0"/>
                  </a:cubicBezTo>
                  <a:close/>
                </a:path>
              </a:pathLst>
            </a:custGeom>
            <a:solidFill>
              <a:srgbClr val="B159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1" name="Google Shape;3061;p19"/>
            <p:cNvSpPr/>
            <p:nvPr/>
          </p:nvSpPr>
          <p:spPr>
            <a:xfrm>
              <a:off x="-832150" y="1561275"/>
              <a:ext cx="419201" cy="148850"/>
            </a:xfrm>
            <a:custGeom>
              <a:avLst/>
              <a:gdLst/>
              <a:ahLst/>
              <a:cxnLst/>
              <a:rect l="l" t="t" r="r" b="b"/>
              <a:pathLst>
                <a:path w="1844" h="654" extrusionOk="0">
                  <a:moveTo>
                    <a:pt x="1844" y="1"/>
                  </a:moveTo>
                  <a:lnTo>
                    <a:pt x="1844" y="1"/>
                  </a:lnTo>
                  <a:cubicBezTo>
                    <a:pt x="1490" y="9"/>
                    <a:pt x="1133" y="15"/>
                    <a:pt x="770" y="15"/>
                  </a:cubicBezTo>
                  <a:cubicBezTo>
                    <a:pt x="637" y="15"/>
                    <a:pt x="504" y="14"/>
                    <a:pt x="369" y="13"/>
                  </a:cubicBezTo>
                  <a:lnTo>
                    <a:pt x="1" y="13"/>
                  </a:lnTo>
                  <a:cubicBezTo>
                    <a:pt x="31" y="369"/>
                    <a:pt x="424" y="653"/>
                    <a:pt x="919" y="653"/>
                  </a:cubicBezTo>
                  <a:cubicBezTo>
                    <a:pt x="1415" y="653"/>
                    <a:pt x="1820" y="363"/>
                    <a:pt x="1844" y="1"/>
                  </a:cubicBez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2" name="Google Shape;3062;p19"/>
            <p:cNvSpPr/>
            <p:nvPr/>
          </p:nvSpPr>
          <p:spPr>
            <a:xfrm>
              <a:off x="-746625" y="1444775"/>
              <a:ext cx="352351" cy="169625"/>
            </a:xfrm>
            <a:custGeom>
              <a:avLst/>
              <a:gdLst/>
              <a:ahLst/>
              <a:cxnLst/>
              <a:rect l="l" t="t" r="r" b="b"/>
              <a:pathLst>
                <a:path w="1536" h="762" extrusionOk="0">
                  <a:moveTo>
                    <a:pt x="1535" y="1"/>
                  </a:moveTo>
                  <a:cubicBezTo>
                    <a:pt x="1208" y="77"/>
                    <a:pt x="889" y="99"/>
                    <a:pt x="599" y="99"/>
                  </a:cubicBezTo>
                  <a:cubicBezTo>
                    <a:pt x="380" y="99"/>
                    <a:pt x="177" y="86"/>
                    <a:pt x="0" y="73"/>
                  </a:cubicBezTo>
                  <a:lnTo>
                    <a:pt x="0" y="73"/>
                  </a:lnTo>
                  <a:cubicBezTo>
                    <a:pt x="12" y="297"/>
                    <a:pt x="31" y="545"/>
                    <a:pt x="43" y="738"/>
                  </a:cubicBezTo>
                  <a:cubicBezTo>
                    <a:pt x="121" y="752"/>
                    <a:pt x="210" y="762"/>
                    <a:pt x="308" y="762"/>
                  </a:cubicBezTo>
                  <a:cubicBezTo>
                    <a:pt x="673" y="762"/>
                    <a:pt x="1149" y="623"/>
                    <a:pt x="1535" y="37"/>
                  </a:cubicBezTo>
                  <a:lnTo>
                    <a:pt x="1535" y="1"/>
                  </a:lnTo>
                  <a:close/>
                </a:path>
              </a:pathLst>
            </a:custGeom>
            <a:solidFill>
              <a:srgbClr val="DF4F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3" name="Google Shape;3063;p19"/>
            <p:cNvSpPr/>
            <p:nvPr/>
          </p:nvSpPr>
          <p:spPr>
            <a:xfrm>
              <a:off x="-858366" y="683048"/>
              <a:ext cx="103954" cy="199450"/>
            </a:xfrm>
            <a:custGeom>
              <a:avLst/>
              <a:gdLst/>
              <a:ahLst/>
              <a:cxnLst/>
              <a:rect l="l" t="t" r="r" b="b"/>
              <a:pathLst>
                <a:path w="467" h="896" extrusionOk="0">
                  <a:moveTo>
                    <a:pt x="261" y="1"/>
                  </a:moveTo>
                  <a:cubicBezTo>
                    <a:pt x="247" y="1"/>
                    <a:pt x="233" y="9"/>
                    <a:pt x="230" y="27"/>
                  </a:cubicBezTo>
                  <a:cubicBezTo>
                    <a:pt x="212" y="148"/>
                    <a:pt x="291" y="263"/>
                    <a:pt x="279" y="384"/>
                  </a:cubicBezTo>
                  <a:cubicBezTo>
                    <a:pt x="279" y="438"/>
                    <a:pt x="236" y="492"/>
                    <a:pt x="182" y="504"/>
                  </a:cubicBezTo>
                  <a:cubicBezTo>
                    <a:pt x="134" y="510"/>
                    <a:pt x="85" y="535"/>
                    <a:pt x="49" y="571"/>
                  </a:cubicBezTo>
                  <a:cubicBezTo>
                    <a:pt x="1" y="649"/>
                    <a:pt x="7" y="746"/>
                    <a:pt x="73" y="813"/>
                  </a:cubicBezTo>
                  <a:cubicBezTo>
                    <a:pt x="134" y="881"/>
                    <a:pt x="224" y="895"/>
                    <a:pt x="313" y="895"/>
                  </a:cubicBezTo>
                  <a:cubicBezTo>
                    <a:pt x="349" y="895"/>
                    <a:pt x="385" y="893"/>
                    <a:pt x="418" y="891"/>
                  </a:cubicBezTo>
                  <a:cubicBezTo>
                    <a:pt x="466" y="885"/>
                    <a:pt x="460" y="819"/>
                    <a:pt x="412" y="819"/>
                  </a:cubicBezTo>
                  <a:cubicBezTo>
                    <a:pt x="380" y="823"/>
                    <a:pt x="343" y="826"/>
                    <a:pt x="305" y="826"/>
                  </a:cubicBezTo>
                  <a:cubicBezTo>
                    <a:pt x="227" y="826"/>
                    <a:pt x="144" y="809"/>
                    <a:pt x="104" y="740"/>
                  </a:cubicBezTo>
                  <a:cubicBezTo>
                    <a:pt x="79" y="704"/>
                    <a:pt x="79" y="662"/>
                    <a:pt x="91" y="625"/>
                  </a:cubicBezTo>
                  <a:cubicBezTo>
                    <a:pt x="116" y="583"/>
                    <a:pt x="170" y="583"/>
                    <a:pt x="212" y="571"/>
                  </a:cubicBezTo>
                  <a:cubicBezTo>
                    <a:pt x="297" y="535"/>
                    <a:pt x="351" y="456"/>
                    <a:pt x="345" y="365"/>
                  </a:cubicBezTo>
                  <a:cubicBezTo>
                    <a:pt x="345" y="251"/>
                    <a:pt x="285" y="148"/>
                    <a:pt x="297" y="39"/>
                  </a:cubicBezTo>
                  <a:cubicBezTo>
                    <a:pt x="300" y="15"/>
                    <a:pt x="280" y="1"/>
                    <a:pt x="261"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4" name="Google Shape;3064;p19"/>
            <p:cNvSpPr/>
            <p:nvPr/>
          </p:nvSpPr>
          <p:spPr>
            <a:xfrm>
              <a:off x="-1115023" y="657895"/>
              <a:ext cx="217925" cy="109964"/>
            </a:xfrm>
            <a:custGeom>
              <a:avLst/>
              <a:gdLst/>
              <a:ahLst/>
              <a:cxnLst/>
              <a:rect l="l" t="t" r="r" b="b"/>
              <a:pathLst>
                <a:path w="979" h="494" extrusionOk="0">
                  <a:moveTo>
                    <a:pt x="493" y="0"/>
                  </a:moveTo>
                  <a:cubicBezTo>
                    <a:pt x="194" y="0"/>
                    <a:pt x="1" y="389"/>
                    <a:pt x="30" y="424"/>
                  </a:cubicBezTo>
                  <a:cubicBezTo>
                    <a:pt x="32" y="426"/>
                    <a:pt x="34" y="427"/>
                    <a:pt x="38" y="427"/>
                  </a:cubicBezTo>
                  <a:cubicBezTo>
                    <a:pt x="78" y="427"/>
                    <a:pt x="226" y="278"/>
                    <a:pt x="447" y="278"/>
                  </a:cubicBezTo>
                  <a:cubicBezTo>
                    <a:pt x="455" y="278"/>
                    <a:pt x="463" y="279"/>
                    <a:pt x="471" y="279"/>
                  </a:cubicBezTo>
                  <a:cubicBezTo>
                    <a:pt x="732" y="290"/>
                    <a:pt x="886" y="493"/>
                    <a:pt x="934" y="493"/>
                  </a:cubicBezTo>
                  <a:cubicBezTo>
                    <a:pt x="937" y="493"/>
                    <a:pt x="940" y="492"/>
                    <a:pt x="942" y="491"/>
                  </a:cubicBezTo>
                  <a:cubicBezTo>
                    <a:pt x="979" y="454"/>
                    <a:pt x="828" y="19"/>
                    <a:pt x="519" y="1"/>
                  </a:cubicBezTo>
                  <a:cubicBezTo>
                    <a:pt x="510" y="0"/>
                    <a:pt x="502" y="0"/>
                    <a:pt x="493" y="0"/>
                  </a:cubicBezTo>
                  <a:close/>
                </a:path>
              </a:pathLst>
            </a:custGeom>
            <a:solidFill>
              <a:srgbClr val="0011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5" name="Google Shape;3065;p19"/>
            <p:cNvSpPr/>
            <p:nvPr/>
          </p:nvSpPr>
          <p:spPr>
            <a:xfrm>
              <a:off x="-552737" y="660566"/>
              <a:ext cx="219261" cy="109964"/>
            </a:xfrm>
            <a:custGeom>
              <a:avLst/>
              <a:gdLst/>
              <a:ahLst/>
              <a:cxnLst/>
              <a:rect l="l" t="t" r="r" b="b"/>
              <a:pathLst>
                <a:path w="985" h="494" extrusionOk="0">
                  <a:moveTo>
                    <a:pt x="487" y="0"/>
                  </a:moveTo>
                  <a:cubicBezTo>
                    <a:pt x="193" y="0"/>
                    <a:pt x="0" y="395"/>
                    <a:pt x="30" y="424"/>
                  </a:cubicBezTo>
                  <a:cubicBezTo>
                    <a:pt x="31" y="426"/>
                    <a:pt x="34" y="428"/>
                    <a:pt x="38" y="428"/>
                  </a:cubicBezTo>
                  <a:cubicBezTo>
                    <a:pt x="79" y="428"/>
                    <a:pt x="231" y="279"/>
                    <a:pt x="458" y="279"/>
                  </a:cubicBezTo>
                  <a:cubicBezTo>
                    <a:pt x="462" y="279"/>
                    <a:pt x="467" y="279"/>
                    <a:pt x="471" y="279"/>
                  </a:cubicBezTo>
                  <a:cubicBezTo>
                    <a:pt x="726" y="290"/>
                    <a:pt x="885" y="493"/>
                    <a:pt x="929" y="493"/>
                  </a:cubicBezTo>
                  <a:cubicBezTo>
                    <a:pt x="932" y="493"/>
                    <a:pt x="934" y="492"/>
                    <a:pt x="936" y="491"/>
                  </a:cubicBezTo>
                  <a:cubicBezTo>
                    <a:pt x="984" y="448"/>
                    <a:pt x="827" y="25"/>
                    <a:pt x="513" y="1"/>
                  </a:cubicBezTo>
                  <a:cubicBezTo>
                    <a:pt x="504" y="1"/>
                    <a:pt x="496" y="0"/>
                    <a:pt x="487" y="0"/>
                  </a:cubicBezTo>
                  <a:close/>
                </a:path>
              </a:pathLst>
            </a:custGeom>
            <a:solidFill>
              <a:srgbClr val="0011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6" name="Google Shape;3066;p19"/>
            <p:cNvSpPr/>
            <p:nvPr/>
          </p:nvSpPr>
          <p:spPr>
            <a:xfrm>
              <a:off x="-1022422" y="924346"/>
              <a:ext cx="561175" cy="255990"/>
            </a:xfrm>
            <a:custGeom>
              <a:avLst/>
              <a:gdLst/>
              <a:ahLst/>
              <a:cxnLst/>
              <a:rect l="l" t="t" r="r" b="b"/>
              <a:pathLst>
                <a:path w="2521" h="1150" extrusionOk="0">
                  <a:moveTo>
                    <a:pt x="285" y="1"/>
                  </a:moveTo>
                  <a:cubicBezTo>
                    <a:pt x="203" y="1"/>
                    <a:pt x="129" y="35"/>
                    <a:pt x="73" y="133"/>
                  </a:cubicBezTo>
                  <a:cubicBezTo>
                    <a:pt x="13" y="254"/>
                    <a:pt x="1" y="393"/>
                    <a:pt x="55" y="520"/>
                  </a:cubicBezTo>
                  <a:cubicBezTo>
                    <a:pt x="85" y="611"/>
                    <a:pt x="134" y="695"/>
                    <a:pt x="194" y="774"/>
                  </a:cubicBezTo>
                  <a:cubicBezTo>
                    <a:pt x="206" y="780"/>
                    <a:pt x="212" y="792"/>
                    <a:pt x="224" y="804"/>
                  </a:cubicBezTo>
                  <a:cubicBezTo>
                    <a:pt x="436" y="1028"/>
                    <a:pt x="768" y="1130"/>
                    <a:pt x="1094" y="1148"/>
                  </a:cubicBezTo>
                  <a:lnTo>
                    <a:pt x="1137" y="1148"/>
                  </a:lnTo>
                  <a:cubicBezTo>
                    <a:pt x="1157" y="1149"/>
                    <a:pt x="1178" y="1149"/>
                    <a:pt x="1198" y="1149"/>
                  </a:cubicBezTo>
                  <a:cubicBezTo>
                    <a:pt x="1382" y="1149"/>
                    <a:pt x="1561" y="1125"/>
                    <a:pt x="1735" y="1076"/>
                  </a:cubicBezTo>
                  <a:cubicBezTo>
                    <a:pt x="1831" y="1046"/>
                    <a:pt x="1934" y="1010"/>
                    <a:pt x="2031" y="961"/>
                  </a:cubicBezTo>
                  <a:lnTo>
                    <a:pt x="2067" y="943"/>
                  </a:lnTo>
                  <a:cubicBezTo>
                    <a:pt x="2291" y="834"/>
                    <a:pt x="2454" y="629"/>
                    <a:pt x="2508" y="381"/>
                  </a:cubicBezTo>
                  <a:cubicBezTo>
                    <a:pt x="2520" y="333"/>
                    <a:pt x="2520" y="284"/>
                    <a:pt x="2514" y="236"/>
                  </a:cubicBezTo>
                  <a:cubicBezTo>
                    <a:pt x="2502" y="182"/>
                    <a:pt x="2472" y="127"/>
                    <a:pt x="2424" y="97"/>
                  </a:cubicBezTo>
                  <a:cubicBezTo>
                    <a:pt x="2384" y="71"/>
                    <a:pt x="2338" y="61"/>
                    <a:pt x="2288" y="61"/>
                  </a:cubicBezTo>
                  <a:cubicBezTo>
                    <a:pt x="2155" y="61"/>
                    <a:pt x="1998" y="134"/>
                    <a:pt x="1892" y="170"/>
                  </a:cubicBezTo>
                  <a:lnTo>
                    <a:pt x="1868" y="176"/>
                  </a:lnTo>
                  <a:lnTo>
                    <a:pt x="1831" y="188"/>
                  </a:lnTo>
                  <a:cubicBezTo>
                    <a:pt x="1672" y="235"/>
                    <a:pt x="1506" y="261"/>
                    <a:pt x="1339" y="261"/>
                  </a:cubicBezTo>
                  <a:cubicBezTo>
                    <a:pt x="1272" y="261"/>
                    <a:pt x="1204" y="257"/>
                    <a:pt x="1137" y="248"/>
                  </a:cubicBezTo>
                  <a:cubicBezTo>
                    <a:pt x="1125" y="242"/>
                    <a:pt x="1112" y="242"/>
                    <a:pt x="1094" y="242"/>
                  </a:cubicBezTo>
                  <a:cubicBezTo>
                    <a:pt x="949" y="224"/>
                    <a:pt x="804" y="188"/>
                    <a:pt x="671" y="127"/>
                  </a:cubicBezTo>
                  <a:cubicBezTo>
                    <a:pt x="629" y="109"/>
                    <a:pt x="581" y="91"/>
                    <a:pt x="538" y="73"/>
                  </a:cubicBezTo>
                  <a:lnTo>
                    <a:pt x="502" y="55"/>
                  </a:lnTo>
                  <a:cubicBezTo>
                    <a:pt x="428" y="25"/>
                    <a:pt x="353" y="1"/>
                    <a:pt x="2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7" name="Google Shape;3067;p19"/>
            <p:cNvSpPr/>
            <p:nvPr/>
          </p:nvSpPr>
          <p:spPr>
            <a:xfrm>
              <a:off x="-778898" y="978215"/>
              <a:ext cx="9572" cy="201898"/>
            </a:xfrm>
            <a:custGeom>
              <a:avLst/>
              <a:gdLst/>
              <a:ahLst/>
              <a:cxnLst/>
              <a:rect l="l" t="t" r="r" b="b"/>
              <a:pathLst>
                <a:path w="43" h="907" extrusionOk="0">
                  <a:moveTo>
                    <a:pt x="0" y="0"/>
                  </a:moveTo>
                  <a:lnTo>
                    <a:pt x="0" y="906"/>
                  </a:lnTo>
                  <a:lnTo>
                    <a:pt x="43" y="906"/>
                  </a:lnTo>
                  <a:cubicBezTo>
                    <a:pt x="43" y="755"/>
                    <a:pt x="43" y="345"/>
                    <a:pt x="43" y="6"/>
                  </a:cubicBezTo>
                  <a:cubicBezTo>
                    <a:pt x="31" y="0"/>
                    <a:pt x="18" y="0"/>
                    <a:pt x="0" y="0"/>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8" name="Google Shape;3068;p19"/>
            <p:cNvSpPr/>
            <p:nvPr/>
          </p:nvSpPr>
          <p:spPr>
            <a:xfrm>
              <a:off x="-614842" y="961966"/>
              <a:ext cx="52756" cy="176522"/>
            </a:xfrm>
            <a:custGeom>
              <a:avLst/>
              <a:gdLst/>
              <a:ahLst/>
              <a:cxnLst/>
              <a:rect l="l" t="t" r="r" b="b"/>
              <a:pathLst>
                <a:path w="237" h="793" extrusionOk="0">
                  <a:moveTo>
                    <a:pt x="37" y="1"/>
                  </a:moveTo>
                  <a:lnTo>
                    <a:pt x="0" y="13"/>
                  </a:lnTo>
                  <a:lnTo>
                    <a:pt x="200" y="792"/>
                  </a:lnTo>
                  <a:lnTo>
                    <a:pt x="236" y="774"/>
                  </a:lnTo>
                  <a:lnTo>
                    <a:pt x="37" y="1"/>
                  </a:ln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9" name="Google Shape;3069;p19"/>
            <p:cNvSpPr/>
            <p:nvPr/>
          </p:nvSpPr>
          <p:spPr>
            <a:xfrm>
              <a:off x="-979237" y="935031"/>
              <a:ext cx="76797" cy="168508"/>
            </a:xfrm>
            <a:custGeom>
              <a:avLst/>
              <a:gdLst/>
              <a:ahLst/>
              <a:cxnLst/>
              <a:rect l="l" t="t" r="r" b="b"/>
              <a:pathLst>
                <a:path w="345" h="757" extrusionOk="0">
                  <a:moveTo>
                    <a:pt x="308" y="1"/>
                  </a:moveTo>
                  <a:lnTo>
                    <a:pt x="0" y="720"/>
                  </a:lnTo>
                  <a:cubicBezTo>
                    <a:pt x="12" y="732"/>
                    <a:pt x="18" y="744"/>
                    <a:pt x="30" y="756"/>
                  </a:cubicBezTo>
                  <a:lnTo>
                    <a:pt x="344" y="19"/>
                  </a:lnTo>
                  <a:lnTo>
                    <a:pt x="308" y="1"/>
                  </a:ln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0" name="Google Shape;3070;p19"/>
            <p:cNvSpPr/>
            <p:nvPr/>
          </p:nvSpPr>
          <p:spPr>
            <a:xfrm>
              <a:off x="-89062" y="891402"/>
              <a:ext cx="350372" cy="400903"/>
            </a:xfrm>
            <a:custGeom>
              <a:avLst/>
              <a:gdLst/>
              <a:ahLst/>
              <a:cxnLst/>
              <a:rect l="l" t="t" r="r" b="b"/>
              <a:pathLst>
                <a:path w="1574" h="1801" extrusionOk="0">
                  <a:moveTo>
                    <a:pt x="808" y="1"/>
                  </a:moveTo>
                  <a:cubicBezTo>
                    <a:pt x="666" y="1"/>
                    <a:pt x="530" y="120"/>
                    <a:pt x="418" y="263"/>
                  </a:cubicBezTo>
                  <a:cubicBezTo>
                    <a:pt x="243" y="493"/>
                    <a:pt x="128" y="759"/>
                    <a:pt x="92" y="1049"/>
                  </a:cubicBezTo>
                  <a:lnTo>
                    <a:pt x="1" y="1617"/>
                  </a:lnTo>
                  <a:cubicBezTo>
                    <a:pt x="130" y="1743"/>
                    <a:pt x="293" y="1800"/>
                    <a:pt x="460" y="1800"/>
                  </a:cubicBezTo>
                  <a:cubicBezTo>
                    <a:pt x="996" y="1800"/>
                    <a:pt x="1573" y="1207"/>
                    <a:pt x="1209" y="396"/>
                  </a:cubicBezTo>
                  <a:cubicBezTo>
                    <a:pt x="1081" y="106"/>
                    <a:pt x="942" y="1"/>
                    <a:pt x="808" y="1"/>
                  </a:cubicBez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1" name="Google Shape;3071;p19"/>
            <p:cNvSpPr/>
            <p:nvPr/>
          </p:nvSpPr>
          <p:spPr>
            <a:xfrm>
              <a:off x="-13601" y="1015167"/>
              <a:ext cx="151813" cy="142464"/>
            </a:xfrm>
            <a:custGeom>
              <a:avLst/>
              <a:gdLst/>
              <a:ahLst/>
              <a:cxnLst/>
              <a:rect l="l" t="t" r="r" b="b"/>
              <a:pathLst>
                <a:path w="682" h="640" extrusionOk="0">
                  <a:moveTo>
                    <a:pt x="399" y="0"/>
                  </a:moveTo>
                  <a:cubicBezTo>
                    <a:pt x="341" y="0"/>
                    <a:pt x="283" y="13"/>
                    <a:pt x="230" y="40"/>
                  </a:cubicBezTo>
                  <a:cubicBezTo>
                    <a:pt x="91" y="100"/>
                    <a:pt x="6" y="233"/>
                    <a:pt x="0" y="378"/>
                  </a:cubicBezTo>
                  <a:cubicBezTo>
                    <a:pt x="0" y="463"/>
                    <a:pt x="25" y="547"/>
                    <a:pt x="73" y="620"/>
                  </a:cubicBezTo>
                  <a:cubicBezTo>
                    <a:pt x="83" y="634"/>
                    <a:pt x="98" y="640"/>
                    <a:pt x="114" y="640"/>
                  </a:cubicBezTo>
                  <a:cubicBezTo>
                    <a:pt x="124" y="640"/>
                    <a:pt x="135" y="637"/>
                    <a:pt x="145" y="632"/>
                  </a:cubicBezTo>
                  <a:cubicBezTo>
                    <a:pt x="170" y="614"/>
                    <a:pt x="170" y="577"/>
                    <a:pt x="157" y="553"/>
                  </a:cubicBezTo>
                  <a:cubicBezTo>
                    <a:pt x="91" y="450"/>
                    <a:pt x="97" y="311"/>
                    <a:pt x="176" y="215"/>
                  </a:cubicBezTo>
                  <a:cubicBezTo>
                    <a:pt x="182" y="221"/>
                    <a:pt x="188" y="227"/>
                    <a:pt x="194" y="227"/>
                  </a:cubicBezTo>
                  <a:cubicBezTo>
                    <a:pt x="206" y="233"/>
                    <a:pt x="224" y="239"/>
                    <a:pt x="236" y="245"/>
                  </a:cubicBezTo>
                  <a:cubicBezTo>
                    <a:pt x="248" y="245"/>
                    <a:pt x="254" y="251"/>
                    <a:pt x="260" y="257"/>
                  </a:cubicBezTo>
                  <a:lnTo>
                    <a:pt x="272" y="257"/>
                  </a:lnTo>
                  <a:cubicBezTo>
                    <a:pt x="284" y="269"/>
                    <a:pt x="302" y="281"/>
                    <a:pt x="315" y="287"/>
                  </a:cubicBezTo>
                  <a:cubicBezTo>
                    <a:pt x="321" y="293"/>
                    <a:pt x="321" y="299"/>
                    <a:pt x="327" y="305"/>
                  </a:cubicBezTo>
                  <a:lnTo>
                    <a:pt x="339" y="311"/>
                  </a:lnTo>
                  <a:cubicBezTo>
                    <a:pt x="345" y="324"/>
                    <a:pt x="357" y="336"/>
                    <a:pt x="363" y="348"/>
                  </a:cubicBezTo>
                  <a:lnTo>
                    <a:pt x="375" y="360"/>
                  </a:lnTo>
                  <a:lnTo>
                    <a:pt x="375" y="366"/>
                  </a:lnTo>
                  <a:cubicBezTo>
                    <a:pt x="381" y="372"/>
                    <a:pt x="381" y="378"/>
                    <a:pt x="387" y="384"/>
                  </a:cubicBezTo>
                  <a:cubicBezTo>
                    <a:pt x="393" y="402"/>
                    <a:pt x="399" y="414"/>
                    <a:pt x="405" y="426"/>
                  </a:cubicBezTo>
                  <a:lnTo>
                    <a:pt x="405" y="438"/>
                  </a:lnTo>
                  <a:cubicBezTo>
                    <a:pt x="405" y="438"/>
                    <a:pt x="405" y="444"/>
                    <a:pt x="405" y="444"/>
                  </a:cubicBezTo>
                  <a:cubicBezTo>
                    <a:pt x="411" y="450"/>
                    <a:pt x="411" y="463"/>
                    <a:pt x="411" y="469"/>
                  </a:cubicBezTo>
                  <a:cubicBezTo>
                    <a:pt x="414" y="502"/>
                    <a:pt x="440" y="517"/>
                    <a:pt x="465" y="517"/>
                  </a:cubicBezTo>
                  <a:cubicBezTo>
                    <a:pt x="496" y="517"/>
                    <a:pt x="527" y="496"/>
                    <a:pt x="520" y="456"/>
                  </a:cubicBezTo>
                  <a:cubicBezTo>
                    <a:pt x="496" y="311"/>
                    <a:pt x="405" y="191"/>
                    <a:pt x="272" y="136"/>
                  </a:cubicBezTo>
                  <a:cubicBezTo>
                    <a:pt x="312" y="118"/>
                    <a:pt x="353" y="109"/>
                    <a:pt x="393" y="109"/>
                  </a:cubicBezTo>
                  <a:cubicBezTo>
                    <a:pt x="459" y="109"/>
                    <a:pt x="522" y="132"/>
                    <a:pt x="574" y="173"/>
                  </a:cubicBezTo>
                  <a:cubicBezTo>
                    <a:pt x="585" y="179"/>
                    <a:pt x="595" y="182"/>
                    <a:pt x="605" y="182"/>
                  </a:cubicBezTo>
                  <a:cubicBezTo>
                    <a:pt x="648" y="182"/>
                    <a:pt x="681" y="127"/>
                    <a:pt x="647" y="88"/>
                  </a:cubicBezTo>
                  <a:cubicBezTo>
                    <a:pt x="574" y="30"/>
                    <a:pt x="486" y="0"/>
                    <a:pt x="399" y="0"/>
                  </a:cubicBezTo>
                  <a:close/>
                </a:path>
              </a:pathLst>
            </a:custGeom>
            <a:solidFill>
              <a:srgbClr val="DF4F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2" name="Google Shape;3072;p19"/>
            <p:cNvSpPr/>
            <p:nvPr/>
          </p:nvSpPr>
          <p:spPr>
            <a:xfrm>
              <a:off x="-1231443" y="742037"/>
              <a:ext cx="14914" cy="12466"/>
            </a:xfrm>
            <a:custGeom>
              <a:avLst/>
              <a:gdLst/>
              <a:ahLst/>
              <a:cxnLst/>
              <a:rect l="l" t="t" r="r" b="b"/>
              <a:pathLst>
                <a:path w="67" h="56" extrusionOk="0">
                  <a:moveTo>
                    <a:pt x="31" y="1"/>
                  </a:moveTo>
                  <a:cubicBezTo>
                    <a:pt x="17" y="1"/>
                    <a:pt x="3" y="10"/>
                    <a:pt x="3" y="28"/>
                  </a:cubicBezTo>
                  <a:cubicBezTo>
                    <a:pt x="0" y="46"/>
                    <a:pt x="17" y="55"/>
                    <a:pt x="33" y="55"/>
                  </a:cubicBezTo>
                  <a:cubicBezTo>
                    <a:pt x="50" y="55"/>
                    <a:pt x="67" y="46"/>
                    <a:pt x="64" y="28"/>
                  </a:cubicBezTo>
                  <a:cubicBezTo>
                    <a:pt x="61" y="10"/>
                    <a:pt x="45" y="1"/>
                    <a:pt x="31"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3" name="Google Shape;3073;p19"/>
            <p:cNvSpPr/>
            <p:nvPr/>
          </p:nvSpPr>
          <p:spPr>
            <a:xfrm>
              <a:off x="-768436" y="769417"/>
              <a:ext cx="15582" cy="10685"/>
            </a:xfrm>
            <a:custGeom>
              <a:avLst/>
              <a:gdLst/>
              <a:ahLst/>
              <a:cxnLst/>
              <a:rect l="l" t="t" r="r" b="b"/>
              <a:pathLst>
                <a:path w="70" h="48" extrusionOk="0">
                  <a:moveTo>
                    <a:pt x="45" y="0"/>
                  </a:moveTo>
                  <a:cubicBezTo>
                    <a:pt x="43" y="0"/>
                    <a:pt x="40" y="1"/>
                    <a:pt x="38" y="2"/>
                  </a:cubicBezTo>
                  <a:cubicBezTo>
                    <a:pt x="1" y="2"/>
                    <a:pt x="42" y="48"/>
                    <a:pt x="60" y="48"/>
                  </a:cubicBezTo>
                  <a:cubicBezTo>
                    <a:pt x="66" y="48"/>
                    <a:pt x="70" y="43"/>
                    <a:pt x="68" y="32"/>
                  </a:cubicBezTo>
                  <a:cubicBezTo>
                    <a:pt x="68" y="16"/>
                    <a:pt x="59" y="0"/>
                    <a:pt x="45" y="0"/>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4" name="Google Shape;3074;p19"/>
            <p:cNvSpPr/>
            <p:nvPr/>
          </p:nvSpPr>
          <p:spPr>
            <a:xfrm>
              <a:off x="-979460" y="834193"/>
              <a:ext cx="15137" cy="10462"/>
            </a:xfrm>
            <a:custGeom>
              <a:avLst/>
              <a:gdLst/>
              <a:ahLst/>
              <a:cxnLst/>
              <a:rect l="l" t="t" r="r" b="b"/>
              <a:pathLst>
                <a:path w="68" h="47" extrusionOk="0">
                  <a:moveTo>
                    <a:pt x="37" y="1"/>
                  </a:moveTo>
                  <a:cubicBezTo>
                    <a:pt x="0" y="1"/>
                    <a:pt x="38" y="47"/>
                    <a:pt x="57" y="47"/>
                  </a:cubicBezTo>
                  <a:cubicBezTo>
                    <a:pt x="63" y="47"/>
                    <a:pt x="67" y="42"/>
                    <a:pt x="67" y="31"/>
                  </a:cubicBezTo>
                  <a:cubicBezTo>
                    <a:pt x="67" y="13"/>
                    <a:pt x="49" y="1"/>
                    <a:pt x="37"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5" name="Google Shape;3075;p19"/>
            <p:cNvSpPr/>
            <p:nvPr/>
          </p:nvSpPr>
          <p:spPr>
            <a:xfrm>
              <a:off x="-1061377" y="812601"/>
              <a:ext cx="13579" cy="13801"/>
            </a:xfrm>
            <a:custGeom>
              <a:avLst/>
              <a:gdLst/>
              <a:ahLst/>
              <a:cxnLst/>
              <a:rect l="l" t="t" r="r" b="b"/>
              <a:pathLst>
                <a:path w="61" h="62" extrusionOk="0">
                  <a:moveTo>
                    <a:pt x="31" y="1"/>
                  </a:moveTo>
                  <a:cubicBezTo>
                    <a:pt x="13" y="1"/>
                    <a:pt x="0" y="13"/>
                    <a:pt x="0" y="31"/>
                  </a:cubicBezTo>
                  <a:cubicBezTo>
                    <a:pt x="0"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6" name="Google Shape;3076;p19"/>
            <p:cNvSpPr/>
            <p:nvPr/>
          </p:nvSpPr>
          <p:spPr>
            <a:xfrm>
              <a:off x="-986138" y="774982"/>
              <a:ext cx="13801" cy="13801"/>
            </a:xfrm>
            <a:custGeom>
              <a:avLst/>
              <a:gdLst/>
              <a:ahLst/>
              <a:cxnLst/>
              <a:rect l="l" t="t" r="r" b="b"/>
              <a:pathLst>
                <a:path w="62" h="62" extrusionOk="0">
                  <a:moveTo>
                    <a:pt x="31" y="1"/>
                  </a:moveTo>
                  <a:cubicBezTo>
                    <a:pt x="13" y="1"/>
                    <a:pt x="1" y="13"/>
                    <a:pt x="1" y="31"/>
                  </a:cubicBezTo>
                  <a:cubicBezTo>
                    <a:pt x="1"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7" name="Google Shape;3077;p19"/>
            <p:cNvSpPr/>
            <p:nvPr/>
          </p:nvSpPr>
          <p:spPr>
            <a:xfrm>
              <a:off x="-1144851" y="780324"/>
              <a:ext cx="16472" cy="13801"/>
            </a:xfrm>
            <a:custGeom>
              <a:avLst/>
              <a:gdLst/>
              <a:ahLst/>
              <a:cxnLst/>
              <a:rect l="l" t="t" r="r" b="b"/>
              <a:pathLst>
                <a:path w="74" h="62" extrusionOk="0">
                  <a:moveTo>
                    <a:pt x="43" y="1"/>
                  </a:moveTo>
                  <a:cubicBezTo>
                    <a:pt x="1" y="1"/>
                    <a:pt x="1" y="61"/>
                    <a:pt x="43" y="61"/>
                  </a:cubicBezTo>
                  <a:cubicBezTo>
                    <a:pt x="61" y="61"/>
                    <a:pt x="73" y="49"/>
                    <a:pt x="73" y="31"/>
                  </a:cubicBezTo>
                  <a:cubicBezTo>
                    <a:pt x="73" y="13"/>
                    <a:pt x="61" y="1"/>
                    <a:pt x="43"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8" name="Google Shape;3078;p19"/>
            <p:cNvSpPr/>
            <p:nvPr/>
          </p:nvSpPr>
          <p:spPr>
            <a:xfrm>
              <a:off x="-682067" y="819502"/>
              <a:ext cx="15359" cy="10907"/>
            </a:xfrm>
            <a:custGeom>
              <a:avLst/>
              <a:gdLst/>
              <a:ahLst/>
              <a:cxnLst/>
              <a:rect l="l" t="t" r="r" b="b"/>
              <a:pathLst>
                <a:path w="69" h="49" extrusionOk="0">
                  <a:moveTo>
                    <a:pt x="37" y="0"/>
                  </a:moveTo>
                  <a:cubicBezTo>
                    <a:pt x="0" y="0"/>
                    <a:pt x="40" y="49"/>
                    <a:pt x="58" y="49"/>
                  </a:cubicBezTo>
                  <a:cubicBezTo>
                    <a:pt x="64" y="49"/>
                    <a:pt x="68" y="44"/>
                    <a:pt x="67" y="30"/>
                  </a:cubicBezTo>
                  <a:cubicBezTo>
                    <a:pt x="67" y="18"/>
                    <a:pt x="55" y="0"/>
                    <a:pt x="37" y="0"/>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9" name="Google Shape;3079;p19"/>
            <p:cNvSpPr/>
            <p:nvPr/>
          </p:nvSpPr>
          <p:spPr>
            <a:xfrm>
              <a:off x="-339486" y="859792"/>
              <a:ext cx="15359" cy="11575"/>
            </a:xfrm>
            <a:custGeom>
              <a:avLst/>
              <a:gdLst/>
              <a:ahLst/>
              <a:cxnLst/>
              <a:rect l="l" t="t" r="r" b="b"/>
              <a:pathLst>
                <a:path w="69" h="52" extrusionOk="0">
                  <a:moveTo>
                    <a:pt x="38" y="0"/>
                  </a:moveTo>
                  <a:cubicBezTo>
                    <a:pt x="1" y="0"/>
                    <a:pt x="40" y="52"/>
                    <a:pt x="59" y="52"/>
                  </a:cubicBezTo>
                  <a:cubicBezTo>
                    <a:pt x="65" y="52"/>
                    <a:pt x="69" y="47"/>
                    <a:pt x="69" y="37"/>
                  </a:cubicBezTo>
                  <a:cubicBezTo>
                    <a:pt x="69" y="19"/>
                    <a:pt x="57" y="0"/>
                    <a:pt x="38" y="0"/>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0" name="Google Shape;3080;p19"/>
            <p:cNvSpPr/>
            <p:nvPr/>
          </p:nvSpPr>
          <p:spPr>
            <a:xfrm>
              <a:off x="-369760" y="784331"/>
              <a:ext cx="14692" cy="13801"/>
            </a:xfrm>
            <a:custGeom>
              <a:avLst/>
              <a:gdLst/>
              <a:ahLst/>
              <a:cxnLst/>
              <a:rect l="l" t="t" r="r" b="b"/>
              <a:pathLst>
                <a:path w="66" h="62" extrusionOk="0">
                  <a:moveTo>
                    <a:pt x="31" y="1"/>
                  </a:moveTo>
                  <a:cubicBezTo>
                    <a:pt x="1" y="1"/>
                    <a:pt x="1" y="62"/>
                    <a:pt x="31" y="62"/>
                  </a:cubicBezTo>
                  <a:cubicBezTo>
                    <a:pt x="33" y="62"/>
                    <a:pt x="34" y="62"/>
                    <a:pt x="35" y="61"/>
                  </a:cubicBezTo>
                  <a:cubicBezTo>
                    <a:pt x="54" y="61"/>
                    <a:pt x="66" y="49"/>
                    <a:pt x="66" y="31"/>
                  </a:cubicBezTo>
                  <a:cubicBezTo>
                    <a:pt x="66" y="13"/>
                    <a:pt x="47" y="1"/>
                    <a:pt x="35" y="1"/>
                  </a:cubicBezTo>
                  <a:cubicBezTo>
                    <a:pt x="34" y="1"/>
                    <a:pt x="33" y="1"/>
                    <a:pt x="31"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1" name="Google Shape;3081;p19"/>
            <p:cNvSpPr/>
            <p:nvPr/>
          </p:nvSpPr>
          <p:spPr>
            <a:xfrm>
              <a:off x="-692752" y="754948"/>
              <a:ext cx="16250" cy="10462"/>
            </a:xfrm>
            <a:custGeom>
              <a:avLst/>
              <a:gdLst/>
              <a:ahLst/>
              <a:cxnLst/>
              <a:rect l="l" t="t" r="r" b="b"/>
              <a:pathLst>
                <a:path w="73" h="47" extrusionOk="0">
                  <a:moveTo>
                    <a:pt x="42" y="0"/>
                  </a:moveTo>
                  <a:cubicBezTo>
                    <a:pt x="1" y="0"/>
                    <a:pt x="40" y="46"/>
                    <a:pt x="61" y="46"/>
                  </a:cubicBezTo>
                  <a:cubicBezTo>
                    <a:pt x="68" y="46"/>
                    <a:pt x="73" y="42"/>
                    <a:pt x="73" y="30"/>
                  </a:cubicBezTo>
                  <a:cubicBezTo>
                    <a:pt x="73" y="12"/>
                    <a:pt x="54" y="0"/>
                    <a:pt x="42" y="0"/>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2" name="Google Shape;3082;p19"/>
            <p:cNvSpPr/>
            <p:nvPr/>
          </p:nvSpPr>
          <p:spPr>
            <a:xfrm>
              <a:off x="-436094" y="867806"/>
              <a:ext cx="15137" cy="10462"/>
            </a:xfrm>
            <a:custGeom>
              <a:avLst/>
              <a:gdLst/>
              <a:ahLst/>
              <a:cxnLst/>
              <a:rect l="l" t="t" r="r" b="b"/>
              <a:pathLst>
                <a:path w="68" h="47" extrusionOk="0">
                  <a:moveTo>
                    <a:pt x="37" y="1"/>
                  </a:moveTo>
                  <a:cubicBezTo>
                    <a:pt x="0" y="1"/>
                    <a:pt x="38" y="47"/>
                    <a:pt x="57" y="47"/>
                  </a:cubicBezTo>
                  <a:cubicBezTo>
                    <a:pt x="63" y="47"/>
                    <a:pt x="68" y="42"/>
                    <a:pt x="68" y="31"/>
                  </a:cubicBezTo>
                  <a:cubicBezTo>
                    <a:pt x="68" y="13"/>
                    <a:pt x="49" y="1"/>
                    <a:pt x="37"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3" name="Google Shape;3083;p19"/>
            <p:cNvSpPr/>
            <p:nvPr/>
          </p:nvSpPr>
          <p:spPr>
            <a:xfrm>
              <a:off x="-597257" y="842207"/>
              <a:ext cx="13579" cy="13801"/>
            </a:xfrm>
            <a:custGeom>
              <a:avLst/>
              <a:gdLst/>
              <a:ahLst/>
              <a:cxnLst/>
              <a:rect l="l" t="t" r="r" b="b"/>
              <a:pathLst>
                <a:path w="61" h="62" extrusionOk="0">
                  <a:moveTo>
                    <a:pt x="30" y="1"/>
                  </a:moveTo>
                  <a:cubicBezTo>
                    <a:pt x="12" y="1"/>
                    <a:pt x="0" y="13"/>
                    <a:pt x="0" y="31"/>
                  </a:cubicBezTo>
                  <a:cubicBezTo>
                    <a:pt x="0" y="49"/>
                    <a:pt x="12" y="61"/>
                    <a:pt x="30" y="61"/>
                  </a:cubicBezTo>
                  <a:cubicBezTo>
                    <a:pt x="48" y="61"/>
                    <a:pt x="60" y="49"/>
                    <a:pt x="60" y="31"/>
                  </a:cubicBezTo>
                  <a:cubicBezTo>
                    <a:pt x="60" y="13"/>
                    <a:pt x="48" y="1"/>
                    <a:pt x="30" y="1"/>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4" name="Google Shape;3084;p19"/>
            <p:cNvSpPr/>
            <p:nvPr/>
          </p:nvSpPr>
          <p:spPr>
            <a:xfrm>
              <a:off x="-921584" y="732020"/>
              <a:ext cx="16472" cy="10462"/>
            </a:xfrm>
            <a:custGeom>
              <a:avLst/>
              <a:gdLst/>
              <a:ahLst/>
              <a:cxnLst/>
              <a:rect l="l" t="t" r="r" b="b"/>
              <a:pathLst>
                <a:path w="74" h="47" extrusionOk="0">
                  <a:moveTo>
                    <a:pt x="37" y="0"/>
                  </a:moveTo>
                  <a:cubicBezTo>
                    <a:pt x="0" y="0"/>
                    <a:pt x="41" y="46"/>
                    <a:pt x="62" y="46"/>
                  </a:cubicBezTo>
                  <a:cubicBezTo>
                    <a:pt x="69" y="46"/>
                    <a:pt x="73" y="42"/>
                    <a:pt x="73" y="31"/>
                  </a:cubicBezTo>
                  <a:cubicBezTo>
                    <a:pt x="73" y="13"/>
                    <a:pt x="55" y="0"/>
                    <a:pt x="37" y="0"/>
                  </a:cubicBezTo>
                  <a:close/>
                </a:path>
              </a:pathLst>
            </a:custGeom>
            <a:solidFill>
              <a:srgbClr val="DD54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5" name="Google Shape;3085;p19"/>
            <p:cNvSpPr/>
            <p:nvPr/>
          </p:nvSpPr>
          <p:spPr>
            <a:xfrm>
              <a:off x="-986138" y="2089210"/>
              <a:ext cx="670026" cy="66112"/>
            </a:xfrm>
            <a:custGeom>
              <a:avLst/>
              <a:gdLst/>
              <a:ahLst/>
              <a:cxnLst/>
              <a:rect l="l" t="t" r="r" b="b"/>
              <a:pathLst>
                <a:path w="3010" h="297" extrusionOk="0">
                  <a:moveTo>
                    <a:pt x="1" y="0"/>
                  </a:moveTo>
                  <a:lnTo>
                    <a:pt x="1" y="73"/>
                  </a:lnTo>
                  <a:cubicBezTo>
                    <a:pt x="549" y="221"/>
                    <a:pt x="1114" y="296"/>
                    <a:pt x="1681" y="296"/>
                  </a:cubicBezTo>
                  <a:cubicBezTo>
                    <a:pt x="2126" y="296"/>
                    <a:pt x="2571" y="250"/>
                    <a:pt x="3010" y="157"/>
                  </a:cubicBezTo>
                  <a:lnTo>
                    <a:pt x="3010" y="79"/>
                  </a:lnTo>
                  <a:cubicBezTo>
                    <a:pt x="2567" y="175"/>
                    <a:pt x="2118" y="223"/>
                    <a:pt x="1669" y="223"/>
                  </a:cubicBezTo>
                  <a:cubicBezTo>
                    <a:pt x="1106" y="223"/>
                    <a:pt x="545" y="148"/>
                    <a:pt x="1" y="0"/>
                  </a:cubicBezTo>
                  <a:close/>
                </a:path>
              </a:pathLst>
            </a:custGeom>
            <a:solidFill>
              <a:srgbClr val="E51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6" name="Google Shape;3086;p19"/>
            <p:cNvSpPr/>
            <p:nvPr/>
          </p:nvSpPr>
          <p:spPr>
            <a:xfrm>
              <a:off x="-992816" y="2278642"/>
              <a:ext cx="671362" cy="67893"/>
            </a:xfrm>
            <a:custGeom>
              <a:avLst/>
              <a:gdLst/>
              <a:ahLst/>
              <a:cxnLst/>
              <a:rect l="l" t="t" r="r" b="b"/>
              <a:pathLst>
                <a:path w="3016" h="305" extrusionOk="0">
                  <a:moveTo>
                    <a:pt x="1" y="1"/>
                  </a:moveTo>
                  <a:lnTo>
                    <a:pt x="1" y="80"/>
                  </a:lnTo>
                  <a:cubicBezTo>
                    <a:pt x="556" y="229"/>
                    <a:pt x="1127" y="304"/>
                    <a:pt x="1698" y="304"/>
                  </a:cubicBezTo>
                  <a:cubicBezTo>
                    <a:pt x="2140" y="304"/>
                    <a:pt x="2581" y="260"/>
                    <a:pt x="3016" y="170"/>
                  </a:cubicBezTo>
                  <a:lnTo>
                    <a:pt x="3016" y="92"/>
                  </a:lnTo>
                  <a:cubicBezTo>
                    <a:pt x="2582" y="186"/>
                    <a:pt x="2141" y="233"/>
                    <a:pt x="1700" y="233"/>
                  </a:cubicBezTo>
                  <a:cubicBezTo>
                    <a:pt x="1128" y="233"/>
                    <a:pt x="557" y="154"/>
                    <a:pt x="1" y="1"/>
                  </a:cubicBezTo>
                  <a:close/>
                </a:path>
              </a:pathLst>
            </a:custGeom>
            <a:solidFill>
              <a:srgbClr val="E51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7" name="Google Shape;3087;p19"/>
            <p:cNvSpPr/>
            <p:nvPr/>
          </p:nvSpPr>
          <p:spPr>
            <a:xfrm>
              <a:off x="-977902" y="1914246"/>
              <a:ext cx="668690" cy="66780"/>
            </a:xfrm>
            <a:custGeom>
              <a:avLst/>
              <a:gdLst/>
              <a:ahLst/>
              <a:cxnLst/>
              <a:rect l="l" t="t" r="r" b="b"/>
              <a:pathLst>
                <a:path w="3004" h="300" extrusionOk="0">
                  <a:moveTo>
                    <a:pt x="6" y="1"/>
                  </a:moveTo>
                  <a:cubicBezTo>
                    <a:pt x="6" y="25"/>
                    <a:pt x="0" y="55"/>
                    <a:pt x="0" y="79"/>
                  </a:cubicBezTo>
                  <a:cubicBezTo>
                    <a:pt x="435" y="194"/>
                    <a:pt x="882" y="266"/>
                    <a:pt x="1329" y="291"/>
                  </a:cubicBezTo>
                  <a:cubicBezTo>
                    <a:pt x="1446" y="297"/>
                    <a:pt x="1563" y="300"/>
                    <a:pt x="1680" y="300"/>
                  </a:cubicBezTo>
                  <a:cubicBezTo>
                    <a:pt x="2125" y="300"/>
                    <a:pt x="2568" y="255"/>
                    <a:pt x="3003" y="164"/>
                  </a:cubicBezTo>
                  <a:cubicBezTo>
                    <a:pt x="3003" y="133"/>
                    <a:pt x="3003" y="109"/>
                    <a:pt x="3003" y="85"/>
                  </a:cubicBezTo>
                  <a:cubicBezTo>
                    <a:pt x="2567" y="178"/>
                    <a:pt x="2124" y="224"/>
                    <a:pt x="1681" y="224"/>
                  </a:cubicBezTo>
                  <a:cubicBezTo>
                    <a:pt x="1118" y="224"/>
                    <a:pt x="554" y="149"/>
                    <a:pt x="6" y="1"/>
                  </a:cubicBezTo>
                  <a:close/>
                </a:path>
              </a:pathLst>
            </a:custGeom>
            <a:solidFill>
              <a:srgbClr val="E51F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8" name="Google Shape;3088;p19"/>
            <p:cNvSpPr/>
            <p:nvPr/>
          </p:nvSpPr>
          <p:spPr>
            <a:xfrm>
              <a:off x="-1868300" y="974209"/>
              <a:ext cx="398231" cy="395560"/>
            </a:xfrm>
            <a:custGeom>
              <a:avLst/>
              <a:gdLst/>
              <a:ahLst/>
              <a:cxnLst/>
              <a:rect l="l" t="t" r="r" b="b"/>
              <a:pathLst>
                <a:path w="1789" h="1777" extrusionOk="0">
                  <a:moveTo>
                    <a:pt x="822" y="0"/>
                  </a:moveTo>
                  <a:cubicBezTo>
                    <a:pt x="761" y="0"/>
                    <a:pt x="707" y="42"/>
                    <a:pt x="695" y="97"/>
                  </a:cubicBezTo>
                  <a:cubicBezTo>
                    <a:pt x="642" y="290"/>
                    <a:pt x="723" y="473"/>
                    <a:pt x="846" y="628"/>
                  </a:cubicBezTo>
                  <a:lnTo>
                    <a:pt x="846" y="628"/>
                  </a:lnTo>
                  <a:cubicBezTo>
                    <a:pt x="744" y="526"/>
                    <a:pt x="634" y="420"/>
                    <a:pt x="556" y="326"/>
                  </a:cubicBezTo>
                  <a:cubicBezTo>
                    <a:pt x="538" y="302"/>
                    <a:pt x="508" y="278"/>
                    <a:pt x="477" y="266"/>
                  </a:cubicBezTo>
                  <a:cubicBezTo>
                    <a:pt x="473" y="265"/>
                    <a:pt x="470" y="265"/>
                    <a:pt x="466" y="265"/>
                  </a:cubicBezTo>
                  <a:cubicBezTo>
                    <a:pt x="416" y="265"/>
                    <a:pt x="374" y="300"/>
                    <a:pt x="369" y="350"/>
                  </a:cubicBezTo>
                  <a:cubicBezTo>
                    <a:pt x="357" y="399"/>
                    <a:pt x="363" y="453"/>
                    <a:pt x="381" y="502"/>
                  </a:cubicBezTo>
                  <a:cubicBezTo>
                    <a:pt x="430" y="649"/>
                    <a:pt x="503" y="785"/>
                    <a:pt x="597" y="908"/>
                  </a:cubicBezTo>
                  <a:lnTo>
                    <a:pt x="597" y="908"/>
                  </a:lnTo>
                  <a:cubicBezTo>
                    <a:pt x="491" y="809"/>
                    <a:pt x="371" y="712"/>
                    <a:pt x="290" y="653"/>
                  </a:cubicBezTo>
                  <a:cubicBezTo>
                    <a:pt x="243" y="616"/>
                    <a:pt x="177" y="586"/>
                    <a:pt x="120" y="586"/>
                  </a:cubicBezTo>
                  <a:cubicBezTo>
                    <a:pt x="76" y="586"/>
                    <a:pt x="37" y="605"/>
                    <a:pt x="18" y="653"/>
                  </a:cubicBezTo>
                  <a:cubicBezTo>
                    <a:pt x="0" y="695"/>
                    <a:pt x="6" y="749"/>
                    <a:pt x="36" y="786"/>
                  </a:cubicBezTo>
                  <a:cubicBezTo>
                    <a:pt x="296" y="1136"/>
                    <a:pt x="604" y="1450"/>
                    <a:pt x="949" y="1716"/>
                  </a:cubicBezTo>
                  <a:cubicBezTo>
                    <a:pt x="985" y="1746"/>
                    <a:pt x="1064" y="1746"/>
                    <a:pt x="1094" y="1776"/>
                  </a:cubicBezTo>
                  <a:cubicBezTo>
                    <a:pt x="1281" y="1764"/>
                    <a:pt x="1462" y="1680"/>
                    <a:pt x="1595" y="1547"/>
                  </a:cubicBezTo>
                  <a:cubicBezTo>
                    <a:pt x="1740" y="1408"/>
                    <a:pt x="1789" y="1118"/>
                    <a:pt x="1650" y="979"/>
                  </a:cubicBezTo>
                  <a:cubicBezTo>
                    <a:pt x="1625" y="749"/>
                    <a:pt x="1625" y="520"/>
                    <a:pt x="1650" y="290"/>
                  </a:cubicBezTo>
                  <a:cubicBezTo>
                    <a:pt x="1654" y="242"/>
                    <a:pt x="1615" y="204"/>
                    <a:pt x="1572" y="204"/>
                  </a:cubicBezTo>
                  <a:cubicBezTo>
                    <a:pt x="1555" y="204"/>
                    <a:pt x="1538" y="210"/>
                    <a:pt x="1523" y="224"/>
                  </a:cubicBezTo>
                  <a:cubicBezTo>
                    <a:pt x="1396" y="320"/>
                    <a:pt x="1317" y="477"/>
                    <a:pt x="1311" y="647"/>
                  </a:cubicBezTo>
                  <a:cubicBezTo>
                    <a:pt x="1154" y="477"/>
                    <a:pt x="1021" y="296"/>
                    <a:pt x="919" y="91"/>
                  </a:cubicBezTo>
                  <a:cubicBezTo>
                    <a:pt x="900" y="48"/>
                    <a:pt x="876" y="6"/>
                    <a:pt x="822" y="0"/>
                  </a:cubicBez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9" name="Google Shape;3089;p19"/>
            <p:cNvSpPr/>
            <p:nvPr/>
          </p:nvSpPr>
          <p:spPr>
            <a:xfrm>
              <a:off x="-1713816" y="1074824"/>
              <a:ext cx="73013" cy="83030"/>
            </a:xfrm>
            <a:custGeom>
              <a:avLst/>
              <a:gdLst/>
              <a:ahLst/>
              <a:cxnLst/>
              <a:rect l="l" t="t" r="r" b="b"/>
              <a:pathLst>
                <a:path w="328" h="373" extrusionOk="0">
                  <a:moveTo>
                    <a:pt x="29" y="1"/>
                  </a:moveTo>
                  <a:cubicBezTo>
                    <a:pt x="23" y="1"/>
                    <a:pt x="18" y="3"/>
                    <a:pt x="13" y="7"/>
                  </a:cubicBezTo>
                  <a:cubicBezTo>
                    <a:pt x="7" y="13"/>
                    <a:pt x="1" y="19"/>
                    <a:pt x="7" y="31"/>
                  </a:cubicBezTo>
                  <a:cubicBezTo>
                    <a:pt x="1" y="31"/>
                    <a:pt x="7" y="37"/>
                    <a:pt x="7" y="43"/>
                  </a:cubicBezTo>
                  <a:cubicBezTo>
                    <a:pt x="86" y="158"/>
                    <a:pt x="176" y="267"/>
                    <a:pt x="279" y="364"/>
                  </a:cubicBezTo>
                  <a:cubicBezTo>
                    <a:pt x="282" y="370"/>
                    <a:pt x="288" y="373"/>
                    <a:pt x="295" y="373"/>
                  </a:cubicBezTo>
                  <a:cubicBezTo>
                    <a:pt x="302" y="373"/>
                    <a:pt x="309" y="370"/>
                    <a:pt x="315" y="364"/>
                  </a:cubicBezTo>
                  <a:cubicBezTo>
                    <a:pt x="327" y="352"/>
                    <a:pt x="327" y="334"/>
                    <a:pt x="315" y="327"/>
                  </a:cubicBezTo>
                  <a:cubicBezTo>
                    <a:pt x="218" y="231"/>
                    <a:pt x="128" y="122"/>
                    <a:pt x="55" y="13"/>
                  </a:cubicBezTo>
                  <a:cubicBezTo>
                    <a:pt x="48" y="6"/>
                    <a:pt x="38" y="1"/>
                    <a:pt x="29" y="1"/>
                  </a:cubicBezTo>
                  <a:close/>
                </a:path>
              </a:pathLst>
            </a:custGeom>
            <a:solidFill>
              <a:srgbClr val="DF4F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0" name="Google Shape;3090;p19"/>
            <p:cNvSpPr/>
            <p:nvPr/>
          </p:nvSpPr>
          <p:spPr>
            <a:xfrm>
              <a:off x="-1762120" y="1150730"/>
              <a:ext cx="70119" cy="74794"/>
            </a:xfrm>
            <a:custGeom>
              <a:avLst/>
              <a:gdLst/>
              <a:ahLst/>
              <a:cxnLst/>
              <a:rect l="l" t="t" r="r" b="b"/>
              <a:pathLst>
                <a:path w="315" h="336" extrusionOk="0">
                  <a:moveTo>
                    <a:pt x="25" y="1"/>
                  </a:moveTo>
                  <a:cubicBezTo>
                    <a:pt x="20" y="1"/>
                    <a:pt x="15" y="2"/>
                    <a:pt x="13" y="5"/>
                  </a:cubicBezTo>
                  <a:cubicBezTo>
                    <a:pt x="6" y="11"/>
                    <a:pt x="0" y="17"/>
                    <a:pt x="0" y="29"/>
                  </a:cubicBezTo>
                  <a:cubicBezTo>
                    <a:pt x="0" y="35"/>
                    <a:pt x="0" y="41"/>
                    <a:pt x="6" y="41"/>
                  </a:cubicBezTo>
                  <a:cubicBezTo>
                    <a:pt x="85" y="144"/>
                    <a:pt x="176" y="240"/>
                    <a:pt x="266" y="331"/>
                  </a:cubicBezTo>
                  <a:cubicBezTo>
                    <a:pt x="272" y="334"/>
                    <a:pt x="278" y="335"/>
                    <a:pt x="284" y="335"/>
                  </a:cubicBezTo>
                  <a:cubicBezTo>
                    <a:pt x="290" y="335"/>
                    <a:pt x="296" y="334"/>
                    <a:pt x="303" y="331"/>
                  </a:cubicBezTo>
                  <a:cubicBezTo>
                    <a:pt x="315" y="319"/>
                    <a:pt x="315" y="301"/>
                    <a:pt x="303" y="289"/>
                  </a:cubicBezTo>
                  <a:cubicBezTo>
                    <a:pt x="212" y="204"/>
                    <a:pt x="127" y="107"/>
                    <a:pt x="49" y="11"/>
                  </a:cubicBezTo>
                  <a:cubicBezTo>
                    <a:pt x="42" y="4"/>
                    <a:pt x="33" y="1"/>
                    <a:pt x="25" y="1"/>
                  </a:cubicBezTo>
                  <a:close/>
                </a:path>
              </a:pathLst>
            </a:custGeom>
            <a:solidFill>
              <a:srgbClr val="DF4F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1" name="Google Shape;3091;p19"/>
            <p:cNvSpPr/>
            <p:nvPr/>
          </p:nvSpPr>
          <p:spPr>
            <a:xfrm>
              <a:off x="-1657276" y="1191911"/>
              <a:ext cx="735916" cy="788449"/>
            </a:xfrm>
            <a:custGeom>
              <a:avLst/>
              <a:gdLst/>
              <a:ahLst/>
              <a:cxnLst/>
              <a:rect l="l" t="t" r="r" b="b"/>
              <a:pathLst>
                <a:path w="3306" h="3542" extrusionOk="0">
                  <a:moveTo>
                    <a:pt x="702" y="1"/>
                  </a:moveTo>
                  <a:lnTo>
                    <a:pt x="1" y="738"/>
                  </a:lnTo>
                  <a:lnTo>
                    <a:pt x="1004" y="3542"/>
                  </a:lnTo>
                  <a:lnTo>
                    <a:pt x="3306" y="3173"/>
                  </a:lnTo>
                  <a:lnTo>
                    <a:pt x="3125" y="1965"/>
                  </a:lnTo>
                  <a:lnTo>
                    <a:pt x="1662" y="2255"/>
                  </a:lnTo>
                  <a:lnTo>
                    <a:pt x="702" y="1"/>
                  </a:ln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2" name="Google Shape;3092;p19"/>
            <p:cNvSpPr/>
            <p:nvPr/>
          </p:nvSpPr>
          <p:spPr>
            <a:xfrm>
              <a:off x="-1239011" y="1561649"/>
              <a:ext cx="421382" cy="409361"/>
            </a:xfrm>
            <a:custGeom>
              <a:avLst/>
              <a:gdLst/>
              <a:ahLst/>
              <a:cxnLst/>
              <a:rect l="l" t="t" r="r" b="b"/>
              <a:pathLst>
                <a:path w="1893" h="1839" extrusionOk="0">
                  <a:moveTo>
                    <a:pt x="1308" y="1"/>
                  </a:moveTo>
                  <a:cubicBezTo>
                    <a:pt x="1265" y="1"/>
                    <a:pt x="1222" y="7"/>
                    <a:pt x="1179" y="20"/>
                  </a:cubicBezTo>
                  <a:lnTo>
                    <a:pt x="1" y="340"/>
                  </a:lnTo>
                  <a:lnTo>
                    <a:pt x="508" y="1838"/>
                  </a:lnTo>
                  <a:lnTo>
                    <a:pt x="1892" y="1385"/>
                  </a:lnTo>
                  <a:lnTo>
                    <a:pt x="1723" y="279"/>
                  </a:lnTo>
                  <a:cubicBezTo>
                    <a:pt x="1655" y="109"/>
                    <a:pt x="1488" y="1"/>
                    <a:pt x="130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3" name="Google Shape;3093;p19"/>
            <p:cNvSpPr/>
            <p:nvPr/>
          </p:nvSpPr>
          <p:spPr>
            <a:xfrm>
              <a:off x="280899" y="965972"/>
              <a:ext cx="399790" cy="395783"/>
            </a:xfrm>
            <a:custGeom>
              <a:avLst/>
              <a:gdLst/>
              <a:ahLst/>
              <a:cxnLst/>
              <a:rect l="l" t="t" r="r" b="b"/>
              <a:pathLst>
                <a:path w="1796" h="1778" extrusionOk="0">
                  <a:moveTo>
                    <a:pt x="973" y="1"/>
                  </a:moveTo>
                  <a:cubicBezTo>
                    <a:pt x="913" y="7"/>
                    <a:pt x="895" y="49"/>
                    <a:pt x="877" y="91"/>
                  </a:cubicBezTo>
                  <a:cubicBezTo>
                    <a:pt x="768" y="297"/>
                    <a:pt x="635" y="478"/>
                    <a:pt x="484" y="647"/>
                  </a:cubicBezTo>
                  <a:cubicBezTo>
                    <a:pt x="478" y="478"/>
                    <a:pt x="399" y="321"/>
                    <a:pt x="266" y="218"/>
                  </a:cubicBezTo>
                  <a:cubicBezTo>
                    <a:pt x="252" y="207"/>
                    <a:pt x="236" y="202"/>
                    <a:pt x="221" y="202"/>
                  </a:cubicBezTo>
                  <a:cubicBezTo>
                    <a:pt x="177" y="202"/>
                    <a:pt x="137" y="242"/>
                    <a:pt x="146" y="291"/>
                  </a:cubicBezTo>
                  <a:cubicBezTo>
                    <a:pt x="170" y="520"/>
                    <a:pt x="170" y="750"/>
                    <a:pt x="146" y="980"/>
                  </a:cubicBezTo>
                  <a:cubicBezTo>
                    <a:pt x="1" y="1119"/>
                    <a:pt x="55" y="1409"/>
                    <a:pt x="194" y="1548"/>
                  </a:cubicBezTo>
                  <a:cubicBezTo>
                    <a:pt x="333" y="1681"/>
                    <a:pt x="508" y="1765"/>
                    <a:pt x="702" y="1777"/>
                  </a:cubicBezTo>
                  <a:cubicBezTo>
                    <a:pt x="732" y="1747"/>
                    <a:pt x="810" y="1747"/>
                    <a:pt x="847" y="1717"/>
                  </a:cubicBezTo>
                  <a:cubicBezTo>
                    <a:pt x="1185" y="1451"/>
                    <a:pt x="1493" y="1137"/>
                    <a:pt x="1753" y="786"/>
                  </a:cubicBezTo>
                  <a:cubicBezTo>
                    <a:pt x="1783" y="750"/>
                    <a:pt x="1795" y="696"/>
                    <a:pt x="1777" y="653"/>
                  </a:cubicBezTo>
                  <a:cubicBezTo>
                    <a:pt x="1756" y="605"/>
                    <a:pt x="1717" y="587"/>
                    <a:pt x="1672" y="587"/>
                  </a:cubicBezTo>
                  <a:cubicBezTo>
                    <a:pt x="1616" y="587"/>
                    <a:pt x="1552" y="616"/>
                    <a:pt x="1505" y="653"/>
                  </a:cubicBezTo>
                  <a:cubicBezTo>
                    <a:pt x="1418" y="715"/>
                    <a:pt x="1294" y="816"/>
                    <a:pt x="1187" y="918"/>
                  </a:cubicBezTo>
                  <a:lnTo>
                    <a:pt x="1187" y="918"/>
                  </a:lnTo>
                  <a:cubicBezTo>
                    <a:pt x="1283" y="793"/>
                    <a:pt x="1358" y="654"/>
                    <a:pt x="1408" y="502"/>
                  </a:cubicBezTo>
                  <a:cubicBezTo>
                    <a:pt x="1433" y="454"/>
                    <a:pt x="1439" y="400"/>
                    <a:pt x="1427" y="351"/>
                  </a:cubicBezTo>
                  <a:cubicBezTo>
                    <a:pt x="1415" y="301"/>
                    <a:pt x="1373" y="266"/>
                    <a:pt x="1328" y="266"/>
                  </a:cubicBezTo>
                  <a:cubicBezTo>
                    <a:pt x="1325" y="266"/>
                    <a:pt x="1321" y="266"/>
                    <a:pt x="1318" y="267"/>
                  </a:cubicBezTo>
                  <a:cubicBezTo>
                    <a:pt x="1282" y="279"/>
                    <a:pt x="1257" y="297"/>
                    <a:pt x="1233" y="327"/>
                  </a:cubicBezTo>
                  <a:cubicBezTo>
                    <a:pt x="1158" y="418"/>
                    <a:pt x="1054" y="520"/>
                    <a:pt x="957" y="620"/>
                  </a:cubicBezTo>
                  <a:lnTo>
                    <a:pt x="957" y="620"/>
                  </a:lnTo>
                  <a:cubicBezTo>
                    <a:pt x="1075" y="467"/>
                    <a:pt x="1152" y="287"/>
                    <a:pt x="1100" y="97"/>
                  </a:cubicBezTo>
                  <a:cubicBezTo>
                    <a:pt x="1082" y="43"/>
                    <a:pt x="1034" y="1"/>
                    <a:pt x="973" y="1"/>
                  </a:cubicBez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4" name="Google Shape;3094;p19"/>
            <p:cNvSpPr/>
            <p:nvPr/>
          </p:nvSpPr>
          <p:spPr>
            <a:xfrm>
              <a:off x="453191" y="1066810"/>
              <a:ext cx="72790" cy="83030"/>
            </a:xfrm>
            <a:custGeom>
              <a:avLst/>
              <a:gdLst/>
              <a:ahLst/>
              <a:cxnLst/>
              <a:rect l="l" t="t" r="r" b="b"/>
              <a:pathLst>
                <a:path w="327" h="373" extrusionOk="0">
                  <a:moveTo>
                    <a:pt x="299" y="0"/>
                  </a:moveTo>
                  <a:cubicBezTo>
                    <a:pt x="290" y="0"/>
                    <a:pt x="282" y="6"/>
                    <a:pt x="278" y="13"/>
                  </a:cubicBezTo>
                  <a:cubicBezTo>
                    <a:pt x="199" y="122"/>
                    <a:pt x="109" y="231"/>
                    <a:pt x="12" y="327"/>
                  </a:cubicBezTo>
                  <a:cubicBezTo>
                    <a:pt x="0" y="333"/>
                    <a:pt x="0" y="351"/>
                    <a:pt x="12" y="363"/>
                  </a:cubicBezTo>
                  <a:cubicBezTo>
                    <a:pt x="18" y="370"/>
                    <a:pt x="26" y="373"/>
                    <a:pt x="32" y="373"/>
                  </a:cubicBezTo>
                  <a:cubicBezTo>
                    <a:pt x="39" y="373"/>
                    <a:pt x="45" y="370"/>
                    <a:pt x="48" y="363"/>
                  </a:cubicBezTo>
                  <a:cubicBezTo>
                    <a:pt x="151" y="267"/>
                    <a:pt x="242" y="158"/>
                    <a:pt x="320" y="43"/>
                  </a:cubicBezTo>
                  <a:cubicBezTo>
                    <a:pt x="320" y="37"/>
                    <a:pt x="326" y="31"/>
                    <a:pt x="326" y="31"/>
                  </a:cubicBezTo>
                  <a:cubicBezTo>
                    <a:pt x="326" y="19"/>
                    <a:pt x="320" y="13"/>
                    <a:pt x="314" y="7"/>
                  </a:cubicBezTo>
                  <a:cubicBezTo>
                    <a:pt x="310" y="2"/>
                    <a:pt x="304" y="0"/>
                    <a:pt x="299" y="0"/>
                  </a:cubicBezTo>
                  <a:close/>
                </a:path>
              </a:pathLst>
            </a:custGeom>
            <a:solidFill>
              <a:srgbClr val="DF4F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5" name="Google Shape;3095;p19"/>
            <p:cNvSpPr/>
            <p:nvPr/>
          </p:nvSpPr>
          <p:spPr>
            <a:xfrm>
              <a:off x="502830" y="1142716"/>
              <a:ext cx="71455" cy="74794"/>
            </a:xfrm>
            <a:custGeom>
              <a:avLst/>
              <a:gdLst/>
              <a:ahLst/>
              <a:cxnLst/>
              <a:rect l="l" t="t" r="r" b="b"/>
              <a:pathLst>
                <a:path w="321" h="336" extrusionOk="0">
                  <a:moveTo>
                    <a:pt x="292" y="0"/>
                  </a:moveTo>
                  <a:cubicBezTo>
                    <a:pt x="284" y="0"/>
                    <a:pt x="276" y="3"/>
                    <a:pt x="272" y="10"/>
                  </a:cubicBezTo>
                  <a:cubicBezTo>
                    <a:pt x="188" y="107"/>
                    <a:pt x="103" y="198"/>
                    <a:pt x="13" y="288"/>
                  </a:cubicBezTo>
                  <a:cubicBezTo>
                    <a:pt x="1" y="300"/>
                    <a:pt x="1" y="319"/>
                    <a:pt x="13" y="331"/>
                  </a:cubicBezTo>
                  <a:cubicBezTo>
                    <a:pt x="19" y="334"/>
                    <a:pt x="26" y="335"/>
                    <a:pt x="34" y="335"/>
                  </a:cubicBezTo>
                  <a:cubicBezTo>
                    <a:pt x="41" y="335"/>
                    <a:pt x="49" y="334"/>
                    <a:pt x="55" y="331"/>
                  </a:cubicBezTo>
                  <a:cubicBezTo>
                    <a:pt x="140" y="240"/>
                    <a:pt x="230" y="143"/>
                    <a:pt x="315" y="41"/>
                  </a:cubicBezTo>
                  <a:cubicBezTo>
                    <a:pt x="315" y="41"/>
                    <a:pt x="315" y="35"/>
                    <a:pt x="321" y="29"/>
                  </a:cubicBezTo>
                  <a:cubicBezTo>
                    <a:pt x="321" y="16"/>
                    <a:pt x="315" y="10"/>
                    <a:pt x="309" y="4"/>
                  </a:cubicBezTo>
                  <a:cubicBezTo>
                    <a:pt x="304" y="2"/>
                    <a:pt x="298" y="0"/>
                    <a:pt x="292" y="0"/>
                  </a:cubicBezTo>
                  <a:close/>
                </a:path>
              </a:pathLst>
            </a:custGeom>
            <a:solidFill>
              <a:srgbClr val="DF4F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6" name="Google Shape;3096;p19"/>
            <p:cNvSpPr/>
            <p:nvPr/>
          </p:nvSpPr>
          <p:spPr>
            <a:xfrm>
              <a:off x="-267809" y="1183897"/>
              <a:ext cx="737251" cy="788449"/>
            </a:xfrm>
            <a:custGeom>
              <a:avLst/>
              <a:gdLst/>
              <a:ahLst/>
              <a:cxnLst/>
              <a:rect l="l" t="t" r="r" b="b"/>
              <a:pathLst>
                <a:path w="3312" h="3542" extrusionOk="0">
                  <a:moveTo>
                    <a:pt x="2611" y="1"/>
                  </a:moveTo>
                  <a:lnTo>
                    <a:pt x="1644" y="2254"/>
                  </a:lnTo>
                  <a:lnTo>
                    <a:pt x="188" y="1964"/>
                  </a:lnTo>
                  <a:lnTo>
                    <a:pt x="0" y="3173"/>
                  </a:lnTo>
                  <a:lnTo>
                    <a:pt x="2302" y="3541"/>
                  </a:lnTo>
                  <a:lnTo>
                    <a:pt x="3312" y="738"/>
                  </a:lnTo>
                  <a:lnTo>
                    <a:pt x="2611" y="1"/>
                  </a:lnTo>
                  <a:close/>
                </a:path>
              </a:pathLst>
            </a:custGeom>
            <a:solidFill>
              <a:srgbClr val="FF99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7" name="Google Shape;3097;p19"/>
            <p:cNvSpPr/>
            <p:nvPr/>
          </p:nvSpPr>
          <p:spPr>
            <a:xfrm>
              <a:off x="-371318" y="1553635"/>
              <a:ext cx="422495" cy="409361"/>
            </a:xfrm>
            <a:custGeom>
              <a:avLst/>
              <a:gdLst/>
              <a:ahLst/>
              <a:cxnLst/>
              <a:rect l="l" t="t" r="r" b="b"/>
              <a:pathLst>
                <a:path w="1898" h="1839" extrusionOk="0">
                  <a:moveTo>
                    <a:pt x="585" y="1"/>
                  </a:moveTo>
                  <a:cubicBezTo>
                    <a:pt x="407" y="1"/>
                    <a:pt x="243" y="108"/>
                    <a:pt x="169" y="279"/>
                  </a:cubicBezTo>
                  <a:lnTo>
                    <a:pt x="0" y="1385"/>
                  </a:lnTo>
                  <a:lnTo>
                    <a:pt x="1390" y="1838"/>
                  </a:lnTo>
                  <a:lnTo>
                    <a:pt x="1897" y="340"/>
                  </a:lnTo>
                  <a:lnTo>
                    <a:pt x="713" y="19"/>
                  </a:lnTo>
                  <a:cubicBezTo>
                    <a:pt x="670" y="7"/>
                    <a:pt x="627" y="1"/>
                    <a:pt x="5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8" name="Google Shape;3098;p19"/>
            <p:cNvSpPr/>
            <p:nvPr/>
          </p:nvSpPr>
          <p:spPr>
            <a:xfrm>
              <a:off x="-851465" y="1547180"/>
              <a:ext cx="472135" cy="177635"/>
            </a:xfrm>
            <a:custGeom>
              <a:avLst/>
              <a:gdLst/>
              <a:ahLst/>
              <a:cxnLst/>
              <a:rect l="l" t="t" r="r" b="b"/>
              <a:pathLst>
                <a:path w="2121" h="798" extrusionOk="0">
                  <a:moveTo>
                    <a:pt x="2048" y="0"/>
                  </a:moveTo>
                  <a:cubicBezTo>
                    <a:pt x="1892" y="479"/>
                    <a:pt x="1472" y="721"/>
                    <a:pt x="1052" y="721"/>
                  </a:cubicBezTo>
                  <a:cubicBezTo>
                    <a:pt x="645" y="721"/>
                    <a:pt x="239" y="494"/>
                    <a:pt x="73" y="36"/>
                  </a:cubicBezTo>
                  <a:lnTo>
                    <a:pt x="0" y="60"/>
                  </a:lnTo>
                  <a:cubicBezTo>
                    <a:pt x="169" y="502"/>
                    <a:pt x="586" y="792"/>
                    <a:pt x="1057" y="798"/>
                  </a:cubicBezTo>
                  <a:lnTo>
                    <a:pt x="1076" y="798"/>
                  </a:lnTo>
                  <a:cubicBezTo>
                    <a:pt x="1553" y="779"/>
                    <a:pt x="1970" y="471"/>
                    <a:pt x="2121" y="24"/>
                  </a:cubicBezTo>
                  <a:lnTo>
                    <a:pt x="204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9" name="Google Shape;3099;p19"/>
            <p:cNvSpPr/>
            <p:nvPr/>
          </p:nvSpPr>
          <p:spPr>
            <a:xfrm>
              <a:off x="-1000830" y="1551187"/>
              <a:ext cx="86369" cy="377975"/>
            </a:xfrm>
            <a:custGeom>
              <a:avLst/>
              <a:gdLst/>
              <a:ahLst/>
              <a:cxnLst/>
              <a:rect l="l" t="t" r="r" b="b"/>
              <a:pathLst>
                <a:path w="388" h="1698" extrusionOk="0">
                  <a:moveTo>
                    <a:pt x="272" y="0"/>
                  </a:moveTo>
                  <a:lnTo>
                    <a:pt x="194" y="24"/>
                  </a:lnTo>
                  <a:cubicBezTo>
                    <a:pt x="290" y="338"/>
                    <a:pt x="308" y="671"/>
                    <a:pt x="254" y="997"/>
                  </a:cubicBezTo>
                  <a:cubicBezTo>
                    <a:pt x="248" y="1021"/>
                    <a:pt x="242" y="1045"/>
                    <a:pt x="236" y="1070"/>
                  </a:cubicBezTo>
                  <a:cubicBezTo>
                    <a:pt x="200" y="1257"/>
                    <a:pt x="133" y="1438"/>
                    <a:pt x="43" y="1607"/>
                  </a:cubicBezTo>
                  <a:cubicBezTo>
                    <a:pt x="31" y="1632"/>
                    <a:pt x="18" y="1650"/>
                    <a:pt x="0" y="1674"/>
                  </a:cubicBezTo>
                  <a:lnTo>
                    <a:pt x="79" y="1698"/>
                  </a:lnTo>
                  <a:cubicBezTo>
                    <a:pt x="91" y="1674"/>
                    <a:pt x="103" y="1650"/>
                    <a:pt x="115" y="1625"/>
                  </a:cubicBezTo>
                  <a:cubicBezTo>
                    <a:pt x="206" y="1456"/>
                    <a:pt x="272" y="1275"/>
                    <a:pt x="308" y="1088"/>
                  </a:cubicBezTo>
                  <a:cubicBezTo>
                    <a:pt x="315" y="1064"/>
                    <a:pt x="321" y="1033"/>
                    <a:pt x="327" y="1009"/>
                  </a:cubicBezTo>
                  <a:cubicBezTo>
                    <a:pt x="387" y="677"/>
                    <a:pt x="369" y="326"/>
                    <a:pt x="2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0" name="Google Shape;3100;p19"/>
            <p:cNvSpPr/>
            <p:nvPr/>
          </p:nvSpPr>
          <p:spPr>
            <a:xfrm>
              <a:off x="-339041" y="1547180"/>
              <a:ext cx="72790" cy="352598"/>
            </a:xfrm>
            <a:custGeom>
              <a:avLst/>
              <a:gdLst/>
              <a:ahLst/>
              <a:cxnLst/>
              <a:rect l="l" t="t" r="r" b="b"/>
              <a:pathLst>
                <a:path w="327" h="1584" extrusionOk="0">
                  <a:moveTo>
                    <a:pt x="242" y="0"/>
                  </a:moveTo>
                  <a:cubicBezTo>
                    <a:pt x="73" y="284"/>
                    <a:pt x="0" y="610"/>
                    <a:pt x="42" y="937"/>
                  </a:cubicBezTo>
                  <a:cubicBezTo>
                    <a:pt x="42" y="967"/>
                    <a:pt x="42" y="991"/>
                    <a:pt x="48" y="1015"/>
                  </a:cubicBezTo>
                  <a:cubicBezTo>
                    <a:pt x="73" y="1190"/>
                    <a:pt x="127" y="1359"/>
                    <a:pt x="212" y="1511"/>
                  </a:cubicBezTo>
                  <a:cubicBezTo>
                    <a:pt x="224" y="1535"/>
                    <a:pt x="236" y="1559"/>
                    <a:pt x="248" y="1583"/>
                  </a:cubicBezTo>
                  <a:cubicBezTo>
                    <a:pt x="272" y="1571"/>
                    <a:pt x="296" y="1565"/>
                    <a:pt x="326" y="1553"/>
                  </a:cubicBezTo>
                  <a:cubicBezTo>
                    <a:pt x="314" y="1535"/>
                    <a:pt x="302" y="1511"/>
                    <a:pt x="284" y="1486"/>
                  </a:cubicBezTo>
                  <a:cubicBezTo>
                    <a:pt x="200" y="1335"/>
                    <a:pt x="145" y="1166"/>
                    <a:pt x="121" y="997"/>
                  </a:cubicBezTo>
                  <a:cubicBezTo>
                    <a:pt x="121" y="973"/>
                    <a:pt x="115" y="943"/>
                    <a:pt x="115" y="918"/>
                  </a:cubicBezTo>
                  <a:cubicBezTo>
                    <a:pt x="79" y="616"/>
                    <a:pt x="145" y="308"/>
                    <a:pt x="302" y="42"/>
                  </a:cubicBezTo>
                  <a:lnTo>
                    <a:pt x="24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01" name="Google Shape;3101;p19"/>
          <p:cNvSpPr/>
          <p:nvPr/>
        </p:nvSpPr>
        <p:spPr>
          <a:xfrm>
            <a:off x="679469" y="922509"/>
            <a:ext cx="348645" cy="373948"/>
          </a:xfrm>
          <a:custGeom>
            <a:avLst/>
            <a:gdLst/>
            <a:ahLst/>
            <a:cxnLst/>
            <a:rect l="l" t="t" r="r" b="b"/>
            <a:pathLst>
              <a:path w="1185" h="1271" extrusionOk="0">
                <a:moveTo>
                  <a:pt x="478" y="153"/>
                </a:moveTo>
                <a:cubicBezTo>
                  <a:pt x="538" y="153"/>
                  <a:pt x="598" y="171"/>
                  <a:pt x="653" y="207"/>
                </a:cubicBezTo>
                <a:cubicBezTo>
                  <a:pt x="762" y="274"/>
                  <a:pt x="846" y="377"/>
                  <a:pt x="900" y="497"/>
                </a:cubicBezTo>
                <a:cubicBezTo>
                  <a:pt x="1009" y="751"/>
                  <a:pt x="967" y="1023"/>
                  <a:pt x="804" y="1096"/>
                </a:cubicBezTo>
                <a:cubicBezTo>
                  <a:pt x="769" y="1109"/>
                  <a:pt x="733" y="1116"/>
                  <a:pt x="698" y="1116"/>
                </a:cubicBezTo>
                <a:cubicBezTo>
                  <a:pt x="642" y="1116"/>
                  <a:pt x="586" y="1099"/>
                  <a:pt x="538" y="1065"/>
                </a:cubicBezTo>
                <a:cubicBezTo>
                  <a:pt x="429" y="993"/>
                  <a:pt x="339" y="890"/>
                  <a:pt x="290" y="769"/>
                </a:cubicBezTo>
                <a:cubicBezTo>
                  <a:pt x="175" y="522"/>
                  <a:pt x="224" y="244"/>
                  <a:pt x="387" y="171"/>
                </a:cubicBezTo>
                <a:cubicBezTo>
                  <a:pt x="417" y="159"/>
                  <a:pt x="447" y="153"/>
                  <a:pt x="478" y="153"/>
                </a:cubicBezTo>
                <a:close/>
                <a:moveTo>
                  <a:pt x="480" y="1"/>
                </a:moveTo>
                <a:cubicBezTo>
                  <a:pt x="426" y="1"/>
                  <a:pt x="372" y="11"/>
                  <a:pt x="320" y="32"/>
                </a:cubicBezTo>
                <a:cubicBezTo>
                  <a:pt x="79" y="141"/>
                  <a:pt x="0" y="497"/>
                  <a:pt x="151" y="830"/>
                </a:cubicBezTo>
                <a:cubicBezTo>
                  <a:pt x="212" y="981"/>
                  <a:pt x="320" y="1108"/>
                  <a:pt x="459" y="1192"/>
                </a:cubicBezTo>
                <a:cubicBezTo>
                  <a:pt x="532" y="1241"/>
                  <a:pt x="617" y="1265"/>
                  <a:pt x="707" y="1271"/>
                </a:cubicBezTo>
                <a:cubicBezTo>
                  <a:pt x="762" y="1265"/>
                  <a:pt x="810" y="1259"/>
                  <a:pt x="858" y="1234"/>
                </a:cubicBezTo>
                <a:cubicBezTo>
                  <a:pt x="1106" y="1126"/>
                  <a:pt x="1184" y="769"/>
                  <a:pt x="1033" y="437"/>
                </a:cubicBezTo>
                <a:cubicBezTo>
                  <a:pt x="967" y="286"/>
                  <a:pt x="864" y="159"/>
                  <a:pt x="725" y="74"/>
                </a:cubicBezTo>
                <a:cubicBezTo>
                  <a:pt x="651" y="26"/>
                  <a:pt x="566" y="1"/>
                  <a:pt x="48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2" name="Google Shape;3102;p19"/>
          <p:cNvSpPr/>
          <p:nvPr/>
        </p:nvSpPr>
        <p:spPr>
          <a:xfrm>
            <a:off x="900719" y="1236732"/>
            <a:ext cx="228605" cy="431320"/>
          </a:xfrm>
          <a:custGeom>
            <a:avLst/>
            <a:gdLst/>
            <a:ahLst/>
            <a:cxnLst/>
            <a:rect l="l" t="t" r="r" b="b"/>
            <a:pathLst>
              <a:path w="777" h="1466" extrusionOk="0">
                <a:moveTo>
                  <a:pt x="99" y="1"/>
                </a:moveTo>
                <a:cubicBezTo>
                  <a:pt x="49" y="1"/>
                  <a:pt x="0" y="47"/>
                  <a:pt x="28" y="106"/>
                </a:cubicBezTo>
                <a:lnTo>
                  <a:pt x="626" y="1417"/>
                </a:lnTo>
                <a:cubicBezTo>
                  <a:pt x="638" y="1447"/>
                  <a:pt x="662" y="1466"/>
                  <a:pt x="692" y="1466"/>
                </a:cubicBezTo>
                <a:cubicBezTo>
                  <a:pt x="704" y="1466"/>
                  <a:pt x="716" y="1460"/>
                  <a:pt x="723" y="1460"/>
                </a:cubicBezTo>
                <a:cubicBezTo>
                  <a:pt x="759" y="1441"/>
                  <a:pt x="777" y="1393"/>
                  <a:pt x="759" y="1357"/>
                </a:cubicBezTo>
                <a:lnTo>
                  <a:pt x="167" y="46"/>
                </a:lnTo>
                <a:cubicBezTo>
                  <a:pt x="152" y="14"/>
                  <a:pt x="125" y="1"/>
                  <a:pt x="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3" name="Google Shape;3103;p19"/>
          <p:cNvSpPr/>
          <p:nvPr/>
        </p:nvSpPr>
        <p:spPr>
          <a:xfrm>
            <a:off x="843787" y="583106"/>
            <a:ext cx="592256" cy="553125"/>
          </a:xfrm>
          <a:custGeom>
            <a:avLst/>
            <a:gdLst/>
            <a:ahLst/>
            <a:cxnLst/>
            <a:rect l="l" t="t" r="r" b="b"/>
            <a:pathLst>
              <a:path w="2013" h="1880" extrusionOk="0">
                <a:moveTo>
                  <a:pt x="1294" y="31"/>
                </a:moveTo>
                <a:cubicBezTo>
                  <a:pt x="1004" y="1"/>
                  <a:pt x="738" y="194"/>
                  <a:pt x="672" y="478"/>
                </a:cubicBezTo>
                <a:cubicBezTo>
                  <a:pt x="635" y="659"/>
                  <a:pt x="539" y="829"/>
                  <a:pt x="394" y="949"/>
                </a:cubicBezTo>
                <a:lnTo>
                  <a:pt x="376" y="968"/>
                </a:lnTo>
                <a:cubicBezTo>
                  <a:pt x="1" y="1318"/>
                  <a:pt x="527" y="1880"/>
                  <a:pt x="901" y="1529"/>
                </a:cubicBezTo>
                <a:cubicBezTo>
                  <a:pt x="931" y="1505"/>
                  <a:pt x="956" y="1469"/>
                  <a:pt x="980" y="1433"/>
                </a:cubicBezTo>
                <a:cubicBezTo>
                  <a:pt x="1052" y="1306"/>
                  <a:pt x="1185" y="1215"/>
                  <a:pt x="1330" y="1191"/>
                </a:cubicBezTo>
                <a:cubicBezTo>
                  <a:pt x="1439" y="1179"/>
                  <a:pt x="1536" y="1131"/>
                  <a:pt x="1614" y="1064"/>
                </a:cubicBezTo>
                <a:lnTo>
                  <a:pt x="1644" y="1046"/>
                </a:lnTo>
                <a:cubicBezTo>
                  <a:pt x="2013" y="702"/>
                  <a:pt x="1802" y="79"/>
                  <a:pt x="1300" y="31"/>
                </a:cubicBezTo>
                <a:close/>
              </a:path>
            </a:pathLst>
          </a:custGeom>
          <a:solidFill>
            <a:srgbClr val="F8FD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4" name="Google Shape;3104;p19"/>
          <p:cNvSpPr/>
          <p:nvPr/>
        </p:nvSpPr>
        <p:spPr>
          <a:xfrm>
            <a:off x="843787" y="583106"/>
            <a:ext cx="592256" cy="553125"/>
          </a:xfrm>
          <a:custGeom>
            <a:avLst/>
            <a:gdLst/>
            <a:ahLst/>
            <a:cxnLst/>
            <a:rect l="l" t="t" r="r" b="b"/>
            <a:pathLst>
              <a:path w="2013" h="1880" fill="none" extrusionOk="0">
                <a:moveTo>
                  <a:pt x="1294" y="31"/>
                </a:moveTo>
                <a:cubicBezTo>
                  <a:pt x="1004" y="1"/>
                  <a:pt x="738" y="194"/>
                  <a:pt x="672" y="478"/>
                </a:cubicBezTo>
                <a:cubicBezTo>
                  <a:pt x="635" y="659"/>
                  <a:pt x="539" y="829"/>
                  <a:pt x="394" y="949"/>
                </a:cubicBezTo>
                <a:lnTo>
                  <a:pt x="376" y="968"/>
                </a:lnTo>
                <a:cubicBezTo>
                  <a:pt x="1" y="1318"/>
                  <a:pt x="527" y="1880"/>
                  <a:pt x="901" y="1529"/>
                </a:cubicBezTo>
                <a:cubicBezTo>
                  <a:pt x="931" y="1505"/>
                  <a:pt x="956" y="1469"/>
                  <a:pt x="980" y="1433"/>
                </a:cubicBezTo>
                <a:cubicBezTo>
                  <a:pt x="1052" y="1306"/>
                  <a:pt x="1185" y="1215"/>
                  <a:pt x="1330" y="1191"/>
                </a:cubicBezTo>
                <a:cubicBezTo>
                  <a:pt x="1439" y="1179"/>
                  <a:pt x="1536" y="1131"/>
                  <a:pt x="1614" y="1064"/>
                </a:cubicBezTo>
                <a:lnTo>
                  <a:pt x="1644" y="1046"/>
                </a:lnTo>
                <a:cubicBezTo>
                  <a:pt x="2013" y="702"/>
                  <a:pt x="1802" y="79"/>
                  <a:pt x="1300" y="31"/>
                </a:cubicBezTo>
                <a:close/>
              </a:path>
            </a:pathLst>
          </a:custGeom>
          <a:solidFill>
            <a:schemeClr val="dk1"/>
          </a:solidFill>
          <a:ln w="9525" cap="flat" cmpd="sng">
            <a:solidFill>
              <a:srgbClr val="FFFFFF"/>
            </a:solidFill>
            <a:prstDash val="solid"/>
            <a:miter lim="6042"/>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5" name="Google Shape;3105;p19"/>
          <p:cNvSpPr/>
          <p:nvPr/>
        </p:nvSpPr>
        <p:spPr>
          <a:xfrm>
            <a:off x="970007" y="691083"/>
            <a:ext cx="318635" cy="310986"/>
          </a:xfrm>
          <a:custGeom>
            <a:avLst/>
            <a:gdLst/>
            <a:ahLst/>
            <a:cxnLst/>
            <a:rect l="l" t="t" r="r" b="b"/>
            <a:pathLst>
              <a:path w="1083" h="1057" extrusionOk="0">
                <a:moveTo>
                  <a:pt x="623" y="1"/>
                </a:moveTo>
                <a:cubicBezTo>
                  <a:pt x="564" y="1"/>
                  <a:pt x="504" y="15"/>
                  <a:pt x="448" y="45"/>
                </a:cubicBezTo>
                <a:cubicBezTo>
                  <a:pt x="321" y="117"/>
                  <a:pt x="249" y="256"/>
                  <a:pt x="261" y="401"/>
                </a:cubicBezTo>
                <a:cubicBezTo>
                  <a:pt x="267" y="474"/>
                  <a:pt x="231" y="540"/>
                  <a:pt x="170" y="576"/>
                </a:cubicBezTo>
                <a:cubicBezTo>
                  <a:pt x="158" y="582"/>
                  <a:pt x="146" y="594"/>
                  <a:pt x="128" y="607"/>
                </a:cubicBezTo>
                <a:cubicBezTo>
                  <a:pt x="1" y="721"/>
                  <a:pt x="25" y="927"/>
                  <a:pt x="170" y="1017"/>
                </a:cubicBezTo>
                <a:cubicBezTo>
                  <a:pt x="213" y="1044"/>
                  <a:pt x="261" y="1057"/>
                  <a:pt x="307" y="1057"/>
                </a:cubicBezTo>
                <a:cubicBezTo>
                  <a:pt x="417" y="1057"/>
                  <a:pt x="523" y="987"/>
                  <a:pt x="557" y="872"/>
                </a:cubicBezTo>
                <a:cubicBezTo>
                  <a:pt x="581" y="800"/>
                  <a:pt x="635" y="752"/>
                  <a:pt x="708" y="733"/>
                </a:cubicBezTo>
                <a:cubicBezTo>
                  <a:pt x="968" y="679"/>
                  <a:pt x="1082" y="377"/>
                  <a:pt x="931" y="159"/>
                </a:cubicBezTo>
                <a:cubicBezTo>
                  <a:pt x="859" y="58"/>
                  <a:pt x="743" y="1"/>
                  <a:pt x="6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106" name="Google Shape;3106;p19"/>
          <p:cNvGrpSpPr/>
          <p:nvPr/>
        </p:nvGrpSpPr>
        <p:grpSpPr>
          <a:xfrm flipH="1">
            <a:off x="7658118" y="1002069"/>
            <a:ext cx="764834" cy="623019"/>
            <a:chOff x="682613" y="478406"/>
            <a:chExt cx="860524" cy="700888"/>
          </a:xfrm>
        </p:grpSpPr>
        <p:sp>
          <p:nvSpPr>
            <p:cNvPr id="3107" name="Google Shape;3107;p19"/>
            <p:cNvSpPr/>
            <p:nvPr/>
          </p:nvSpPr>
          <p:spPr>
            <a:xfrm>
              <a:off x="996464" y="478406"/>
              <a:ext cx="124542" cy="106424"/>
            </a:xfrm>
            <a:custGeom>
              <a:avLst/>
              <a:gdLst/>
              <a:ahLst/>
              <a:cxnLst/>
              <a:rect l="l" t="t" r="r" b="b"/>
              <a:pathLst>
                <a:path w="873" h="746" extrusionOk="0">
                  <a:moveTo>
                    <a:pt x="489" y="0"/>
                  </a:moveTo>
                  <a:cubicBezTo>
                    <a:pt x="485" y="0"/>
                    <a:pt x="481" y="0"/>
                    <a:pt x="478" y="0"/>
                  </a:cubicBezTo>
                  <a:cubicBezTo>
                    <a:pt x="151" y="19"/>
                    <a:pt x="0" y="423"/>
                    <a:pt x="242" y="647"/>
                  </a:cubicBezTo>
                  <a:cubicBezTo>
                    <a:pt x="318" y="715"/>
                    <a:pt x="406" y="746"/>
                    <a:pt x="492" y="746"/>
                  </a:cubicBezTo>
                  <a:cubicBezTo>
                    <a:pt x="689" y="746"/>
                    <a:pt x="873" y="588"/>
                    <a:pt x="864" y="357"/>
                  </a:cubicBezTo>
                  <a:cubicBezTo>
                    <a:pt x="858" y="155"/>
                    <a:pt x="690" y="0"/>
                    <a:pt x="489" y="0"/>
                  </a:cubicBezTo>
                  <a:close/>
                </a:path>
              </a:pathLst>
            </a:custGeom>
            <a:solidFill>
              <a:srgbClr val="000000">
                <a:alpha val="1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8" name="Google Shape;3108;p19"/>
            <p:cNvSpPr/>
            <p:nvPr/>
          </p:nvSpPr>
          <p:spPr>
            <a:xfrm>
              <a:off x="682613" y="567140"/>
              <a:ext cx="827713" cy="612154"/>
            </a:xfrm>
            <a:custGeom>
              <a:avLst/>
              <a:gdLst/>
              <a:ahLst/>
              <a:cxnLst/>
              <a:rect l="l" t="t" r="r" b="b"/>
              <a:pathLst>
                <a:path w="5802" h="4291" extrusionOk="0">
                  <a:moveTo>
                    <a:pt x="4895" y="1"/>
                  </a:moveTo>
                  <a:lnTo>
                    <a:pt x="37" y="200"/>
                  </a:lnTo>
                  <a:cubicBezTo>
                    <a:pt x="1" y="829"/>
                    <a:pt x="1" y="1463"/>
                    <a:pt x="31" y="2097"/>
                  </a:cubicBezTo>
                  <a:cubicBezTo>
                    <a:pt x="73" y="2955"/>
                    <a:pt x="152" y="3366"/>
                    <a:pt x="388" y="3771"/>
                  </a:cubicBezTo>
                  <a:cubicBezTo>
                    <a:pt x="496" y="3965"/>
                    <a:pt x="623" y="4140"/>
                    <a:pt x="780" y="4291"/>
                  </a:cubicBezTo>
                  <a:lnTo>
                    <a:pt x="5801" y="4013"/>
                  </a:lnTo>
                  <a:cubicBezTo>
                    <a:pt x="5566" y="3759"/>
                    <a:pt x="5372" y="3475"/>
                    <a:pt x="5227" y="3167"/>
                  </a:cubicBezTo>
                  <a:cubicBezTo>
                    <a:pt x="4913" y="2496"/>
                    <a:pt x="4901" y="1856"/>
                    <a:pt x="4889" y="786"/>
                  </a:cubicBezTo>
                  <a:cubicBezTo>
                    <a:pt x="4883" y="448"/>
                    <a:pt x="4889" y="176"/>
                    <a:pt x="4895" y="1"/>
                  </a:cubicBezTo>
                  <a:close/>
                </a:path>
              </a:pathLst>
            </a:custGeom>
            <a:solidFill>
              <a:srgbClr val="4586F1">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9" name="Google Shape;3109;p19"/>
            <p:cNvSpPr/>
            <p:nvPr/>
          </p:nvSpPr>
          <p:spPr>
            <a:xfrm>
              <a:off x="715424" y="544743"/>
              <a:ext cx="827713" cy="612154"/>
            </a:xfrm>
            <a:custGeom>
              <a:avLst/>
              <a:gdLst/>
              <a:ahLst/>
              <a:cxnLst/>
              <a:rect l="l" t="t" r="r" b="b"/>
              <a:pathLst>
                <a:path w="5802" h="4291" extrusionOk="0">
                  <a:moveTo>
                    <a:pt x="4895" y="1"/>
                  </a:moveTo>
                  <a:lnTo>
                    <a:pt x="37" y="194"/>
                  </a:lnTo>
                  <a:cubicBezTo>
                    <a:pt x="1" y="829"/>
                    <a:pt x="1" y="1463"/>
                    <a:pt x="31" y="2091"/>
                  </a:cubicBezTo>
                  <a:cubicBezTo>
                    <a:pt x="73" y="2955"/>
                    <a:pt x="152" y="3360"/>
                    <a:pt x="387" y="3771"/>
                  </a:cubicBezTo>
                  <a:cubicBezTo>
                    <a:pt x="496" y="3958"/>
                    <a:pt x="629" y="4134"/>
                    <a:pt x="780" y="4291"/>
                  </a:cubicBezTo>
                  <a:lnTo>
                    <a:pt x="5801" y="4007"/>
                  </a:lnTo>
                  <a:cubicBezTo>
                    <a:pt x="5565" y="3759"/>
                    <a:pt x="5378" y="3475"/>
                    <a:pt x="5233" y="3167"/>
                  </a:cubicBezTo>
                  <a:cubicBezTo>
                    <a:pt x="4919" y="2496"/>
                    <a:pt x="4901" y="1850"/>
                    <a:pt x="4889" y="786"/>
                  </a:cubicBezTo>
                  <a:cubicBezTo>
                    <a:pt x="4883" y="448"/>
                    <a:pt x="4889" y="170"/>
                    <a:pt x="48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0" name="Google Shape;3110;p19"/>
            <p:cNvSpPr/>
            <p:nvPr/>
          </p:nvSpPr>
          <p:spPr>
            <a:xfrm>
              <a:off x="980059" y="496381"/>
              <a:ext cx="125398" cy="105711"/>
            </a:xfrm>
            <a:custGeom>
              <a:avLst/>
              <a:gdLst/>
              <a:ahLst/>
              <a:cxnLst/>
              <a:rect l="l" t="t" r="r" b="b"/>
              <a:pathLst>
                <a:path w="879" h="741" extrusionOk="0">
                  <a:moveTo>
                    <a:pt x="505" y="1"/>
                  </a:moveTo>
                  <a:cubicBezTo>
                    <a:pt x="498" y="1"/>
                    <a:pt x="491" y="1"/>
                    <a:pt x="484" y="1"/>
                  </a:cubicBezTo>
                  <a:cubicBezTo>
                    <a:pt x="152" y="13"/>
                    <a:pt x="1" y="418"/>
                    <a:pt x="248" y="642"/>
                  </a:cubicBezTo>
                  <a:cubicBezTo>
                    <a:pt x="322" y="710"/>
                    <a:pt x="410" y="741"/>
                    <a:pt x="497" y="741"/>
                  </a:cubicBezTo>
                  <a:cubicBezTo>
                    <a:pt x="692" y="741"/>
                    <a:pt x="879" y="584"/>
                    <a:pt x="871" y="358"/>
                  </a:cubicBezTo>
                  <a:cubicBezTo>
                    <a:pt x="859" y="160"/>
                    <a:pt x="701" y="1"/>
                    <a:pt x="5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1" name="Google Shape;3111;p19"/>
            <p:cNvSpPr/>
            <p:nvPr/>
          </p:nvSpPr>
          <p:spPr>
            <a:xfrm>
              <a:off x="1151536" y="769575"/>
              <a:ext cx="201864" cy="195302"/>
            </a:xfrm>
            <a:custGeom>
              <a:avLst/>
              <a:gdLst/>
              <a:ahLst/>
              <a:cxnLst/>
              <a:rect l="l" t="t" r="r" b="b"/>
              <a:pathLst>
                <a:path w="1415" h="1369" extrusionOk="0">
                  <a:moveTo>
                    <a:pt x="712" y="0"/>
                  </a:moveTo>
                  <a:cubicBezTo>
                    <a:pt x="356" y="0"/>
                    <a:pt x="54" y="276"/>
                    <a:pt x="25" y="636"/>
                  </a:cubicBezTo>
                  <a:cubicBezTo>
                    <a:pt x="1" y="1017"/>
                    <a:pt x="285" y="1343"/>
                    <a:pt x="666" y="1367"/>
                  </a:cubicBezTo>
                  <a:cubicBezTo>
                    <a:pt x="680" y="1368"/>
                    <a:pt x="695" y="1369"/>
                    <a:pt x="710" y="1369"/>
                  </a:cubicBezTo>
                  <a:cubicBezTo>
                    <a:pt x="1066" y="1369"/>
                    <a:pt x="1367" y="1092"/>
                    <a:pt x="1391" y="727"/>
                  </a:cubicBezTo>
                  <a:cubicBezTo>
                    <a:pt x="1415" y="352"/>
                    <a:pt x="1131" y="26"/>
                    <a:pt x="756" y="2"/>
                  </a:cubicBezTo>
                  <a:cubicBezTo>
                    <a:pt x="741" y="1"/>
                    <a:pt x="726" y="0"/>
                    <a:pt x="71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2" name="Google Shape;3112;p19"/>
            <p:cNvSpPr/>
            <p:nvPr/>
          </p:nvSpPr>
          <p:spPr>
            <a:xfrm>
              <a:off x="1288632" y="852460"/>
              <a:ext cx="22540" cy="32099"/>
            </a:xfrm>
            <a:custGeom>
              <a:avLst/>
              <a:gdLst/>
              <a:ahLst/>
              <a:cxnLst/>
              <a:rect l="l" t="t" r="r" b="b"/>
              <a:pathLst>
                <a:path w="158" h="225" extrusionOk="0">
                  <a:moveTo>
                    <a:pt x="90" y="0"/>
                  </a:moveTo>
                  <a:cubicBezTo>
                    <a:pt x="57" y="0"/>
                    <a:pt x="24" y="41"/>
                    <a:pt x="13" y="97"/>
                  </a:cubicBezTo>
                  <a:cubicBezTo>
                    <a:pt x="1" y="164"/>
                    <a:pt x="25" y="218"/>
                    <a:pt x="61" y="224"/>
                  </a:cubicBezTo>
                  <a:cubicBezTo>
                    <a:pt x="63" y="225"/>
                    <a:pt x="66" y="225"/>
                    <a:pt x="68" y="225"/>
                  </a:cubicBezTo>
                  <a:cubicBezTo>
                    <a:pt x="102" y="225"/>
                    <a:pt x="134" y="184"/>
                    <a:pt x="146" y="122"/>
                  </a:cubicBezTo>
                  <a:cubicBezTo>
                    <a:pt x="158" y="61"/>
                    <a:pt x="134" y="7"/>
                    <a:pt x="97" y="1"/>
                  </a:cubicBezTo>
                  <a:cubicBezTo>
                    <a:pt x="95" y="0"/>
                    <a:pt x="93" y="0"/>
                    <a:pt x="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3" name="Google Shape;3113;p19"/>
            <p:cNvSpPr/>
            <p:nvPr/>
          </p:nvSpPr>
          <p:spPr>
            <a:xfrm>
              <a:off x="1194762" y="833486"/>
              <a:ext cx="21684" cy="32241"/>
            </a:xfrm>
            <a:custGeom>
              <a:avLst/>
              <a:gdLst/>
              <a:ahLst/>
              <a:cxnLst/>
              <a:rect l="l" t="t" r="r" b="b"/>
              <a:pathLst>
                <a:path w="152" h="226" extrusionOk="0">
                  <a:moveTo>
                    <a:pt x="90" y="0"/>
                  </a:moveTo>
                  <a:cubicBezTo>
                    <a:pt x="56" y="0"/>
                    <a:pt x="23" y="41"/>
                    <a:pt x="12" y="104"/>
                  </a:cubicBezTo>
                  <a:cubicBezTo>
                    <a:pt x="0" y="164"/>
                    <a:pt x="18" y="218"/>
                    <a:pt x="54" y="224"/>
                  </a:cubicBezTo>
                  <a:cubicBezTo>
                    <a:pt x="57" y="225"/>
                    <a:pt x="59" y="225"/>
                    <a:pt x="61" y="225"/>
                  </a:cubicBezTo>
                  <a:cubicBezTo>
                    <a:pt x="96" y="225"/>
                    <a:pt x="134" y="184"/>
                    <a:pt x="145" y="128"/>
                  </a:cubicBezTo>
                  <a:cubicBezTo>
                    <a:pt x="151" y="61"/>
                    <a:pt x="133" y="7"/>
                    <a:pt x="97" y="1"/>
                  </a:cubicBezTo>
                  <a:cubicBezTo>
                    <a:pt x="94" y="0"/>
                    <a:pt x="92" y="0"/>
                    <a:pt x="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4" name="Google Shape;3114;p19"/>
            <p:cNvSpPr/>
            <p:nvPr/>
          </p:nvSpPr>
          <p:spPr>
            <a:xfrm>
              <a:off x="1204177" y="875428"/>
              <a:ext cx="82885" cy="36093"/>
            </a:xfrm>
            <a:custGeom>
              <a:avLst/>
              <a:gdLst/>
              <a:ahLst/>
              <a:cxnLst/>
              <a:rect l="l" t="t" r="r" b="b"/>
              <a:pathLst>
                <a:path w="581" h="253" extrusionOk="0">
                  <a:moveTo>
                    <a:pt x="35" y="1"/>
                  </a:moveTo>
                  <a:cubicBezTo>
                    <a:pt x="32" y="1"/>
                    <a:pt x="28" y="1"/>
                    <a:pt x="25" y="3"/>
                  </a:cubicBezTo>
                  <a:cubicBezTo>
                    <a:pt x="7" y="15"/>
                    <a:pt x="0" y="33"/>
                    <a:pt x="7" y="45"/>
                  </a:cubicBezTo>
                  <a:cubicBezTo>
                    <a:pt x="55" y="142"/>
                    <a:pt x="139" y="214"/>
                    <a:pt x="242" y="245"/>
                  </a:cubicBezTo>
                  <a:cubicBezTo>
                    <a:pt x="248" y="245"/>
                    <a:pt x="260" y="251"/>
                    <a:pt x="266" y="251"/>
                  </a:cubicBezTo>
                  <a:cubicBezTo>
                    <a:pt x="278" y="252"/>
                    <a:pt x="290" y="253"/>
                    <a:pt x="302" y="253"/>
                  </a:cubicBezTo>
                  <a:cubicBezTo>
                    <a:pt x="404" y="253"/>
                    <a:pt x="504" y="206"/>
                    <a:pt x="575" y="136"/>
                  </a:cubicBezTo>
                  <a:cubicBezTo>
                    <a:pt x="581" y="118"/>
                    <a:pt x="581" y="100"/>
                    <a:pt x="575" y="88"/>
                  </a:cubicBezTo>
                  <a:cubicBezTo>
                    <a:pt x="568" y="81"/>
                    <a:pt x="561" y="78"/>
                    <a:pt x="553" y="78"/>
                  </a:cubicBezTo>
                  <a:cubicBezTo>
                    <a:pt x="546" y="78"/>
                    <a:pt x="538" y="81"/>
                    <a:pt x="532" y="88"/>
                  </a:cubicBezTo>
                  <a:cubicBezTo>
                    <a:pt x="476" y="157"/>
                    <a:pt x="396" y="190"/>
                    <a:pt x="317" y="190"/>
                  </a:cubicBezTo>
                  <a:cubicBezTo>
                    <a:pt x="211" y="190"/>
                    <a:pt x="106" y="130"/>
                    <a:pt x="61" y="15"/>
                  </a:cubicBezTo>
                  <a:cubicBezTo>
                    <a:pt x="56" y="6"/>
                    <a:pt x="46" y="1"/>
                    <a:pt x="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5" name="Google Shape;3115;p19"/>
            <p:cNvSpPr/>
            <p:nvPr/>
          </p:nvSpPr>
          <p:spPr>
            <a:xfrm>
              <a:off x="844674" y="746464"/>
              <a:ext cx="298587" cy="255361"/>
            </a:xfrm>
            <a:custGeom>
              <a:avLst/>
              <a:gdLst/>
              <a:ahLst/>
              <a:cxnLst/>
              <a:rect l="l" t="t" r="r" b="b"/>
              <a:pathLst>
                <a:path w="2093" h="1790" extrusionOk="0">
                  <a:moveTo>
                    <a:pt x="1021" y="1"/>
                  </a:moveTo>
                  <a:cubicBezTo>
                    <a:pt x="907" y="1"/>
                    <a:pt x="789" y="23"/>
                    <a:pt x="672" y="73"/>
                  </a:cubicBezTo>
                  <a:cubicBezTo>
                    <a:pt x="212" y="260"/>
                    <a:pt x="1" y="786"/>
                    <a:pt x="194" y="1239"/>
                  </a:cubicBezTo>
                  <a:cubicBezTo>
                    <a:pt x="348" y="1606"/>
                    <a:pt x="682" y="1789"/>
                    <a:pt x="1017" y="1789"/>
                  </a:cubicBezTo>
                  <a:cubicBezTo>
                    <a:pt x="1355" y="1789"/>
                    <a:pt x="1692" y="1603"/>
                    <a:pt x="1844" y="1233"/>
                  </a:cubicBezTo>
                  <a:cubicBezTo>
                    <a:pt x="2092" y="615"/>
                    <a:pt x="1613" y="1"/>
                    <a:pt x="10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6" name="Google Shape;3116;p19"/>
            <p:cNvSpPr/>
            <p:nvPr/>
          </p:nvSpPr>
          <p:spPr>
            <a:xfrm>
              <a:off x="1029990" y="827067"/>
              <a:ext cx="31243" cy="41657"/>
            </a:xfrm>
            <a:custGeom>
              <a:avLst/>
              <a:gdLst/>
              <a:ahLst/>
              <a:cxnLst/>
              <a:rect l="l" t="t" r="r" b="b"/>
              <a:pathLst>
                <a:path w="219" h="292" extrusionOk="0">
                  <a:moveTo>
                    <a:pt x="85" y="0"/>
                  </a:moveTo>
                  <a:cubicBezTo>
                    <a:pt x="79" y="0"/>
                    <a:pt x="73" y="1"/>
                    <a:pt x="67" y="4"/>
                  </a:cubicBezTo>
                  <a:cubicBezTo>
                    <a:pt x="19" y="16"/>
                    <a:pt x="1" y="94"/>
                    <a:pt x="25" y="173"/>
                  </a:cubicBezTo>
                  <a:cubicBezTo>
                    <a:pt x="46" y="241"/>
                    <a:pt x="95" y="291"/>
                    <a:pt x="135" y="291"/>
                  </a:cubicBezTo>
                  <a:cubicBezTo>
                    <a:pt x="141" y="291"/>
                    <a:pt x="146" y="290"/>
                    <a:pt x="152" y="288"/>
                  </a:cubicBezTo>
                  <a:cubicBezTo>
                    <a:pt x="200" y="275"/>
                    <a:pt x="218" y="197"/>
                    <a:pt x="194" y="118"/>
                  </a:cubicBezTo>
                  <a:cubicBezTo>
                    <a:pt x="173" y="50"/>
                    <a:pt x="125" y="0"/>
                    <a:pt x="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7" name="Google Shape;3117;p19"/>
            <p:cNvSpPr/>
            <p:nvPr/>
          </p:nvSpPr>
          <p:spPr>
            <a:xfrm>
              <a:off x="909442" y="860877"/>
              <a:ext cx="31100" cy="41371"/>
            </a:xfrm>
            <a:custGeom>
              <a:avLst/>
              <a:gdLst/>
              <a:ahLst/>
              <a:cxnLst/>
              <a:rect l="l" t="t" r="r" b="b"/>
              <a:pathLst>
                <a:path w="218" h="290" extrusionOk="0">
                  <a:moveTo>
                    <a:pt x="74" y="1"/>
                  </a:moveTo>
                  <a:cubicBezTo>
                    <a:pt x="70" y="1"/>
                    <a:pt x="65" y="1"/>
                    <a:pt x="60" y="2"/>
                  </a:cubicBezTo>
                  <a:cubicBezTo>
                    <a:pt x="18" y="20"/>
                    <a:pt x="0" y="93"/>
                    <a:pt x="24" y="171"/>
                  </a:cubicBezTo>
                  <a:cubicBezTo>
                    <a:pt x="45" y="240"/>
                    <a:pt x="89" y="290"/>
                    <a:pt x="132" y="290"/>
                  </a:cubicBezTo>
                  <a:cubicBezTo>
                    <a:pt x="138" y="290"/>
                    <a:pt x="145" y="289"/>
                    <a:pt x="151" y="286"/>
                  </a:cubicBezTo>
                  <a:cubicBezTo>
                    <a:pt x="199" y="274"/>
                    <a:pt x="218" y="196"/>
                    <a:pt x="193" y="117"/>
                  </a:cubicBezTo>
                  <a:cubicBezTo>
                    <a:pt x="171" y="51"/>
                    <a:pt x="120" y="1"/>
                    <a:pt x="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8" name="Google Shape;3118;p19"/>
            <p:cNvSpPr/>
            <p:nvPr/>
          </p:nvSpPr>
          <p:spPr>
            <a:xfrm>
              <a:off x="941255" y="878567"/>
              <a:ext cx="104427" cy="55780"/>
            </a:xfrm>
            <a:custGeom>
              <a:avLst/>
              <a:gdLst/>
              <a:ahLst/>
              <a:cxnLst/>
              <a:rect l="l" t="t" r="r" b="b"/>
              <a:pathLst>
                <a:path w="732" h="391" extrusionOk="0">
                  <a:moveTo>
                    <a:pt x="686" y="0"/>
                  </a:moveTo>
                  <a:cubicBezTo>
                    <a:pt x="672" y="0"/>
                    <a:pt x="658" y="12"/>
                    <a:pt x="653" y="29"/>
                  </a:cubicBezTo>
                  <a:cubicBezTo>
                    <a:pt x="617" y="205"/>
                    <a:pt x="462" y="312"/>
                    <a:pt x="302" y="312"/>
                  </a:cubicBezTo>
                  <a:cubicBezTo>
                    <a:pt x="220" y="312"/>
                    <a:pt x="137" y="284"/>
                    <a:pt x="67" y="223"/>
                  </a:cubicBezTo>
                  <a:cubicBezTo>
                    <a:pt x="59" y="215"/>
                    <a:pt x="51" y="212"/>
                    <a:pt x="42" y="212"/>
                  </a:cubicBezTo>
                  <a:cubicBezTo>
                    <a:pt x="31" y="212"/>
                    <a:pt x="20" y="218"/>
                    <a:pt x="13" y="229"/>
                  </a:cubicBezTo>
                  <a:cubicBezTo>
                    <a:pt x="1" y="247"/>
                    <a:pt x="7" y="271"/>
                    <a:pt x="25" y="289"/>
                  </a:cubicBezTo>
                  <a:cubicBezTo>
                    <a:pt x="103" y="354"/>
                    <a:pt x="207" y="390"/>
                    <a:pt x="311" y="390"/>
                  </a:cubicBezTo>
                  <a:cubicBezTo>
                    <a:pt x="342" y="390"/>
                    <a:pt x="374" y="387"/>
                    <a:pt x="405" y="380"/>
                  </a:cubicBezTo>
                  <a:lnTo>
                    <a:pt x="442" y="374"/>
                  </a:lnTo>
                  <a:cubicBezTo>
                    <a:pt x="581" y="319"/>
                    <a:pt x="683" y="198"/>
                    <a:pt x="726" y="53"/>
                  </a:cubicBezTo>
                  <a:cubicBezTo>
                    <a:pt x="732" y="35"/>
                    <a:pt x="720" y="11"/>
                    <a:pt x="702" y="5"/>
                  </a:cubicBezTo>
                  <a:cubicBezTo>
                    <a:pt x="697" y="2"/>
                    <a:pt x="691" y="0"/>
                    <a:pt x="6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119" name="Google Shape;3119;p19"/>
          <p:cNvSpPr txBox="1">
            <a:spLocks noGrp="1"/>
          </p:cNvSpPr>
          <p:nvPr>
            <p:ph type="subTitle" idx="4294967295"/>
          </p:nvPr>
        </p:nvSpPr>
        <p:spPr>
          <a:xfrm>
            <a:off x="2318767" y="1136228"/>
            <a:ext cx="4699800" cy="1107000"/>
          </a:xfrm>
          <a:prstGeom prst="rect">
            <a:avLst/>
          </a:prstGeom>
          <a:solidFill>
            <a:srgbClr val="FBD700"/>
          </a:solidFill>
          <a:ln>
            <a:noFill/>
          </a:ln>
        </p:spPr>
        <p:txBody>
          <a:bodyPr spcFirstLastPara="1" wrap="square" lIns="91425" tIns="91425" rIns="91425" bIns="91425" anchor="t" anchorCtr="0">
            <a:noAutofit/>
          </a:bodyPr>
          <a:lstStyle/>
          <a:p>
            <a:pPr marL="104773" marR="0" lvl="0" indent="0" algn="ctr" rtl="0">
              <a:lnSpc>
                <a:spcPct val="100000"/>
              </a:lnSpc>
              <a:spcBef>
                <a:spcPts val="0"/>
              </a:spcBef>
              <a:spcAft>
                <a:spcPts val="0"/>
              </a:spcAft>
              <a:buClr>
                <a:schemeClr val="accent6"/>
              </a:buClr>
              <a:buSzPts val="1100"/>
              <a:buFont typeface="Allerta"/>
              <a:buNone/>
            </a:pPr>
            <a:r>
              <a:rPr lang="en-US" sz="5400" b="1" i="0" u="none" strike="noStrike" cap="none">
                <a:solidFill>
                  <a:srgbClr val="0A3D90"/>
                </a:solidFill>
                <a:latin typeface="Twentieth Century"/>
                <a:ea typeface="Twentieth Century"/>
                <a:cs typeface="Twentieth Century"/>
                <a:sym typeface="Twentieth Century"/>
              </a:rPr>
              <a:t>THANK YOU!</a:t>
            </a:r>
            <a:endParaRPr sz="5400" b="1" i="0" u="none" strike="noStrike" cap="none" dirty="0">
              <a:solidFill>
                <a:srgbClr val="0A3D90"/>
              </a:solidFill>
              <a:latin typeface="Twentieth Century"/>
              <a:ea typeface="Twentieth Century"/>
              <a:cs typeface="Twentieth Century"/>
              <a:sym typeface="Twentieth Century"/>
            </a:endParaRPr>
          </a:p>
        </p:txBody>
      </p:sp>
      <p:sp>
        <p:nvSpPr>
          <p:cNvPr id="3120" name="Google Shape;3120;p19"/>
          <p:cNvSpPr/>
          <p:nvPr/>
        </p:nvSpPr>
        <p:spPr>
          <a:xfrm>
            <a:off x="2430473" y="4384886"/>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1" name="Google Shape;3121;p19"/>
          <p:cNvSpPr/>
          <p:nvPr/>
        </p:nvSpPr>
        <p:spPr>
          <a:xfrm>
            <a:off x="7121086" y="3499223"/>
            <a:ext cx="99475" cy="104955"/>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2" name="Google Shape;3122;p19"/>
          <p:cNvSpPr/>
          <p:nvPr/>
        </p:nvSpPr>
        <p:spPr>
          <a:xfrm>
            <a:off x="6351555" y="4525268"/>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3" name="Google Shape;3123;p19"/>
          <p:cNvSpPr/>
          <p:nvPr/>
        </p:nvSpPr>
        <p:spPr>
          <a:xfrm>
            <a:off x="6601254" y="3155867"/>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4" name="Google Shape;3124;p19"/>
          <p:cNvSpPr/>
          <p:nvPr/>
        </p:nvSpPr>
        <p:spPr>
          <a:xfrm>
            <a:off x="3080991" y="4417778"/>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5" name="Google Shape;3125;p19"/>
          <p:cNvSpPr/>
          <p:nvPr/>
        </p:nvSpPr>
        <p:spPr>
          <a:xfrm>
            <a:off x="1453665" y="2308730"/>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6" name="Google Shape;3126;p19"/>
          <p:cNvSpPr/>
          <p:nvPr/>
        </p:nvSpPr>
        <p:spPr>
          <a:xfrm>
            <a:off x="2318775" y="2963872"/>
            <a:ext cx="223975" cy="192005"/>
          </a:xfrm>
          <a:custGeom>
            <a:avLst/>
            <a:gdLst/>
            <a:ahLst/>
            <a:cxnLst/>
            <a:rect l="l" t="t" r="r" b="b"/>
            <a:pathLst>
              <a:path w="1850" h="1586" extrusionOk="0">
                <a:moveTo>
                  <a:pt x="1068" y="81"/>
                </a:moveTo>
                <a:cubicBezTo>
                  <a:pt x="1456" y="81"/>
                  <a:pt x="1771" y="405"/>
                  <a:pt x="1771" y="794"/>
                </a:cubicBezTo>
                <a:cubicBezTo>
                  <a:pt x="1771" y="1225"/>
                  <a:pt x="1418" y="1510"/>
                  <a:pt x="1049" y="1510"/>
                </a:cubicBezTo>
                <a:cubicBezTo>
                  <a:pt x="874" y="1510"/>
                  <a:pt x="696" y="1446"/>
                  <a:pt x="550" y="1302"/>
                </a:cubicBezTo>
                <a:cubicBezTo>
                  <a:pt x="103" y="849"/>
                  <a:pt x="417" y="81"/>
                  <a:pt x="1058" y="81"/>
                </a:cubicBezTo>
                <a:cubicBezTo>
                  <a:pt x="1061" y="81"/>
                  <a:pt x="1065" y="81"/>
                  <a:pt x="1068" y="81"/>
                </a:cubicBezTo>
                <a:close/>
                <a:moveTo>
                  <a:pt x="1051" y="1"/>
                </a:moveTo>
                <a:cubicBezTo>
                  <a:pt x="856" y="1"/>
                  <a:pt x="658" y="72"/>
                  <a:pt x="496" y="232"/>
                </a:cubicBezTo>
                <a:cubicBezTo>
                  <a:pt x="0" y="734"/>
                  <a:pt x="351" y="1586"/>
                  <a:pt x="1058" y="1586"/>
                </a:cubicBezTo>
                <a:cubicBezTo>
                  <a:pt x="1493" y="1586"/>
                  <a:pt x="1843" y="1229"/>
                  <a:pt x="1849" y="794"/>
                </a:cubicBezTo>
                <a:cubicBezTo>
                  <a:pt x="1849" y="316"/>
                  <a:pt x="1459" y="1"/>
                  <a:pt x="1051"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7" name="Google Shape;3127;p19"/>
          <p:cNvSpPr/>
          <p:nvPr/>
        </p:nvSpPr>
        <p:spPr>
          <a:xfrm>
            <a:off x="1337955" y="3103229"/>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8" name="Google Shape;3128;p19"/>
          <p:cNvSpPr/>
          <p:nvPr/>
        </p:nvSpPr>
        <p:spPr>
          <a:xfrm>
            <a:off x="2770228" y="3499218"/>
            <a:ext cx="153835" cy="162316"/>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29" name="Google Shape;3129;p19"/>
          <p:cNvSpPr/>
          <p:nvPr/>
        </p:nvSpPr>
        <p:spPr>
          <a:xfrm flipH="1">
            <a:off x="5833037" y="3155888"/>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0" name="Google Shape;3130;p19"/>
          <p:cNvSpPr/>
          <p:nvPr/>
        </p:nvSpPr>
        <p:spPr>
          <a:xfrm flipH="1">
            <a:off x="5862933" y="3688517"/>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1" name="Google Shape;3131;p19"/>
          <p:cNvSpPr/>
          <p:nvPr/>
        </p:nvSpPr>
        <p:spPr>
          <a:xfrm flipH="1">
            <a:off x="6518394" y="3699254"/>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2" name="Google Shape;3132;p19"/>
          <p:cNvSpPr/>
          <p:nvPr/>
        </p:nvSpPr>
        <p:spPr>
          <a:xfrm>
            <a:off x="1873428" y="3554042"/>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3" name="Google Shape;3133;p19"/>
          <p:cNvSpPr/>
          <p:nvPr/>
        </p:nvSpPr>
        <p:spPr>
          <a:xfrm flipH="1">
            <a:off x="2968736" y="4788236"/>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4" name="Google Shape;3134;p19"/>
          <p:cNvSpPr/>
          <p:nvPr/>
        </p:nvSpPr>
        <p:spPr>
          <a:xfrm flipH="1">
            <a:off x="2595211" y="3985673"/>
            <a:ext cx="99474" cy="85275"/>
          </a:xfrm>
          <a:custGeom>
            <a:avLst/>
            <a:gdLst/>
            <a:ahLst/>
            <a:cxnLst/>
            <a:rect l="l" t="t" r="r" b="b"/>
            <a:pathLst>
              <a:path w="1850" h="1586" extrusionOk="0">
                <a:moveTo>
                  <a:pt x="1068" y="81"/>
                </a:moveTo>
                <a:cubicBezTo>
                  <a:pt x="1456" y="81"/>
                  <a:pt x="1771" y="405"/>
                  <a:pt x="1771" y="794"/>
                </a:cubicBezTo>
                <a:cubicBezTo>
                  <a:pt x="1771" y="1225"/>
                  <a:pt x="1418" y="1510"/>
                  <a:pt x="1049" y="1510"/>
                </a:cubicBezTo>
                <a:cubicBezTo>
                  <a:pt x="874" y="1510"/>
                  <a:pt x="696" y="1446"/>
                  <a:pt x="550" y="1302"/>
                </a:cubicBezTo>
                <a:cubicBezTo>
                  <a:pt x="103" y="849"/>
                  <a:pt x="417" y="81"/>
                  <a:pt x="1058" y="81"/>
                </a:cubicBezTo>
                <a:cubicBezTo>
                  <a:pt x="1061" y="81"/>
                  <a:pt x="1065" y="81"/>
                  <a:pt x="1068" y="81"/>
                </a:cubicBezTo>
                <a:close/>
                <a:moveTo>
                  <a:pt x="1051" y="1"/>
                </a:moveTo>
                <a:cubicBezTo>
                  <a:pt x="856" y="1"/>
                  <a:pt x="658" y="72"/>
                  <a:pt x="496" y="232"/>
                </a:cubicBezTo>
                <a:cubicBezTo>
                  <a:pt x="0" y="734"/>
                  <a:pt x="351" y="1586"/>
                  <a:pt x="1058" y="1586"/>
                </a:cubicBezTo>
                <a:cubicBezTo>
                  <a:pt x="1493" y="1586"/>
                  <a:pt x="1843" y="1229"/>
                  <a:pt x="1849" y="794"/>
                </a:cubicBezTo>
                <a:cubicBezTo>
                  <a:pt x="1849" y="316"/>
                  <a:pt x="1459" y="1"/>
                  <a:pt x="10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5" name="Google Shape;3135;p19"/>
          <p:cNvSpPr/>
          <p:nvPr/>
        </p:nvSpPr>
        <p:spPr>
          <a:xfrm flipH="1">
            <a:off x="2404533" y="3484028"/>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6" name="Google Shape;3136;p19"/>
          <p:cNvSpPr/>
          <p:nvPr/>
        </p:nvSpPr>
        <p:spPr>
          <a:xfrm>
            <a:off x="6838140" y="4362954"/>
            <a:ext cx="153835" cy="162316"/>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7" name="Google Shape;3137;p19"/>
          <p:cNvSpPr/>
          <p:nvPr/>
        </p:nvSpPr>
        <p:spPr>
          <a:xfrm>
            <a:off x="6092525" y="3932310"/>
            <a:ext cx="223975" cy="192005"/>
          </a:xfrm>
          <a:custGeom>
            <a:avLst/>
            <a:gdLst/>
            <a:ahLst/>
            <a:cxnLst/>
            <a:rect l="l" t="t" r="r" b="b"/>
            <a:pathLst>
              <a:path w="1850" h="1586" extrusionOk="0">
                <a:moveTo>
                  <a:pt x="1068" y="81"/>
                </a:moveTo>
                <a:cubicBezTo>
                  <a:pt x="1456" y="81"/>
                  <a:pt x="1771" y="405"/>
                  <a:pt x="1771" y="794"/>
                </a:cubicBezTo>
                <a:cubicBezTo>
                  <a:pt x="1771" y="1225"/>
                  <a:pt x="1418" y="1510"/>
                  <a:pt x="1049" y="1510"/>
                </a:cubicBezTo>
                <a:cubicBezTo>
                  <a:pt x="874" y="1510"/>
                  <a:pt x="696" y="1446"/>
                  <a:pt x="550" y="1302"/>
                </a:cubicBezTo>
                <a:cubicBezTo>
                  <a:pt x="103" y="849"/>
                  <a:pt x="417" y="81"/>
                  <a:pt x="1058" y="81"/>
                </a:cubicBezTo>
                <a:cubicBezTo>
                  <a:pt x="1061" y="81"/>
                  <a:pt x="1065" y="81"/>
                  <a:pt x="1068" y="81"/>
                </a:cubicBezTo>
                <a:close/>
                <a:moveTo>
                  <a:pt x="1051" y="1"/>
                </a:moveTo>
                <a:cubicBezTo>
                  <a:pt x="856" y="1"/>
                  <a:pt x="658" y="72"/>
                  <a:pt x="496" y="232"/>
                </a:cubicBezTo>
                <a:cubicBezTo>
                  <a:pt x="0" y="734"/>
                  <a:pt x="351" y="1586"/>
                  <a:pt x="1058" y="1586"/>
                </a:cubicBezTo>
                <a:cubicBezTo>
                  <a:pt x="1493" y="1586"/>
                  <a:pt x="1843" y="1229"/>
                  <a:pt x="1849" y="794"/>
                </a:cubicBezTo>
                <a:cubicBezTo>
                  <a:pt x="1849" y="316"/>
                  <a:pt x="1459" y="1"/>
                  <a:pt x="1051"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8" name="Google Shape;3138;p19"/>
          <p:cNvSpPr/>
          <p:nvPr/>
        </p:nvSpPr>
        <p:spPr>
          <a:xfrm flipH="1">
            <a:off x="5839438" y="4759700"/>
            <a:ext cx="99475" cy="85275"/>
          </a:xfrm>
          <a:custGeom>
            <a:avLst/>
            <a:gdLst/>
            <a:ahLst/>
            <a:cxnLst/>
            <a:rect l="l" t="t" r="r" b="b"/>
            <a:pathLst>
              <a:path w="1850" h="1586" extrusionOk="0">
                <a:moveTo>
                  <a:pt x="1068" y="81"/>
                </a:moveTo>
                <a:cubicBezTo>
                  <a:pt x="1456" y="81"/>
                  <a:pt x="1771" y="405"/>
                  <a:pt x="1771" y="794"/>
                </a:cubicBezTo>
                <a:cubicBezTo>
                  <a:pt x="1771" y="1225"/>
                  <a:pt x="1418" y="1510"/>
                  <a:pt x="1049" y="1510"/>
                </a:cubicBezTo>
                <a:cubicBezTo>
                  <a:pt x="874" y="1510"/>
                  <a:pt x="696" y="1446"/>
                  <a:pt x="550" y="1302"/>
                </a:cubicBezTo>
                <a:cubicBezTo>
                  <a:pt x="103" y="849"/>
                  <a:pt x="417" y="81"/>
                  <a:pt x="1058" y="81"/>
                </a:cubicBezTo>
                <a:cubicBezTo>
                  <a:pt x="1061" y="81"/>
                  <a:pt x="1065" y="81"/>
                  <a:pt x="1068" y="81"/>
                </a:cubicBezTo>
                <a:close/>
                <a:moveTo>
                  <a:pt x="1051" y="1"/>
                </a:moveTo>
                <a:cubicBezTo>
                  <a:pt x="856" y="1"/>
                  <a:pt x="658" y="72"/>
                  <a:pt x="496" y="232"/>
                </a:cubicBezTo>
                <a:cubicBezTo>
                  <a:pt x="0" y="734"/>
                  <a:pt x="351" y="1586"/>
                  <a:pt x="1058" y="1586"/>
                </a:cubicBezTo>
                <a:cubicBezTo>
                  <a:pt x="1493" y="1586"/>
                  <a:pt x="1843" y="1229"/>
                  <a:pt x="1849" y="794"/>
                </a:cubicBezTo>
                <a:cubicBezTo>
                  <a:pt x="1849" y="316"/>
                  <a:pt x="1459" y="1"/>
                  <a:pt x="10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39" name="Google Shape;3139;p19"/>
          <p:cNvSpPr/>
          <p:nvPr/>
        </p:nvSpPr>
        <p:spPr>
          <a:xfrm>
            <a:off x="1873424" y="2873987"/>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40" name="Google Shape;3140;p19"/>
          <p:cNvSpPr/>
          <p:nvPr/>
        </p:nvSpPr>
        <p:spPr>
          <a:xfrm flipH="1">
            <a:off x="7459088" y="3070325"/>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41" name="Google Shape;3141;p19"/>
          <p:cNvSpPr/>
          <p:nvPr/>
        </p:nvSpPr>
        <p:spPr>
          <a:xfrm flipH="1">
            <a:off x="1925911" y="3932300"/>
            <a:ext cx="99474" cy="85275"/>
          </a:xfrm>
          <a:custGeom>
            <a:avLst/>
            <a:gdLst/>
            <a:ahLst/>
            <a:cxnLst/>
            <a:rect l="l" t="t" r="r" b="b"/>
            <a:pathLst>
              <a:path w="1850" h="1586" extrusionOk="0">
                <a:moveTo>
                  <a:pt x="1068" y="81"/>
                </a:moveTo>
                <a:cubicBezTo>
                  <a:pt x="1456" y="81"/>
                  <a:pt x="1771" y="405"/>
                  <a:pt x="1771" y="794"/>
                </a:cubicBezTo>
                <a:cubicBezTo>
                  <a:pt x="1771" y="1225"/>
                  <a:pt x="1418" y="1510"/>
                  <a:pt x="1049" y="1510"/>
                </a:cubicBezTo>
                <a:cubicBezTo>
                  <a:pt x="874" y="1510"/>
                  <a:pt x="696" y="1446"/>
                  <a:pt x="550" y="1302"/>
                </a:cubicBezTo>
                <a:cubicBezTo>
                  <a:pt x="103" y="849"/>
                  <a:pt x="417" y="81"/>
                  <a:pt x="1058" y="81"/>
                </a:cubicBezTo>
                <a:cubicBezTo>
                  <a:pt x="1061" y="81"/>
                  <a:pt x="1065" y="81"/>
                  <a:pt x="1068" y="81"/>
                </a:cubicBezTo>
                <a:close/>
                <a:moveTo>
                  <a:pt x="1051" y="1"/>
                </a:moveTo>
                <a:cubicBezTo>
                  <a:pt x="856" y="1"/>
                  <a:pt x="658" y="72"/>
                  <a:pt x="496" y="232"/>
                </a:cubicBezTo>
                <a:cubicBezTo>
                  <a:pt x="0" y="734"/>
                  <a:pt x="351" y="1586"/>
                  <a:pt x="1058" y="1586"/>
                </a:cubicBezTo>
                <a:cubicBezTo>
                  <a:pt x="1493" y="1586"/>
                  <a:pt x="1843" y="1229"/>
                  <a:pt x="1849" y="794"/>
                </a:cubicBezTo>
                <a:cubicBezTo>
                  <a:pt x="1849" y="316"/>
                  <a:pt x="1459" y="1"/>
                  <a:pt x="10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42" name="Google Shape;3142;p19"/>
          <p:cNvSpPr/>
          <p:nvPr/>
        </p:nvSpPr>
        <p:spPr>
          <a:xfrm>
            <a:off x="2025378" y="4470416"/>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43" name="Google Shape;3143;p19"/>
          <p:cNvSpPr/>
          <p:nvPr/>
        </p:nvSpPr>
        <p:spPr>
          <a:xfrm>
            <a:off x="7291697" y="2590361"/>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44" name="Google Shape;3144;p19"/>
          <p:cNvSpPr/>
          <p:nvPr/>
        </p:nvSpPr>
        <p:spPr>
          <a:xfrm>
            <a:off x="7220553" y="4001978"/>
            <a:ext cx="52462" cy="52659"/>
          </a:xfrm>
          <a:custGeom>
            <a:avLst/>
            <a:gdLst/>
            <a:ahLst/>
            <a:cxnLst/>
            <a:rect l="l" t="t" r="r" b="b"/>
            <a:pathLst>
              <a:path w="266" h="267" extrusionOk="0">
                <a:moveTo>
                  <a:pt x="133" y="0"/>
                </a:moveTo>
                <a:cubicBezTo>
                  <a:pt x="61" y="0"/>
                  <a:pt x="0" y="61"/>
                  <a:pt x="0" y="133"/>
                </a:cubicBezTo>
                <a:cubicBezTo>
                  <a:pt x="0" y="206"/>
                  <a:pt x="61" y="266"/>
                  <a:pt x="133" y="266"/>
                </a:cubicBezTo>
                <a:cubicBezTo>
                  <a:pt x="206" y="266"/>
                  <a:pt x="266" y="206"/>
                  <a:pt x="266" y="133"/>
                </a:cubicBezTo>
                <a:cubicBezTo>
                  <a:pt x="266" y="61"/>
                  <a:pt x="206" y="0"/>
                  <a:pt x="1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45" name="Google Shape;3145;p19"/>
          <p:cNvSpPr/>
          <p:nvPr/>
        </p:nvSpPr>
        <p:spPr>
          <a:xfrm>
            <a:off x="664910" y="3155888"/>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sp>
        <p:nvSpPr>
          <p:cNvPr id="3146" name="Google Shape;3146;p19"/>
          <p:cNvSpPr/>
          <p:nvPr/>
        </p:nvSpPr>
        <p:spPr>
          <a:xfrm flipH="1">
            <a:off x="1337963" y="3655625"/>
            <a:ext cx="112275" cy="118461"/>
          </a:xfrm>
          <a:custGeom>
            <a:avLst/>
            <a:gdLst/>
            <a:ahLst/>
            <a:cxnLst/>
            <a:rect l="l" t="t" r="r" b="b"/>
            <a:pathLst>
              <a:path w="780" h="823" extrusionOk="0">
                <a:moveTo>
                  <a:pt x="212" y="0"/>
                </a:moveTo>
                <a:lnTo>
                  <a:pt x="272" y="314"/>
                </a:lnTo>
                <a:lnTo>
                  <a:pt x="0" y="496"/>
                </a:lnTo>
                <a:lnTo>
                  <a:pt x="296" y="544"/>
                </a:lnTo>
                <a:lnTo>
                  <a:pt x="284" y="822"/>
                </a:lnTo>
                <a:lnTo>
                  <a:pt x="508" y="568"/>
                </a:lnTo>
                <a:lnTo>
                  <a:pt x="780" y="617"/>
                </a:lnTo>
                <a:lnTo>
                  <a:pt x="780" y="617"/>
                </a:lnTo>
                <a:lnTo>
                  <a:pt x="604" y="351"/>
                </a:lnTo>
                <a:lnTo>
                  <a:pt x="737" y="115"/>
                </a:lnTo>
                <a:lnTo>
                  <a:pt x="459" y="212"/>
                </a:lnTo>
                <a:lnTo>
                  <a:pt x="2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b="0" i="0" u="none" strike="noStrike" cap="none">
              <a:solidFill>
                <a:srgbClr val="FFFEF8"/>
              </a:solidFill>
              <a:latin typeface="Arial"/>
              <a:ea typeface="Arial"/>
              <a:cs typeface="Arial"/>
              <a:sym typeface="Arial"/>
            </a:endParaRPr>
          </a:p>
        </p:txBody>
      </p:sp>
      <p:pic>
        <p:nvPicPr>
          <p:cNvPr id="3" name="Picture 2">
            <a:extLst>
              <a:ext uri="{FF2B5EF4-FFF2-40B4-BE49-F238E27FC236}">
                <a16:creationId xmlns:a16="http://schemas.microsoft.com/office/drawing/2014/main" id="{5432A433-F412-45D3-8629-A81D275346B2}"/>
              </a:ext>
            </a:extLst>
          </p:cNvPr>
          <p:cNvPicPr>
            <a:picLocks noChangeAspect="1"/>
          </p:cNvPicPr>
          <p:nvPr/>
        </p:nvPicPr>
        <p:blipFill>
          <a:blip r:embed="rId3"/>
          <a:stretch>
            <a:fillRect/>
          </a:stretch>
        </p:blipFill>
        <p:spPr>
          <a:xfrm>
            <a:off x="8477157" y="-1267"/>
            <a:ext cx="666843" cy="8478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pic>
        <p:nvPicPr>
          <p:cNvPr id="6" name="Picture 5">
            <a:extLst>
              <a:ext uri="{FF2B5EF4-FFF2-40B4-BE49-F238E27FC236}">
                <a16:creationId xmlns:a16="http://schemas.microsoft.com/office/drawing/2014/main" id="{FA80EFCF-B39D-CF58-7095-A541D80CA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671" y="1891809"/>
            <a:ext cx="6846508" cy="2389735"/>
          </a:xfrm>
          <a:prstGeom prst="rect">
            <a:avLst/>
          </a:prstGeom>
        </p:spPr>
      </p:pic>
      <p:pic>
        <p:nvPicPr>
          <p:cNvPr id="7" name="Picture 6">
            <a:extLst>
              <a:ext uri="{FF2B5EF4-FFF2-40B4-BE49-F238E27FC236}">
                <a16:creationId xmlns:a16="http://schemas.microsoft.com/office/drawing/2014/main" id="{A055802D-CF5E-0DB4-AD34-FD515B36E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3828"/>
            <a:ext cx="4433276" cy="2476874"/>
          </a:xfrm>
          <a:prstGeom prst="rect">
            <a:avLst/>
          </a:prstGeom>
        </p:spPr>
      </p:pic>
      <p:sp>
        <p:nvSpPr>
          <p:cNvPr id="2" name="Google Shape;1929;p40">
            <a:extLst>
              <a:ext uri="{FF2B5EF4-FFF2-40B4-BE49-F238E27FC236}">
                <a16:creationId xmlns:a16="http://schemas.microsoft.com/office/drawing/2014/main" id="{7808BF0C-11D5-4FA1-9922-DF074DC9E79D}"/>
              </a:ext>
            </a:extLst>
          </p:cNvPr>
          <p:cNvSpPr txBox="1">
            <a:spLocks/>
          </p:cNvSpPr>
          <p:nvPr/>
        </p:nvSpPr>
        <p:spPr>
          <a:xfrm>
            <a:off x="758775" y="1005207"/>
            <a:ext cx="7626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2800"/>
              <a:buFont typeface="Merienda One"/>
              <a:buNone/>
              <a:defRPr sz="2800" b="0" i="0" u="none" strike="noStrike" cap="none">
                <a:solidFill>
                  <a:schemeClr val="accent3"/>
                </a:solidFill>
                <a:latin typeface="Merienda One"/>
                <a:ea typeface="Merienda One"/>
                <a:cs typeface="Merienda One"/>
                <a:sym typeface="Merienda One"/>
              </a:defRPr>
            </a:lvl1pPr>
            <a:lvl2pPr marR="0" lvl="1"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2pPr>
            <a:lvl3pPr marR="0" lvl="2"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3pPr>
            <a:lvl4pPr marR="0" lvl="3"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4pPr>
            <a:lvl5pPr marR="0" lvl="4"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5pPr>
            <a:lvl6pPr marR="0" lvl="5"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6pPr>
            <a:lvl7pPr marR="0" lvl="6"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7pPr>
            <a:lvl8pPr marR="0" lvl="7"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8pPr>
            <a:lvl9pPr marR="0" lvl="8" algn="ctr" rtl="0">
              <a:lnSpc>
                <a:spcPct val="100000"/>
              </a:lnSpc>
              <a:spcBef>
                <a:spcPts val="0"/>
              </a:spcBef>
              <a:spcAft>
                <a:spcPts val="0"/>
              </a:spcAft>
              <a:buClr>
                <a:schemeClr val="accent6"/>
              </a:buClr>
              <a:buSzPts val="2800"/>
              <a:buFont typeface="Merienda One"/>
              <a:buNone/>
              <a:defRPr sz="2800" b="0" i="0" u="none" strike="noStrike" cap="none">
                <a:solidFill>
                  <a:schemeClr val="accent6"/>
                </a:solidFill>
                <a:latin typeface="Merienda One"/>
                <a:ea typeface="Merienda One"/>
                <a:cs typeface="Merienda One"/>
                <a:sym typeface="Merienda One"/>
              </a:defRPr>
            </a:lvl9pPr>
          </a:lstStyle>
          <a:p>
            <a:r>
              <a:rPr lang="en-US" sz="3200" b="1" dirty="0">
                <a:latin typeface="+mj-lt"/>
              </a:rPr>
              <a:t>Contents of Unit 6</a:t>
            </a:r>
          </a:p>
        </p:txBody>
      </p:sp>
      <p:pic>
        <p:nvPicPr>
          <p:cNvPr id="5" name="Picture 4">
            <a:extLst>
              <a:ext uri="{FF2B5EF4-FFF2-40B4-BE49-F238E27FC236}">
                <a16:creationId xmlns:a16="http://schemas.microsoft.com/office/drawing/2014/main" id="{960FA788-2AC3-4A77-AE04-FEB894BC3FD2}"/>
              </a:ext>
            </a:extLst>
          </p:cNvPr>
          <p:cNvPicPr>
            <a:picLocks noChangeAspect="1"/>
          </p:cNvPicPr>
          <p:nvPr/>
        </p:nvPicPr>
        <p:blipFill>
          <a:blip r:embed="rId5"/>
          <a:stretch>
            <a:fillRect/>
          </a:stretch>
        </p:blipFill>
        <p:spPr>
          <a:xfrm>
            <a:off x="8664681" y="-30190"/>
            <a:ext cx="543001" cy="562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3"/>
          <p:cNvSpPr txBox="1">
            <a:spLocks noGrp="1"/>
          </p:cNvSpPr>
          <p:nvPr>
            <p:ph type="title"/>
          </p:nvPr>
        </p:nvSpPr>
        <p:spPr>
          <a:xfrm>
            <a:off x="806269" y="2316826"/>
            <a:ext cx="4553700" cy="88386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latin typeface="+mj-lt"/>
              </a:rPr>
              <a:t>Getting started</a:t>
            </a:r>
          </a:p>
        </p:txBody>
      </p:sp>
      <p:sp>
        <p:nvSpPr>
          <p:cNvPr id="2307" name="Google Shape;2307;p43"/>
          <p:cNvSpPr txBox="1">
            <a:spLocks noGrp="1"/>
          </p:cNvSpPr>
          <p:nvPr>
            <p:ph type="title" idx="2"/>
          </p:nvPr>
        </p:nvSpPr>
        <p:spPr>
          <a:xfrm>
            <a:off x="769536" y="1482758"/>
            <a:ext cx="3811239"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7200" b="1" dirty="0">
                <a:latin typeface="+mj-lt"/>
              </a:rPr>
              <a:t>LESSON 1</a:t>
            </a:r>
            <a:endParaRPr sz="7200" b="1" dirty="0">
              <a:latin typeface="+mj-lt"/>
            </a:endParaRPr>
          </a:p>
        </p:txBody>
      </p:sp>
      <p:pic>
        <p:nvPicPr>
          <p:cNvPr id="2052" name="Picture 4" descr="What is Tết? - All about Vietnamese Lunar New Year - Wiki">
            <a:extLst>
              <a:ext uri="{FF2B5EF4-FFF2-40B4-BE49-F238E27FC236}">
                <a16:creationId xmlns:a16="http://schemas.microsoft.com/office/drawing/2014/main" id="{30D547DB-E6A1-5402-2035-F2D297C572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413" l="10000" r="90000">
                        <a14:foregroundMark x1="20635" y1="19365" x2="21270" y2="31111"/>
                        <a14:foregroundMark x1="18730" y1="17460" x2="20159" y2="23810"/>
                        <a14:foregroundMark x1="18413" y1="19048" x2="18254" y2="41270"/>
                        <a14:foregroundMark x1="20317" y1="12381" x2="21746" y2="22540"/>
                        <a14:foregroundMark x1="43016" y1="4127" x2="44286" y2="5714"/>
                        <a14:foregroundMark x1="50159" y1="8571" x2="52857" y2="17143"/>
                        <a14:foregroundMark x1="49206" y1="23175" x2="51746" y2="23492"/>
                        <a14:foregroundMark x1="42222" y1="11111" x2="52857" y2="68254"/>
                        <a14:foregroundMark x1="15556" y1="32698" x2="27937" y2="47619"/>
                        <a14:foregroundMark x1="15238" y1="25714" x2="19206" y2="41587"/>
                        <a14:foregroundMark x1="72698" y1="12698" x2="82698" y2="46349"/>
                        <a14:foregroundMark x1="61587" y1="11111" x2="74603" y2="12698"/>
                        <a14:foregroundMark x1="61111" y1="10159" x2="60476" y2="47619"/>
                        <a14:foregroundMark x1="46984" y1="23492" x2="52540" y2="29841"/>
                        <a14:foregroundMark x1="52540" y1="10476" x2="51111" y2="30476"/>
                        <a14:foregroundMark x1="20159" y1="21587" x2="28254" y2="30794"/>
                        <a14:foregroundMark x1="13175" y1="45714" x2="23492" y2="60952"/>
                        <a14:foregroundMark x1="17778" y1="45079" x2="24127" y2="82540"/>
                        <a14:foregroundMark x1="39841" y1="39683" x2="48095" y2="56825"/>
                        <a14:foregroundMark x1="46508" y1="47302" x2="53492" y2="61587"/>
                        <a14:foregroundMark x1="35714" y1="11111" x2="43016" y2="41270"/>
                        <a14:foregroundMark x1="36190" y1="11429" x2="43810" y2="7302"/>
                        <a14:foregroundMark x1="43810" y1="6667" x2="52063" y2="7302"/>
                        <a14:foregroundMark x1="78413" y1="51429" x2="78730" y2="62540"/>
                        <a14:foregroundMark x1="78571" y1="62540" x2="73492" y2="76508"/>
                        <a14:foregroundMark x1="79841" y1="36825" x2="84603" y2="45079"/>
                        <a14:foregroundMark x1="83492" y1="43175" x2="82381" y2="48254"/>
                        <a14:foregroundMark x1="79524" y1="51746" x2="82222" y2="49841"/>
                        <a14:foregroundMark x1="81905" y1="49206" x2="82698" y2="48571"/>
                        <a14:foregroundMark x1="61270" y1="10794" x2="65397" y2="7937"/>
                        <a14:foregroundMark x1="65397" y1="7937" x2="76032" y2="13016"/>
                        <a14:foregroundMark x1="75397" y1="13333" x2="80635" y2="28889"/>
                        <a14:foregroundMark x1="80476" y1="28889" x2="81905" y2="40635"/>
                        <a14:foregroundMark x1="36190" y1="90476" x2="37302" y2="90476"/>
                        <a14:foregroundMark x1="21587" y1="90476" x2="22698" y2="90476"/>
                        <a14:foregroundMark x1="25397" y1="24762" x2="27937" y2="27937"/>
                        <a14:foregroundMark x1="26984" y1="28254" x2="30159" y2="24444"/>
                        <a14:foregroundMark x1="30635" y1="23810" x2="35873" y2="30159"/>
                        <a14:foregroundMark x1="36032" y1="29841" x2="38730" y2="39365"/>
                        <a14:foregroundMark x1="62857" y1="7937" x2="58571" y2="18730"/>
                        <a14:foregroundMark x1="58571" y1="18730" x2="56984" y2="29524"/>
                        <a14:backgroundMark x1="45397" y1="88254" x2="49048" y2="91429"/>
                        <a14:backgroundMark x1="78571" y1="88889" x2="81429" y2="91111"/>
                        <a14:backgroundMark x1="47460" y1="82540" x2="50952" y2="86667"/>
                        <a14:backgroundMark x1="66190" y1="89206" x2="68730" y2="93968"/>
                        <a14:backgroundMark x1="28095" y1="89206" x2="30476" y2="92698"/>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25950" y="1924929"/>
            <a:ext cx="5487097" cy="27435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8CCA9C2-1612-4CBB-90FC-AA4B13A5B800}"/>
              </a:ext>
            </a:extLst>
          </p:cNvPr>
          <p:cNvPicPr>
            <a:picLocks noChangeAspect="1"/>
          </p:cNvPicPr>
          <p:nvPr/>
        </p:nvPicPr>
        <p:blipFill>
          <a:blip r:embed="rId5"/>
          <a:stretch>
            <a:fillRect/>
          </a:stretch>
        </p:blipFill>
        <p:spPr>
          <a:xfrm>
            <a:off x="8664681" y="-30190"/>
            <a:ext cx="543001" cy="562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307"/>
                                        </p:tgtEl>
                                      </p:cBhvr>
                                    </p:animEffect>
                                    <p:set>
                                      <p:cBhvr>
                                        <p:cTn id="7" dur="1" fill="hold">
                                          <p:stCondLst>
                                            <p:cond delay="499"/>
                                          </p:stCondLst>
                                        </p:cTn>
                                        <p:tgtEl>
                                          <p:spTgt spid="23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grpSp>
        <p:nvGrpSpPr>
          <p:cNvPr id="2490" name="Google Shape;2490;p45"/>
          <p:cNvGrpSpPr/>
          <p:nvPr/>
        </p:nvGrpSpPr>
        <p:grpSpPr>
          <a:xfrm rot="430691">
            <a:off x="8367715" y="2026685"/>
            <a:ext cx="949856" cy="1541580"/>
            <a:chOff x="1908492" y="4031489"/>
            <a:chExt cx="480136" cy="779165"/>
          </a:xfrm>
        </p:grpSpPr>
        <p:sp>
          <p:nvSpPr>
            <p:cNvPr id="2491" name="Google Shape;2491;p45"/>
            <p:cNvSpPr/>
            <p:nvPr/>
          </p:nvSpPr>
          <p:spPr>
            <a:xfrm>
              <a:off x="2175479" y="4504902"/>
              <a:ext cx="80445" cy="208241"/>
            </a:xfrm>
            <a:custGeom>
              <a:avLst/>
              <a:gdLst/>
              <a:ahLst/>
              <a:cxnLst/>
              <a:rect l="l" t="t" r="r" b="b"/>
              <a:pathLst>
                <a:path w="6736" h="17437" extrusionOk="0">
                  <a:moveTo>
                    <a:pt x="626" y="1"/>
                  </a:moveTo>
                  <a:cubicBezTo>
                    <a:pt x="539" y="1"/>
                    <a:pt x="450" y="21"/>
                    <a:pt x="369" y="61"/>
                  </a:cubicBezTo>
                  <a:cubicBezTo>
                    <a:pt x="104" y="209"/>
                    <a:pt x="1" y="533"/>
                    <a:pt x="119" y="813"/>
                  </a:cubicBezTo>
                  <a:cubicBezTo>
                    <a:pt x="340" y="1270"/>
                    <a:pt x="561" y="1712"/>
                    <a:pt x="811" y="2184"/>
                  </a:cubicBezTo>
                  <a:cubicBezTo>
                    <a:pt x="3022" y="6487"/>
                    <a:pt x="5498" y="11394"/>
                    <a:pt x="4201" y="14180"/>
                  </a:cubicBezTo>
                  <a:cubicBezTo>
                    <a:pt x="3685" y="15241"/>
                    <a:pt x="2624" y="15963"/>
                    <a:pt x="973" y="16331"/>
                  </a:cubicBezTo>
                  <a:cubicBezTo>
                    <a:pt x="679" y="16390"/>
                    <a:pt x="472" y="16700"/>
                    <a:pt x="546" y="16995"/>
                  </a:cubicBezTo>
                  <a:cubicBezTo>
                    <a:pt x="605" y="17245"/>
                    <a:pt x="826" y="17437"/>
                    <a:pt x="1077" y="17437"/>
                  </a:cubicBezTo>
                  <a:cubicBezTo>
                    <a:pt x="1121" y="17437"/>
                    <a:pt x="1150" y="17437"/>
                    <a:pt x="1224" y="17393"/>
                  </a:cubicBezTo>
                  <a:cubicBezTo>
                    <a:pt x="3214" y="16936"/>
                    <a:pt x="4569" y="15992"/>
                    <a:pt x="5203" y="14607"/>
                  </a:cubicBezTo>
                  <a:cubicBezTo>
                    <a:pt x="6736" y="11321"/>
                    <a:pt x="4127" y="6177"/>
                    <a:pt x="1799" y="1638"/>
                  </a:cubicBezTo>
                  <a:cubicBezTo>
                    <a:pt x="1578" y="1181"/>
                    <a:pt x="1342" y="739"/>
                    <a:pt x="1121" y="297"/>
                  </a:cubicBezTo>
                  <a:cubicBezTo>
                    <a:pt x="1019" y="103"/>
                    <a:pt x="824" y="1"/>
                    <a:pt x="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2146972" y="4675119"/>
              <a:ext cx="73757" cy="71822"/>
            </a:xfrm>
            <a:custGeom>
              <a:avLst/>
              <a:gdLst/>
              <a:ahLst/>
              <a:cxnLst/>
              <a:rect l="l" t="t" r="r" b="b"/>
              <a:pathLst>
                <a:path w="6176" h="6014" extrusionOk="0">
                  <a:moveTo>
                    <a:pt x="1739" y="0"/>
                  </a:moveTo>
                  <a:lnTo>
                    <a:pt x="1872" y="1872"/>
                  </a:lnTo>
                  <a:lnTo>
                    <a:pt x="0" y="2137"/>
                  </a:lnTo>
                  <a:lnTo>
                    <a:pt x="1548" y="3198"/>
                  </a:lnTo>
                  <a:lnTo>
                    <a:pt x="619" y="4820"/>
                  </a:lnTo>
                  <a:lnTo>
                    <a:pt x="2403" y="4289"/>
                  </a:lnTo>
                  <a:lnTo>
                    <a:pt x="3080" y="6013"/>
                  </a:lnTo>
                  <a:lnTo>
                    <a:pt x="3758" y="4289"/>
                  </a:lnTo>
                  <a:lnTo>
                    <a:pt x="5556" y="4834"/>
                  </a:lnTo>
                  <a:lnTo>
                    <a:pt x="4628" y="3213"/>
                  </a:lnTo>
                  <a:lnTo>
                    <a:pt x="6175" y="2167"/>
                  </a:lnTo>
                  <a:lnTo>
                    <a:pt x="4333" y="1872"/>
                  </a:lnTo>
                  <a:lnTo>
                    <a:pt x="4480" y="15"/>
                  </a:lnTo>
                  <a:lnTo>
                    <a:pt x="3095" y="1283"/>
                  </a:lnTo>
                  <a:lnTo>
                    <a:pt x="1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1945980" y="4088682"/>
              <a:ext cx="353247" cy="466940"/>
            </a:xfrm>
            <a:custGeom>
              <a:avLst/>
              <a:gdLst/>
              <a:ahLst/>
              <a:cxnLst/>
              <a:rect l="l" t="t" r="r" b="b"/>
              <a:pathLst>
                <a:path w="29579" h="39099" extrusionOk="0">
                  <a:moveTo>
                    <a:pt x="14222" y="1"/>
                  </a:moveTo>
                  <a:lnTo>
                    <a:pt x="0" y="6765"/>
                  </a:lnTo>
                  <a:lnTo>
                    <a:pt x="15357" y="39099"/>
                  </a:lnTo>
                  <a:lnTo>
                    <a:pt x="29578" y="32334"/>
                  </a:lnTo>
                  <a:lnTo>
                    <a:pt x="14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1908492" y="4031489"/>
              <a:ext cx="244654" cy="155766"/>
            </a:xfrm>
            <a:custGeom>
              <a:avLst/>
              <a:gdLst/>
              <a:ahLst/>
              <a:cxnLst/>
              <a:rect l="l" t="t" r="r" b="b"/>
              <a:pathLst>
                <a:path w="20486" h="13043" extrusionOk="0">
                  <a:moveTo>
                    <a:pt x="6367" y="0"/>
                  </a:moveTo>
                  <a:lnTo>
                    <a:pt x="0" y="13043"/>
                  </a:lnTo>
                  <a:lnTo>
                    <a:pt x="20485" y="3301"/>
                  </a:lnTo>
                  <a:lnTo>
                    <a:pt x="6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1946159" y="4130744"/>
              <a:ext cx="353068" cy="424878"/>
            </a:xfrm>
            <a:custGeom>
              <a:avLst/>
              <a:gdLst/>
              <a:ahLst/>
              <a:cxnLst/>
              <a:rect l="l" t="t" r="r" b="b"/>
              <a:pathLst>
                <a:path w="29564" h="35577" extrusionOk="0">
                  <a:moveTo>
                    <a:pt x="6838" y="1"/>
                  </a:moveTo>
                  <a:lnTo>
                    <a:pt x="0" y="3258"/>
                  </a:lnTo>
                  <a:lnTo>
                    <a:pt x="15" y="3287"/>
                  </a:lnTo>
                  <a:lnTo>
                    <a:pt x="18540" y="5586"/>
                  </a:lnTo>
                  <a:lnTo>
                    <a:pt x="16447" y="1195"/>
                  </a:lnTo>
                  <a:lnTo>
                    <a:pt x="6838" y="1"/>
                  </a:lnTo>
                  <a:close/>
                  <a:moveTo>
                    <a:pt x="1769" y="6986"/>
                  </a:moveTo>
                  <a:lnTo>
                    <a:pt x="3847" y="11363"/>
                  </a:lnTo>
                  <a:lnTo>
                    <a:pt x="22371" y="13677"/>
                  </a:lnTo>
                  <a:lnTo>
                    <a:pt x="20279" y="9285"/>
                  </a:lnTo>
                  <a:lnTo>
                    <a:pt x="1769" y="6986"/>
                  </a:lnTo>
                  <a:close/>
                  <a:moveTo>
                    <a:pt x="5600" y="15077"/>
                  </a:moveTo>
                  <a:lnTo>
                    <a:pt x="7678" y="19454"/>
                  </a:lnTo>
                  <a:lnTo>
                    <a:pt x="26203" y="21753"/>
                  </a:lnTo>
                  <a:lnTo>
                    <a:pt x="24110" y="17376"/>
                  </a:lnTo>
                  <a:lnTo>
                    <a:pt x="5600" y="15077"/>
                  </a:lnTo>
                  <a:close/>
                  <a:moveTo>
                    <a:pt x="9447" y="23153"/>
                  </a:moveTo>
                  <a:lnTo>
                    <a:pt x="11539" y="27545"/>
                  </a:lnTo>
                  <a:lnTo>
                    <a:pt x="27971" y="29593"/>
                  </a:lnTo>
                  <a:lnTo>
                    <a:pt x="29563" y="28812"/>
                  </a:lnTo>
                  <a:lnTo>
                    <a:pt x="27971" y="25467"/>
                  </a:lnTo>
                  <a:lnTo>
                    <a:pt x="9447" y="23153"/>
                  </a:lnTo>
                  <a:close/>
                  <a:moveTo>
                    <a:pt x="13278" y="31244"/>
                  </a:moveTo>
                  <a:lnTo>
                    <a:pt x="15342" y="35577"/>
                  </a:lnTo>
                  <a:lnTo>
                    <a:pt x="22121" y="32349"/>
                  </a:lnTo>
                  <a:lnTo>
                    <a:pt x="13278" y="3124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2225291" y="4500352"/>
              <a:ext cx="163338" cy="310302"/>
            </a:xfrm>
            <a:custGeom>
              <a:avLst/>
              <a:gdLst/>
              <a:ahLst/>
              <a:cxnLst/>
              <a:rect l="l" t="t" r="r" b="b"/>
              <a:pathLst>
                <a:path w="13677" h="25983" extrusionOk="0">
                  <a:moveTo>
                    <a:pt x="1725" y="0"/>
                  </a:moveTo>
                  <a:lnTo>
                    <a:pt x="0" y="811"/>
                  </a:lnTo>
                  <a:lnTo>
                    <a:pt x="11967" y="25982"/>
                  </a:lnTo>
                  <a:lnTo>
                    <a:pt x="13677" y="25172"/>
                  </a:lnTo>
                  <a:lnTo>
                    <a:pt x="17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45"/>
          <p:cNvGrpSpPr/>
          <p:nvPr/>
        </p:nvGrpSpPr>
        <p:grpSpPr>
          <a:xfrm>
            <a:off x="-3200047" y="33096"/>
            <a:ext cx="4713403" cy="5389996"/>
            <a:chOff x="-3215077" y="775490"/>
            <a:chExt cx="4713403" cy="5389996"/>
          </a:xfrm>
        </p:grpSpPr>
        <p:grpSp>
          <p:nvGrpSpPr>
            <p:cNvPr id="2498" name="Google Shape;2498;p45"/>
            <p:cNvGrpSpPr/>
            <p:nvPr/>
          </p:nvGrpSpPr>
          <p:grpSpPr>
            <a:xfrm flipH="1">
              <a:off x="-3215077" y="775490"/>
              <a:ext cx="4713403" cy="5389996"/>
              <a:chOff x="2255625" y="1453450"/>
              <a:chExt cx="2714625" cy="3104300"/>
            </a:xfrm>
          </p:grpSpPr>
          <p:sp>
            <p:nvSpPr>
              <p:cNvPr id="2499" name="Google Shape;2499;p45"/>
              <p:cNvSpPr/>
              <p:nvPr/>
            </p:nvSpPr>
            <p:spPr>
              <a:xfrm>
                <a:off x="3649775" y="2933825"/>
                <a:ext cx="805250" cy="142425"/>
              </a:xfrm>
              <a:custGeom>
                <a:avLst/>
                <a:gdLst/>
                <a:ahLst/>
                <a:cxnLst/>
                <a:rect l="l" t="t" r="r" b="b"/>
                <a:pathLst>
                  <a:path w="32210" h="5697" extrusionOk="0">
                    <a:moveTo>
                      <a:pt x="3911" y="1"/>
                    </a:moveTo>
                    <a:cubicBezTo>
                      <a:pt x="2930" y="1"/>
                      <a:pt x="0" y="4497"/>
                      <a:pt x="3032" y="4497"/>
                    </a:cubicBezTo>
                    <a:cubicBezTo>
                      <a:pt x="3102" y="4497"/>
                      <a:pt x="3176" y="4494"/>
                      <a:pt x="3254" y="4489"/>
                    </a:cubicBezTo>
                    <a:cubicBezTo>
                      <a:pt x="3254" y="4489"/>
                      <a:pt x="4716" y="2418"/>
                      <a:pt x="8860" y="2418"/>
                    </a:cubicBezTo>
                    <a:cubicBezTo>
                      <a:pt x="10627" y="2418"/>
                      <a:pt x="12882" y="2795"/>
                      <a:pt x="15720" y="3870"/>
                    </a:cubicBezTo>
                    <a:cubicBezTo>
                      <a:pt x="17597" y="4594"/>
                      <a:pt x="18754" y="5696"/>
                      <a:pt x="21127" y="5696"/>
                    </a:cubicBezTo>
                    <a:cubicBezTo>
                      <a:pt x="21448" y="5696"/>
                      <a:pt x="21791" y="5676"/>
                      <a:pt x="22161" y="5632"/>
                    </a:cubicBezTo>
                    <a:cubicBezTo>
                      <a:pt x="24120" y="5394"/>
                      <a:pt x="26632" y="5334"/>
                      <a:pt x="28654" y="5334"/>
                    </a:cubicBezTo>
                    <a:cubicBezTo>
                      <a:pt x="30677" y="5334"/>
                      <a:pt x="32210" y="5394"/>
                      <a:pt x="32210" y="5394"/>
                    </a:cubicBezTo>
                    <a:cubicBezTo>
                      <a:pt x="27995" y="4120"/>
                      <a:pt x="19911" y="3763"/>
                      <a:pt x="16946" y="2429"/>
                    </a:cubicBezTo>
                    <a:cubicBezTo>
                      <a:pt x="11679" y="35"/>
                      <a:pt x="4282" y="12"/>
                      <a:pt x="4000" y="12"/>
                    </a:cubicBezTo>
                    <a:cubicBezTo>
                      <a:pt x="3995" y="12"/>
                      <a:pt x="3992" y="12"/>
                      <a:pt x="3992" y="12"/>
                    </a:cubicBezTo>
                    <a:cubicBezTo>
                      <a:pt x="3967" y="4"/>
                      <a:pt x="3940" y="1"/>
                      <a:pt x="3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2571450" y="1453450"/>
                <a:ext cx="2398800" cy="3104300"/>
              </a:xfrm>
              <a:custGeom>
                <a:avLst/>
                <a:gdLst/>
                <a:ahLst/>
                <a:cxnLst/>
                <a:rect l="l" t="t" r="r" b="b"/>
                <a:pathLst>
                  <a:path w="95952" h="124172" extrusionOk="0">
                    <a:moveTo>
                      <a:pt x="3069" y="0"/>
                    </a:moveTo>
                    <a:cubicBezTo>
                      <a:pt x="3045" y="0"/>
                      <a:pt x="3084" y="196"/>
                      <a:pt x="3084" y="196"/>
                    </a:cubicBezTo>
                    <a:cubicBezTo>
                      <a:pt x="3084" y="196"/>
                      <a:pt x="3116" y="200"/>
                      <a:pt x="3173" y="216"/>
                    </a:cubicBezTo>
                    <a:lnTo>
                      <a:pt x="3173" y="216"/>
                    </a:lnTo>
                    <a:cubicBezTo>
                      <a:pt x="3112" y="53"/>
                      <a:pt x="3082" y="0"/>
                      <a:pt x="3069" y="0"/>
                    </a:cubicBezTo>
                    <a:close/>
                    <a:moveTo>
                      <a:pt x="56186" y="19853"/>
                    </a:moveTo>
                    <a:cubicBezTo>
                      <a:pt x="56186" y="19854"/>
                      <a:pt x="56067" y="20096"/>
                      <a:pt x="55845" y="20495"/>
                    </a:cubicBezTo>
                    <a:lnTo>
                      <a:pt x="55845" y="20495"/>
                    </a:lnTo>
                    <a:cubicBezTo>
                      <a:pt x="56030" y="20264"/>
                      <a:pt x="56151" y="20047"/>
                      <a:pt x="56186" y="19853"/>
                    </a:cubicBezTo>
                    <a:close/>
                    <a:moveTo>
                      <a:pt x="20955" y="122497"/>
                    </a:moveTo>
                    <a:lnTo>
                      <a:pt x="20955" y="122497"/>
                    </a:lnTo>
                    <a:cubicBezTo>
                      <a:pt x="20955" y="122497"/>
                      <a:pt x="21116" y="122520"/>
                      <a:pt x="21393" y="122536"/>
                    </a:cubicBezTo>
                    <a:lnTo>
                      <a:pt x="21393" y="122536"/>
                    </a:lnTo>
                    <a:cubicBezTo>
                      <a:pt x="21108" y="122511"/>
                      <a:pt x="20955" y="122497"/>
                      <a:pt x="20955" y="122497"/>
                    </a:cubicBezTo>
                    <a:close/>
                    <a:moveTo>
                      <a:pt x="3173" y="216"/>
                    </a:moveTo>
                    <a:cubicBezTo>
                      <a:pt x="3219" y="336"/>
                      <a:pt x="3283" y="516"/>
                      <a:pt x="3370" y="780"/>
                    </a:cubicBezTo>
                    <a:cubicBezTo>
                      <a:pt x="3405" y="875"/>
                      <a:pt x="3441" y="994"/>
                      <a:pt x="3489" y="1113"/>
                    </a:cubicBezTo>
                    <a:cubicBezTo>
                      <a:pt x="4024" y="2435"/>
                      <a:pt x="5334" y="4614"/>
                      <a:pt x="5334" y="9102"/>
                    </a:cubicBezTo>
                    <a:cubicBezTo>
                      <a:pt x="5334" y="13972"/>
                      <a:pt x="4358" y="19294"/>
                      <a:pt x="4203" y="23723"/>
                    </a:cubicBezTo>
                    <a:cubicBezTo>
                      <a:pt x="4060" y="28164"/>
                      <a:pt x="6870" y="28747"/>
                      <a:pt x="9120" y="31462"/>
                    </a:cubicBezTo>
                    <a:cubicBezTo>
                      <a:pt x="11371" y="34189"/>
                      <a:pt x="13621" y="44952"/>
                      <a:pt x="14323" y="46964"/>
                    </a:cubicBezTo>
                    <a:cubicBezTo>
                      <a:pt x="15014" y="48964"/>
                      <a:pt x="20229" y="50226"/>
                      <a:pt x="23825" y="55489"/>
                    </a:cubicBezTo>
                    <a:cubicBezTo>
                      <a:pt x="25919" y="58550"/>
                      <a:pt x="27557" y="68228"/>
                      <a:pt x="25375" y="68228"/>
                    </a:cubicBezTo>
                    <a:cubicBezTo>
                      <a:pt x="25299" y="68228"/>
                      <a:pt x="25219" y="68217"/>
                      <a:pt x="25134" y="68193"/>
                    </a:cubicBezTo>
                    <a:cubicBezTo>
                      <a:pt x="22610" y="67478"/>
                      <a:pt x="17836" y="63895"/>
                      <a:pt x="17693" y="61311"/>
                    </a:cubicBezTo>
                    <a:cubicBezTo>
                      <a:pt x="17550" y="58715"/>
                      <a:pt x="12073" y="54703"/>
                      <a:pt x="9692" y="54274"/>
                    </a:cubicBezTo>
                    <a:cubicBezTo>
                      <a:pt x="9426" y="54227"/>
                      <a:pt x="9099" y="54206"/>
                      <a:pt x="8729" y="54206"/>
                    </a:cubicBezTo>
                    <a:cubicBezTo>
                      <a:pt x="5767" y="54206"/>
                      <a:pt x="0" y="55560"/>
                      <a:pt x="0" y="55560"/>
                    </a:cubicBezTo>
                    <a:cubicBezTo>
                      <a:pt x="8989" y="55560"/>
                      <a:pt x="11240" y="56703"/>
                      <a:pt x="13478" y="60299"/>
                    </a:cubicBezTo>
                    <a:cubicBezTo>
                      <a:pt x="15728" y="63883"/>
                      <a:pt x="13478" y="66181"/>
                      <a:pt x="17836" y="68336"/>
                    </a:cubicBezTo>
                    <a:cubicBezTo>
                      <a:pt x="22193" y="70491"/>
                      <a:pt x="28932" y="72491"/>
                      <a:pt x="32171" y="79230"/>
                    </a:cubicBezTo>
                    <a:cubicBezTo>
                      <a:pt x="35409" y="85981"/>
                      <a:pt x="30516" y="115484"/>
                      <a:pt x="28266" y="119354"/>
                    </a:cubicBezTo>
                    <a:cubicBezTo>
                      <a:pt x="26629" y="122167"/>
                      <a:pt x="23508" y="122551"/>
                      <a:pt x="21926" y="122551"/>
                    </a:cubicBezTo>
                    <a:cubicBezTo>
                      <a:pt x="21720" y="122551"/>
                      <a:pt x="21540" y="122545"/>
                      <a:pt x="21393" y="122536"/>
                    </a:cubicBezTo>
                    <a:lnTo>
                      <a:pt x="21393" y="122536"/>
                    </a:lnTo>
                    <a:cubicBezTo>
                      <a:pt x="24243" y="122788"/>
                      <a:pt x="40308" y="124171"/>
                      <a:pt x="49509" y="124171"/>
                    </a:cubicBezTo>
                    <a:cubicBezTo>
                      <a:pt x="54490" y="124171"/>
                      <a:pt x="57459" y="123766"/>
                      <a:pt x="55233" y="122557"/>
                    </a:cubicBezTo>
                    <a:cubicBezTo>
                      <a:pt x="48482" y="118878"/>
                      <a:pt x="45184" y="103530"/>
                      <a:pt x="44970" y="100590"/>
                    </a:cubicBezTo>
                    <a:cubicBezTo>
                      <a:pt x="44208" y="90291"/>
                      <a:pt x="44946" y="90565"/>
                      <a:pt x="43267" y="76218"/>
                    </a:cubicBezTo>
                    <a:cubicBezTo>
                      <a:pt x="41592" y="62001"/>
                      <a:pt x="59792" y="54272"/>
                      <a:pt x="66274" y="54272"/>
                    </a:cubicBezTo>
                    <a:cubicBezTo>
                      <a:pt x="66333" y="54272"/>
                      <a:pt x="66392" y="54273"/>
                      <a:pt x="66449" y="54274"/>
                    </a:cubicBezTo>
                    <a:cubicBezTo>
                      <a:pt x="66514" y="54276"/>
                      <a:pt x="66579" y="54277"/>
                      <a:pt x="66644" y="54277"/>
                    </a:cubicBezTo>
                    <a:cubicBezTo>
                      <a:pt x="72929" y="54277"/>
                      <a:pt x="80498" y="47536"/>
                      <a:pt x="80498" y="47535"/>
                    </a:cubicBezTo>
                    <a:lnTo>
                      <a:pt x="80498" y="47535"/>
                    </a:lnTo>
                    <a:cubicBezTo>
                      <a:pt x="80498" y="47536"/>
                      <a:pt x="72200" y="50405"/>
                      <a:pt x="70795" y="51405"/>
                    </a:cubicBezTo>
                    <a:cubicBezTo>
                      <a:pt x="69402" y="52405"/>
                      <a:pt x="57460" y="52703"/>
                      <a:pt x="52257" y="55132"/>
                    </a:cubicBezTo>
                    <a:cubicBezTo>
                      <a:pt x="47835" y="57206"/>
                      <a:pt x="41899" y="63520"/>
                      <a:pt x="38404" y="63520"/>
                    </a:cubicBezTo>
                    <a:cubicBezTo>
                      <a:pt x="37787" y="63520"/>
                      <a:pt x="37246" y="63323"/>
                      <a:pt x="36802" y="62871"/>
                    </a:cubicBezTo>
                    <a:cubicBezTo>
                      <a:pt x="33850" y="59858"/>
                      <a:pt x="29230" y="51607"/>
                      <a:pt x="46494" y="45809"/>
                    </a:cubicBezTo>
                    <a:cubicBezTo>
                      <a:pt x="59698" y="41368"/>
                      <a:pt x="64901" y="33319"/>
                      <a:pt x="69961" y="25140"/>
                    </a:cubicBezTo>
                    <a:cubicBezTo>
                      <a:pt x="73434" y="19526"/>
                      <a:pt x="76172" y="18646"/>
                      <a:pt x="77548" y="18646"/>
                    </a:cubicBezTo>
                    <a:cubicBezTo>
                      <a:pt x="78177" y="18646"/>
                      <a:pt x="78522" y="18830"/>
                      <a:pt x="78522" y="18830"/>
                    </a:cubicBezTo>
                    <a:cubicBezTo>
                      <a:pt x="95952" y="16960"/>
                      <a:pt x="94405" y="13091"/>
                      <a:pt x="94405" y="13091"/>
                    </a:cubicBezTo>
                    <a:lnTo>
                      <a:pt x="94405" y="13091"/>
                    </a:lnTo>
                    <a:cubicBezTo>
                      <a:pt x="93559" y="15389"/>
                      <a:pt x="78665" y="16258"/>
                      <a:pt x="73045" y="17258"/>
                    </a:cubicBezTo>
                    <a:cubicBezTo>
                      <a:pt x="67425" y="18258"/>
                      <a:pt x="64484" y="29450"/>
                      <a:pt x="59281" y="34189"/>
                    </a:cubicBezTo>
                    <a:cubicBezTo>
                      <a:pt x="54566" y="38473"/>
                      <a:pt x="43854" y="42649"/>
                      <a:pt x="40533" y="42649"/>
                    </a:cubicBezTo>
                    <a:cubicBezTo>
                      <a:pt x="40190" y="42649"/>
                      <a:pt x="39926" y="42605"/>
                      <a:pt x="39755" y="42511"/>
                    </a:cubicBezTo>
                    <a:cubicBezTo>
                      <a:pt x="37933" y="41499"/>
                      <a:pt x="45780" y="28747"/>
                      <a:pt x="49578" y="27176"/>
                    </a:cubicBezTo>
                    <a:cubicBezTo>
                      <a:pt x="52595" y="25918"/>
                      <a:pt x="54988" y="22038"/>
                      <a:pt x="55845" y="20495"/>
                    </a:cubicBezTo>
                    <a:lnTo>
                      <a:pt x="55845" y="20495"/>
                    </a:lnTo>
                    <a:cubicBezTo>
                      <a:pt x="54515" y="22161"/>
                      <a:pt x="49863" y="24592"/>
                      <a:pt x="49863" y="24592"/>
                    </a:cubicBezTo>
                    <a:cubicBezTo>
                      <a:pt x="44753" y="27425"/>
                      <a:pt x="41042" y="33121"/>
                      <a:pt x="39646" y="33121"/>
                    </a:cubicBezTo>
                    <a:cubicBezTo>
                      <a:pt x="39276" y="33121"/>
                      <a:pt x="39068" y="32720"/>
                      <a:pt x="39041" y="31760"/>
                    </a:cubicBezTo>
                    <a:cubicBezTo>
                      <a:pt x="38910" y="27176"/>
                      <a:pt x="39195" y="23009"/>
                      <a:pt x="39195" y="23009"/>
                    </a:cubicBezTo>
                    <a:cubicBezTo>
                      <a:pt x="47339" y="9389"/>
                      <a:pt x="44816" y="4221"/>
                      <a:pt x="44815" y="4221"/>
                    </a:cubicBezTo>
                    <a:lnTo>
                      <a:pt x="44815" y="4221"/>
                    </a:lnTo>
                    <a:cubicBezTo>
                      <a:pt x="46351" y="9102"/>
                      <a:pt x="41434" y="15127"/>
                      <a:pt x="37648" y="20425"/>
                    </a:cubicBezTo>
                    <a:cubicBezTo>
                      <a:pt x="33850" y="25735"/>
                      <a:pt x="35112" y="34629"/>
                      <a:pt x="34278" y="40225"/>
                    </a:cubicBezTo>
                    <a:cubicBezTo>
                      <a:pt x="33433" y="45821"/>
                      <a:pt x="29909" y="48202"/>
                      <a:pt x="28647" y="50060"/>
                    </a:cubicBezTo>
                    <a:cubicBezTo>
                      <a:pt x="28461" y="50332"/>
                      <a:pt x="28165" y="50450"/>
                      <a:pt x="27789" y="50450"/>
                    </a:cubicBezTo>
                    <a:cubicBezTo>
                      <a:pt x="25587" y="50450"/>
                      <a:pt x="20649" y="46406"/>
                      <a:pt x="19205" y="45785"/>
                    </a:cubicBezTo>
                    <a:cubicBezTo>
                      <a:pt x="17526" y="45059"/>
                      <a:pt x="13335" y="31045"/>
                      <a:pt x="11097" y="30176"/>
                    </a:cubicBezTo>
                    <a:cubicBezTo>
                      <a:pt x="8846" y="29319"/>
                      <a:pt x="6310" y="24009"/>
                      <a:pt x="6310" y="24009"/>
                    </a:cubicBezTo>
                    <a:cubicBezTo>
                      <a:pt x="8524" y="2526"/>
                      <a:pt x="3884" y="412"/>
                      <a:pt x="3173"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5"/>
              <p:cNvSpPr/>
              <p:nvPr/>
            </p:nvSpPr>
            <p:spPr>
              <a:xfrm>
                <a:off x="2255625" y="1972150"/>
                <a:ext cx="461700" cy="141050"/>
              </a:xfrm>
              <a:custGeom>
                <a:avLst/>
                <a:gdLst/>
                <a:ahLst/>
                <a:cxnLst/>
                <a:rect l="l" t="t" r="r" b="b"/>
                <a:pathLst>
                  <a:path w="18468" h="5642" extrusionOk="0">
                    <a:moveTo>
                      <a:pt x="9084" y="1"/>
                    </a:moveTo>
                    <a:cubicBezTo>
                      <a:pt x="6656" y="1"/>
                      <a:pt x="1" y="427"/>
                      <a:pt x="1" y="427"/>
                    </a:cubicBezTo>
                    <a:cubicBezTo>
                      <a:pt x="519" y="397"/>
                      <a:pt x="1028" y="383"/>
                      <a:pt x="1529" y="383"/>
                    </a:cubicBezTo>
                    <a:cubicBezTo>
                      <a:pt x="11133" y="383"/>
                      <a:pt x="17479" y="5642"/>
                      <a:pt x="17479" y="5642"/>
                    </a:cubicBezTo>
                    <a:cubicBezTo>
                      <a:pt x="17479" y="5642"/>
                      <a:pt x="18467" y="3392"/>
                      <a:pt x="16848" y="3154"/>
                    </a:cubicBezTo>
                    <a:cubicBezTo>
                      <a:pt x="15229" y="2915"/>
                      <a:pt x="11383" y="82"/>
                      <a:pt x="9597" y="10"/>
                    </a:cubicBezTo>
                    <a:cubicBezTo>
                      <a:pt x="9460" y="4"/>
                      <a:pt x="9287" y="1"/>
                      <a:pt x="9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5"/>
              <p:cNvSpPr/>
              <p:nvPr/>
            </p:nvSpPr>
            <p:spPr>
              <a:xfrm>
                <a:off x="3274800" y="3214225"/>
                <a:ext cx="199450" cy="384575"/>
              </a:xfrm>
              <a:custGeom>
                <a:avLst/>
                <a:gdLst/>
                <a:ahLst/>
                <a:cxnLst/>
                <a:rect l="l" t="t" r="r" b="b"/>
                <a:pathLst>
                  <a:path w="7978" h="15383" extrusionOk="0">
                    <a:moveTo>
                      <a:pt x="1" y="0"/>
                    </a:moveTo>
                    <a:cubicBezTo>
                      <a:pt x="1" y="0"/>
                      <a:pt x="4846" y="2203"/>
                      <a:pt x="5382" y="5691"/>
                    </a:cubicBezTo>
                    <a:cubicBezTo>
                      <a:pt x="5930" y="9180"/>
                      <a:pt x="5787" y="12728"/>
                      <a:pt x="6966" y="15383"/>
                    </a:cubicBezTo>
                    <a:cubicBezTo>
                      <a:pt x="6966" y="15383"/>
                      <a:pt x="6251" y="9013"/>
                      <a:pt x="7109" y="6668"/>
                    </a:cubicBezTo>
                    <a:cubicBezTo>
                      <a:pt x="7978" y="4310"/>
                      <a:pt x="4370" y="13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5"/>
              <p:cNvSpPr/>
              <p:nvPr/>
            </p:nvSpPr>
            <p:spPr>
              <a:xfrm>
                <a:off x="3394150" y="2867450"/>
                <a:ext cx="242625" cy="268500"/>
              </a:xfrm>
              <a:custGeom>
                <a:avLst/>
                <a:gdLst/>
                <a:ahLst/>
                <a:cxnLst/>
                <a:rect l="l" t="t" r="r" b="b"/>
                <a:pathLst>
                  <a:path w="9705" h="10740" extrusionOk="0">
                    <a:moveTo>
                      <a:pt x="1" y="0"/>
                    </a:moveTo>
                    <a:cubicBezTo>
                      <a:pt x="1" y="0"/>
                      <a:pt x="2454" y="5287"/>
                      <a:pt x="5859" y="6358"/>
                    </a:cubicBezTo>
                    <a:cubicBezTo>
                      <a:pt x="9264" y="7418"/>
                      <a:pt x="9705" y="6549"/>
                      <a:pt x="9705" y="6549"/>
                    </a:cubicBezTo>
                    <a:cubicBezTo>
                      <a:pt x="9705" y="6549"/>
                      <a:pt x="2251" y="1074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5"/>
              <p:cNvSpPr/>
              <p:nvPr/>
            </p:nvSpPr>
            <p:spPr>
              <a:xfrm>
                <a:off x="3570975" y="3196650"/>
                <a:ext cx="84250" cy="638200"/>
              </a:xfrm>
              <a:custGeom>
                <a:avLst/>
                <a:gdLst/>
                <a:ahLst/>
                <a:cxnLst/>
                <a:rect l="l" t="t" r="r" b="b"/>
                <a:pathLst>
                  <a:path w="3370" h="25528" extrusionOk="0">
                    <a:moveTo>
                      <a:pt x="2132" y="1"/>
                    </a:moveTo>
                    <a:cubicBezTo>
                      <a:pt x="2132" y="1"/>
                      <a:pt x="1298" y="5311"/>
                      <a:pt x="2334" y="9002"/>
                    </a:cubicBezTo>
                    <a:cubicBezTo>
                      <a:pt x="3370" y="12693"/>
                      <a:pt x="3358" y="16384"/>
                      <a:pt x="2917" y="20956"/>
                    </a:cubicBezTo>
                    <a:cubicBezTo>
                      <a:pt x="2489" y="25528"/>
                      <a:pt x="3048" y="11955"/>
                      <a:pt x="1524" y="9585"/>
                    </a:cubicBezTo>
                    <a:cubicBezTo>
                      <a:pt x="0" y="7216"/>
                      <a:pt x="1631" y="1763"/>
                      <a:pt x="2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5"/>
              <p:cNvSpPr/>
              <p:nvPr/>
            </p:nvSpPr>
            <p:spPr>
              <a:xfrm>
                <a:off x="3537325" y="3705050"/>
                <a:ext cx="84875" cy="638500"/>
              </a:xfrm>
              <a:custGeom>
                <a:avLst/>
                <a:gdLst/>
                <a:ahLst/>
                <a:cxnLst/>
                <a:rect l="l" t="t" r="r" b="b"/>
                <a:pathLst>
                  <a:path w="3395" h="25540" extrusionOk="0">
                    <a:moveTo>
                      <a:pt x="2156" y="0"/>
                    </a:moveTo>
                    <a:cubicBezTo>
                      <a:pt x="2156" y="0"/>
                      <a:pt x="1322" y="5323"/>
                      <a:pt x="2358" y="9013"/>
                    </a:cubicBezTo>
                    <a:cubicBezTo>
                      <a:pt x="3394" y="12693"/>
                      <a:pt x="3370" y="16383"/>
                      <a:pt x="2942" y="20955"/>
                    </a:cubicBezTo>
                    <a:cubicBezTo>
                      <a:pt x="2513" y="25539"/>
                      <a:pt x="3073" y="11954"/>
                      <a:pt x="1537" y="9597"/>
                    </a:cubicBezTo>
                    <a:cubicBezTo>
                      <a:pt x="1" y="7239"/>
                      <a:pt x="1656" y="1775"/>
                      <a:pt x="2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5"/>
              <p:cNvSpPr/>
              <p:nvPr/>
            </p:nvSpPr>
            <p:spPr>
              <a:xfrm>
                <a:off x="3475125" y="3539550"/>
                <a:ext cx="84850" cy="537300"/>
              </a:xfrm>
              <a:custGeom>
                <a:avLst/>
                <a:gdLst/>
                <a:ahLst/>
                <a:cxnLst/>
                <a:rect l="l" t="t" r="r" b="b"/>
                <a:pathLst>
                  <a:path w="3394" h="21492" extrusionOk="0">
                    <a:moveTo>
                      <a:pt x="1251" y="1"/>
                    </a:moveTo>
                    <a:cubicBezTo>
                      <a:pt x="1251" y="1"/>
                      <a:pt x="2084" y="4477"/>
                      <a:pt x="1048" y="7585"/>
                    </a:cubicBezTo>
                    <a:cubicBezTo>
                      <a:pt x="0" y="10692"/>
                      <a:pt x="24" y="13788"/>
                      <a:pt x="465" y="17646"/>
                    </a:cubicBezTo>
                    <a:cubicBezTo>
                      <a:pt x="893" y="21491"/>
                      <a:pt x="334" y="10061"/>
                      <a:pt x="1858" y="8085"/>
                    </a:cubicBezTo>
                    <a:cubicBezTo>
                      <a:pt x="3394" y="6097"/>
                      <a:pt x="1751" y="1489"/>
                      <a:pt x="1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5"/>
              <p:cNvSpPr/>
              <p:nvPr/>
            </p:nvSpPr>
            <p:spPr>
              <a:xfrm>
                <a:off x="3384350" y="3772625"/>
                <a:ext cx="84850" cy="537275"/>
              </a:xfrm>
              <a:custGeom>
                <a:avLst/>
                <a:gdLst/>
                <a:ahLst/>
                <a:cxnLst/>
                <a:rect l="l" t="t" r="r" b="b"/>
                <a:pathLst>
                  <a:path w="3394" h="21491" extrusionOk="0">
                    <a:moveTo>
                      <a:pt x="1238" y="0"/>
                    </a:moveTo>
                    <a:cubicBezTo>
                      <a:pt x="1238" y="0"/>
                      <a:pt x="2072" y="4477"/>
                      <a:pt x="1036" y="7573"/>
                    </a:cubicBezTo>
                    <a:cubicBezTo>
                      <a:pt x="0" y="10680"/>
                      <a:pt x="24" y="13788"/>
                      <a:pt x="453" y="17645"/>
                    </a:cubicBezTo>
                    <a:cubicBezTo>
                      <a:pt x="881" y="21491"/>
                      <a:pt x="322" y="10061"/>
                      <a:pt x="1857" y="8073"/>
                    </a:cubicBezTo>
                    <a:cubicBezTo>
                      <a:pt x="3393" y="6084"/>
                      <a:pt x="1738" y="1488"/>
                      <a:pt x="1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5"/>
              <p:cNvSpPr/>
              <p:nvPr/>
            </p:nvSpPr>
            <p:spPr>
              <a:xfrm>
                <a:off x="4853875" y="1802425"/>
                <a:ext cx="15800" cy="36650"/>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5"/>
              <p:cNvSpPr/>
              <p:nvPr/>
            </p:nvSpPr>
            <p:spPr>
              <a:xfrm>
                <a:off x="4734200" y="1832825"/>
                <a:ext cx="232200" cy="204625"/>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5"/>
              <p:cNvSpPr/>
              <p:nvPr/>
            </p:nvSpPr>
            <p:spPr>
              <a:xfrm>
                <a:off x="4765750" y="1840825"/>
                <a:ext cx="186975" cy="196650"/>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5"/>
              <p:cNvSpPr/>
              <p:nvPr/>
            </p:nvSpPr>
            <p:spPr>
              <a:xfrm>
                <a:off x="4773200" y="1873800"/>
                <a:ext cx="58375" cy="68525"/>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5"/>
              <p:cNvSpPr/>
              <p:nvPr/>
            </p:nvSpPr>
            <p:spPr>
              <a:xfrm>
                <a:off x="4856250" y="1802875"/>
                <a:ext cx="64625" cy="33950"/>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5"/>
              <p:cNvSpPr/>
              <p:nvPr/>
            </p:nvSpPr>
            <p:spPr>
              <a:xfrm>
                <a:off x="4862200" y="1817025"/>
                <a:ext cx="52125" cy="5675"/>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5"/>
              <p:cNvSpPr/>
              <p:nvPr/>
            </p:nvSpPr>
            <p:spPr>
              <a:xfrm>
                <a:off x="4873225" y="1821475"/>
                <a:ext cx="8350" cy="8075"/>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5"/>
              <p:cNvSpPr/>
              <p:nvPr/>
            </p:nvSpPr>
            <p:spPr>
              <a:xfrm>
                <a:off x="4881550" y="1811075"/>
                <a:ext cx="10150" cy="9550"/>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5"/>
              <p:cNvSpPr/>
              <p:nvPr/>
            </p:nvSpPr>
            <p:spPr>
              <a:xfrm>
                <a:off x="4897625" y="1818800"/>
                <a:ext cx="8050" cy="627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5"/>
              <p:cNvSpPr/>
              <p:nvPr/>
            </p:nvSpPr>
            <p:spPr>
              <a:xfrm>
                <a:off x="4546975" y="1873575"/>
                <a:ext cx="14025" cy="31875"/>
              </a:xfrm>
              <a:custGeom>
                <a:avLst/>
                <a:gdLst/>
                <a:ahLst/>
                <a:cxnLst/>
                <a:rect l="l" t="t" r="r" b="b"/>
                <a:pathLst>
                  <a:path w="561" h="1275" fill="none" extrusionOk="0">
                    <a:moveTo>
                      <a:pt x="560" y="1274"/>
                    </a:moveTo>
                    <a:cubicBezTo>
                      <a:pt x="525" y="798"/>
                      <a:pt x="334" y="346"/>
                      <a:pt x="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5"/>
              <p:cNvSpPr/>
              <p:nvPr/>
            </p:nvSpPr>
            <p:spPr>
              <a:xfrm>
                <a:off x="4463350" y="1900125"/>
                <a:ext cx="201225" cy="177000"/>
              </a:xfrm>
              <a:custGeom>
                <a:avLst/>
                <a:gdLst/>
                <a:ahLst/>
                <a:cxnLst/>
                <a:rect l="l" t="t" r="r" b="b"/>
                <a:pathLst>
                  <a:path w="8049" h="7080" extrusionOk="0">
                    <a:moveTo>
                      <a:pt x="4024" y="0"/>
                    </a:moveTo>
                    <a:cubicBezTo>
                      <a:pt x="2634" y="0"/>
                      <a:pt x="1316" y="824"/>
                      <a:pt x="750" y="2189"/>
                    </a:cubicBezTo>
                    <a:cubicBezTo>
                      <a:pt x="0" y="3987"/>
                      <a:pt x="857" y="6058"/>
                      <a:pt x="2667" y="6808"/>
                    </a:cubicBezTo>
                    <a:cubicBezTo>
                      <a:pt x="3112" y="6993"/>
                      <a:pt x="3572" y="7080"/>
                      <a:pt x="4025" y="7080"/>
                    </a:cubicBezTo>
                    <a:cubicBezTo>
                      <a:pt x="5415" y="7080"/>
                      <a:pt x="6733" y="6257"/>
                      <a:pt x="7299" y="4892"/>
                    </a:cubicBezTo>
                    <a:cubicBezTo>
                      <a:pt x="8049" y="3082"/>
                      <a:pt x="7180" y="1010"/>
                      <a:pt x="5382" y="272"/>
                    </a:cubicBezTo>
                    <a:cubicBezTo>
                      <a:pt x="4937" y="88"/>
                      <a:pt x="4477" y="0"/>
                      <a:pt x="4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5"/>
              <p:cNvSpPr/>
              <p:nvPr/>
            </p:nvSpPr>
            <p:spPr>
              <a:xfrm>
                <a:off x="4475250" y="1907200"/>
                <a:ext cx="161650" cy="169875"/>
              </a:xfrm>
              <a:custGeom>
                <a:avLst/>
                <a:gdLst/>
                <a:ahLst/>
                <a:cxnLst/>
                <a:rect l="l" t="t" r="r" b="b"/>
                <a:pathLst>
                  <a:path w="6466" h="6795" extrusionOk="0">
                    <a:moveTo>
                      <a:pt x="2167" y="1"/>
                    </a:moveTo>
                    <a:lnTo>
                      <a:pt x="2167" y="1"/>
                    </a:lnTo>
                    <a:cubicBezTo>
                      <a:pt x="858" y="549"/>
                      <a:pt x="0" y="1834"/>
                      <a:pt x="0" y="3251"/>
                    </a:cubicBezTo>
                    <a:cubicBezTo>
                      <a:pt x="0" y="4811"/>
                      <a:pt x="1013" y="6180"/>
                      <a:pt x="2501" y="6633"/>
                    </a:cubicBezTo>
                    <a:cubicBezTo>
                      <a:pt x="2848" y="6742"/>
                      <a:pt x="3202" y="6794"/>
                      <a:pt x="3553" y="6794"/>
                    </a:cubicBezTo>
                    <a:cubicBezTo>
                      <a:pt x="4693" y="6794"/>
                      <a:pt x="5792" y="6238"/>
                      <a:pt x="6466" y="5263"/>
                    </a:cubicBezTo>
                    <a:lnTo>
                      <a:pt x="6466" y="5263"/>
                    </a:lnTo>
                    <a:cubicBezTo>
                      <a:pt x="6020" y="5450"/>
                      <a:pt x="5554" y="5540"/>
                      <a:pt x="5093" y="5540"/>
                    </a:cubicBezTo>
                    <a:cubicBezTo>
                      <a:pt x="4053" y="5540"/>
                      <a:pt x="3039" y="5081"/>
                      <a:pt x="2346" y="4239"/>
                    </a:cubicBezTo>
                    <a:cubicBezTo>
                      <a:pt x="1358" y="3013"/>
                      <a:pt x="1286" y="1287"/>
                      <a:pt x="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5"/>
              <p:cNvSpPr/>
              <p:nvPr/>
            </p:nvSpPr>
            <p:spPr>
              <a:xfrm>
                <a:off x="4580025" y="1935525"/>
                <a:ext cx="50625" cy="59175"/>
              </a:xfrm>
              <a:custGeom>
                <a:avLst/>
                <a:gdLst/>
                <a:ahLst/>
                <a:cxnLst/>
                <a:rect l="l" t="t" r="r" b="b"/>
                <a:pathLst>
                  <a:path w="2025" h="2367" extrusionOk="0">
                    <a:moveTo>
                      <a:pt x="807" y="1"/>
                    </a:moveTo>
                    <a:cubicBezTo>
                      <a:pt x="739" y="1"/>
                      <a:pt x="673" y="12"/>
                      <a:pt x="608" y="35"/>
                    </a:cubicBezTo>
                    <a:cubicBezTo>
                      <a:pt x="167" y="178"/>
                      <a:pt x="0" y="821"/>
                      <a:pt x="215" y="1463"/>
                    </a:cubicBezTo>
                    <a:cubicBezTo>
                      <a:pt x="408" y="2001"/>
                      <a:pt x="826" y="2366"/>
                      <a:pt x="1210" y="2366"/>
                    </a:cubicBezTo>
                    <a:cubicBezTo>
                      <a:pt x="1277" y="2366"/>
                      <a:pt x="1342" y="2355"/>
                      <a:pt x="1405" y="2333"/>
                    </a:cubicBezTo>
                    <a:cubicBezTo>
                      <a:pt x="1846" y="2190"/>
                      <a:pt x="2025" y="1547"/>
                      <a:pt x="1798" y="916"/>
                    </a:cubicBezTo>
                    <a:cubicBezTo>
                      <a:pt x="1616" y="367"/>
                      <a:pt x="1199" y="1"/>
                      <a:pt x="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5"/>
              <p:cNvSpPr/>
              <p:nvPr/>
            </p:nvSpPr>
            <p:spPr>
              <a:xfrm>
                <a:off x="4502625" y="1874000"/>
                <a:ext cx="56000" cy="29525"/>
              </a:xfrm>
              <a:custGeom>
                <a:avLst/>
                <a:gdLst/>
                <a:ahLst/>
                <a:cxnLst/>
                <a:rect l="l" t="t" r="r" b="b"/>
                <a:pathLst>
                  <a:path w="2240" h="1181" extrusionOk="0">
                    <a:moveTo>
                      <a:pt x="1066" y="1"/>
                    </a:moveTo>
                    <a:cubicBezTo>
                      <a:pt x="503" y="1"/>
                      <a:pt x="1" y="472"/>
                      <a:pt x="1" y="472"/>
                    </a:cubicBezTo>
                    <a:cubicBezTo>
                      <a:pt x="1" y="472"/>
                      <a:pt x="441" y="1115"/>
                      <a:pt x="1061" y="1174"/>
                    </a:cubicBezTo>
                    <a:cubicBezTo>
                      <a:pt x="1098" y="1179"/>
                      <a:pt x="1136" y="1181"/>
                      <a:pt x="1174" y="1181"/>
                    </a:cubicBezTo>
                    <a:cubicBezTo>
                      <a:pt x="1737" y="1181"/>
                      <a:pt x="2239" y="710"/>
                      <a:pt x="2239" y="710"/>
                    </a:cubicBezTo>
                    <a:cubicBezTo>
                      <a:pt x="2239" y="710"/>
                      <a:pt x="1799" y="79"/>
                      <a:pt x="1180" y="7"/>
                    </a:cubicBezTo>
                    <a:cubicBezTo>
                      <a:pt x="1142" y="3"/>
                      <a:pt x="1104" y="1"/>
                      <a:pt x="1066"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5"/>
              <p:cNvSpPr/>
              <p:nvPr/>
            </p:nvSpPr>
            <p:spPr>
              <a:xfrm>
                <a:off x="4508575" y="1886375"/>
                <a:ext cx="44975" cy="4775"/>
              </a:xfrm>
              <a:custGeom>
                <a:avLst/>
                <a:gdLst/>
                <a:ahLst/>
                <a:cxnLst/>
                <a:rect l="l" t="t" r="r" b="b"/>
                <a:pathLst>
                  <a:path w="1799" h="191" fill="none" extrusionOk="0">
                    <a:moveTo>
                      <a:pt x="1799" y="191"/>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5"/>
              <p:cNvSpPr/>
              <p:nvPr/>
            </p:nvSpPr>
            <p:spPr>
              <a:xfrm>
                <a:off x="4536875" y="1890250"/>
                <a:ext cx="7150" cy="6875"/>
              </a:xfrm>
              <a:custGeom>
                <a:avLst/>
                <a:gdLst/>
                <a:ahLst/>
                <a:cxnLst/>
                <a:rect l="l" t="t" r="r" b="b"/>
                <a:pathLst>
                  <a:path w="286" h="275" fill="none" extrusionOk="0">
                    <a:moveTo>
                      <a:pt x="286" y="0"/>
                    </a:moveTo>
                    <a:lnTo>
                      <a:pt x="0" y="274"/>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5"/>
              <p:cNvSpPr/>
              <p:nvPr/>
            </p:nvSpPr>
            <p:spPr>
              <a:xfrm>
                <a:off x="4528225" y="1881325"/>
                <a:ext cx="8675" cy="8050"/>
              </a:xfrm>
              <a:custGeom>
                <a:avLst/>
                <a:gdLst/>
                <a:ahLst/>
                <a:cxnLst/>
                <a:rect l="l" t="t" r="r" b="b"/>
                <a:pathLst>
                  <a:path w="347" h="322" fill="none" extrusionOk="0">
                    <a:moveTo>
                      <a:pt x="346" y="322"/>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5"/>
              <p:cNvSpPr/>
              <p:nvPr/>
            </p:nvSpPr>
            <p:spPr>
              <a:xfrm>
                <a:off x="4515725" y="1887850"/>
                <a:ext cx="7175" cy="5400"/>
              </a:xfrm>
              <a:custGeom>
                <a:avLst/>
                <a:gdLst/>
                <a:ahLst/>
                <a:cxnLst/>
                <a:rect l="l" t="t" r="r" b="b"/>
                <a:pathLst>
                  <a:path w="287" h="216" fill="none" extrusionOk="0">
                    <a:moveTo>
                      <a:pt x="286" y="1"/>
                    </a:moveTo>
                    <a:lnTo>
                      <a:pt x="1" y="215"/>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5"/>
              <p:cNvSpPr/>
              <p:nvPr/>
            </p:nvSpPr>
            <p:spPr>
              <a:xfrm>
                <a:off x="4354400" y="2053350"/>
                <a:ext cx="4500" cy="30700"/>
              </a:xfrm>
              <a:custGeom>
                <a:avLst/>
                <a:gdLst/>
                <a:ahLst/>
                <a:cxnLst/>
                <a:rect l="l" t="t" r="r" b="b"/>
                <a:pathLst>
                  <a:path w="180" h="1228" fill="none" extrusionOk="0">
                    <a:moveTo>
                      <a:pt x="1" y="1227"/>
                    </a:moveTo>
                    <a:cubicBezTo>
                      <a:pt x="155" y="834"/>
                      <a:pt x="179" y="406"/>
                      <a:pt x="60"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5"/>
              <p:cNvSpPr/>
              <p:nvPr/>
            </p:nvSpPr>
            <p:spPr>
              <a:xfrm>
                <a:off x="4237425" y="2072650"/>
                <a:ext cx="173250" cy="155250"/>
              </a:xfrm>
              <a:custGeom>
                <a:avLst/>
                <a:gdLst/>
                <a:ahLst/>
                <a:cxnLst/>
                <a:rect l="l" t="t" r="r" b="b"/>
                <a:pathLst>
                  <a:path w="6930" h="6210" extrusionOk="0">
                    <a:moveTo>
                      <a:pt x="3465" y="1"/>
                    </a:moveTo>
                    <a:cubicBezTo>
                      <a:pt x="2743" y="1"/>
                      <a:pt x="2018" y="252"/>
                      <a:pt x="1429" y="765"/>
                    </a:cubicBezTo>
                    <a:cubicBezTo>
                      <a:pt x="143" y="1884"/>
                      <a:pt x="0" y="3837"/>
                      <a:pt x="1120" y="5134"/>
                    </a:cubicBezTo>
                    <a:cubicBezTo>
                      <a:pt x="1733" y="5845"/>
                      <a:pt x="2600" y="6210"/>
                      <a:pt x="3472" y="6210"/>
                    </a:cubicBezTo>
                    <a:cubicBezTo>
                      <a:pt x="4191" y="6210"/>
                      <a:pt x="4914" y="5962"/>
                      <a:pt x="5501" y="5456"/>
                    </a:cubicBezTo>
                    <a:cubicBezTo>
                      <a:pt x="6787" y="4325"/>
                      <a:pt x="6930" y="2372"/>
                      <a:pt x="5811" y="1074"/>
                    </a:cubicBezTo>
                    <a:cubicBezTo>
                      <a:pt x="5199" y="365"/>
                      <a:pt x="4335" y="1"/>
                      <a:pt x="3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5"/>
              <p:cNvSpPr/>
              <p:nvPr/>
            </p:nvSpPr>
            <p:spPr>
              <a:xfrm>
                <a:off x="4226925" y="2072825"/>
                <a:ext cx="134650" cy="155225"/>
              </a:xfrm>
              <a:custGeom>
                <a:avLst/>
                <a:gdLst/>
                <a:ahLst/>
                <a:cxnLst/>
                <a:rect l="l" t="t" r="r" b="b"/>
                <a:pathLst>
                  <a:path w="5386" h="6209" extrusionOk="0">
                    <a:moveTo>
                      <a:pt x="3879" y="1"/>
                    </a:moveTo>
                    <a:cubicBezTo>
                      <a:pt x="2719" y="1"/>
                      <a:pt x="1639" y="654"/>
                      <a:pt x="1111" y="1710"/>
                    </a:cubicBezTo>
                    <a:cubicBezTo>
                      <a:pt x="0" y="3913"/>
                      <a:pt x="1750" y="6209"/>
                      <a:pt x="3874" y="6209"/>
                    </a:cubicBezTo>
                    <a:cubicBezTo>
                      <a:pt x="4368" y="6209"/>
                      <a:pt x="4882" y="6085"/>
                      <a:pt x="5385" y="5806"/>
                    </a:cubicBezTo>
                    <a:cubicBezTo>
                      <a:pt x="4016" y="5711"/>
                      <a:pt x="2873" y="4734"/>
                      <a:pt x="2575" y="3389"/>
                    </a:cubicBezTo>
                    <a:cubicBezTo>
                      <a:pt x="2278" y="2056"/>
                      <a:pt x="2885" y="674"/>
                      <a:pt x="4088" y="8"/>
                    </a:cubicBezTo>
                    <a:cubicBezTo>
                      <a:pt x="4018" y="3"/>
                      <a:pt x="3949" y="1"/>
                      <a:pt x="3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5"/>
              <p:cNvSpPr/>
              <p:nvPr/>
            </p:nvSpPr>
            <p:spPr>
              <a:xfrm>
                <a:off x="4345475" y="2121425"/>
                <a:ext cx="40200" cy="53200"/>
              </a:xfrm>
              <a:custGeom>
                <a:avLst/>
                <a:gdLst/>
                <a:ahLst/>
                <a:cxnLst/>
                <a:rect l="l" t="t" r="r" b="b"/>
                <a:pathLst>
                  <a:path w="1608" h="2128" extrusionOk="0">
                    <a:moveTo>
                      <a:pt x="881" y="1"/>
                    </a:moveTo>
                    <a:cubicBezTo>
                      <a:pt x="510" y="1"/>
                      <a:pt x="163" y="415"/>
                      <a:pt x="84" y="969"/>
                    </a:cubicBezTo>
                    <a:cubicBezTo>
                      <a:pt x="0" y="1552"/>
                      <a:pt x="262" y="2076"/>
                      <a:pt x="667" y="2124"/>
                    </a:cubicBezTo>
                    <a:cubicBezTo>
                      <a:pt x="688" y="2126"/>
                      <a:pt x="708" y="2127"/>
                      <a:pt x="729" y="2127"/>
                    </a:cubicBezTo>
                    <a:cubicBezTo>
                      <a:pt x="1110" y="2127"/>
                      <a:pt x="1457" y="1713"/>
                      <a:pt x="1536" y="1159"/>
                    </a:cubicBezTo>
                    <a:cubicBezTo>
                      <a:pt x="1608" y="576"/>
                      <a:pt x="1346" y="52"/>
                      <a:pt x="941" y="4"/>
                    </a:cubicBezTo>
                    <a:cubicBezTo>
                      <a:pt x="921" y="2"/>
                      <a:pt x="901" y="1"/>
                      <a:pt x="8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5"/>
              <p:cNvSpPr/>
              <p:nvPr/>
            </p:nvSpPr>
            <p:spPr>
              <a:xfrm>
                <a:off x="4316300" y="2044125"/>
                <a:ext cx="41400" cy="29800"/>
              </a:xfrm>
              <a:custGeom>
                <a:avLst/>
                <a:gdLst/>
                <a:ahLst/>
                <a:cxnLst/>
                <a:rect l="l" t="t" r="r" b="b"/>
                <a:pathLst>
                  <a:path w="1656" h="1192" extrusionOk="0">
                    <a:moveTo>
                      <a:pt x="468" y="0"/>
                    </a:moveTo>
                    <a:cubicBezTo>
                      <a:pt x="207" y="0"/>
                      <a:pt x="1" y="60"/>
                      <a:pt x="1" y="60"/>
                    </a:cubicBezTo>
                    <a:cubicBezTo>
                      <a:pt x="1" y="60"/>
                      <a:pt x="96" y="739"/>
                      <a:pt x="560" y="1025"/>
                    </a:cubicBezTo>
                    <a:cubicBezTo>
                      <a:pt x="759" y="1155"/>
                      <a:pt x="994" y="1192"/>
                      <a:pt x="1195" y="1192"/>
                    </a:cubicBezTo>
                    <a:cubicBezTo>
                      <a:pt x="1453" y="1192"/>
                      <a:pt x="1656" y="1132"/>
                      <a:pt x="1656" y="1132"/>
                    </a:cubicBezTo>
                    <a:cubicBezTo>
                      <a:pt x="1656" y="1132"/>
                      <a:pt x="1572" y="453"/>
                      <a:pt x="1108" y="167"/>
                    </a:cubicBezTo>
                    <a:cubicBezTo>
                      <a:pt x="909" y="37"/>
                      <a:pt x="672" y="0"/>
                      <a:pt x="468"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5"/>
              <p:cNvSpPr/>
              <p:nvPr/>
            </p:nvSpPr>
            <p:spPr>
              <a:xfrm>
                <a:off x="4320775" y="2048300"/>
                <a:ext cx="33350" cy="21750"/>
              </a:xfrm>
              <a:custGeom>
                <a:avLst/>
                <a:gdLst/>
                <a:ahLst/>
                <a:cxnLst/>
                <a:rect l="l" t="t" r="r" b="b"/>
                <a:pathLst>
                  <a:path w="1334" h="870" fill="none" extrusionOk="0">
                    <a:moveTo>
                      <a:pt x="1334" y="870"/>
                    </a:moveTo>
                    <a:lnTo>
                      <a:pt x="0"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5"/>
              <p:cNvSpPr/>
              <p:nvPr/>
            </p:nvSpPr>
            <p:spPr>
              <a:xfrm>
                <a:off x="4338625" y="2065550"/>
                <a:ext cx="8350" cy="2425"/>
              </a:xfrm>
              <a:custGeom>
                <a:avLst/>
                <a:gdLst/>
                <a:ahLst/>
                <a:cxnLst/>
                <a:rect l="l" t="t" r="r" b="b"/>
                <a:pathLst>
                  <a:path w="334" h="97" fill="none" extrusionOk="0">
                    <a:moveTo>
                      <a:pt x="334" y="1"/>
                    </a:moveTo>
                    <a:lnTo>
                      <a:pt x="1" y="96"/>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5"/>
              <p:cNvSpPr/>
              <p:nvPr/>
            </p:nvSpPr>
            <p:spPr>
              <a:xfrm>
                <a:off x="4338025" y="2052175"/>
                <a:ext cx="3900" cy="9850"/>
              </a:xfrm>
              <a:custGeom>
                <a:avLst/>
                <a:gdLst/>
                <a:ahLst/>
                <a:cxnLst/>
                <a:rect l="l" t="t" r="r" b="b"/>
                <a:pathLst>
                  <a:path w="156" h="394" fill="none" extrusionOk="0">
                    <a:moveTo>
                      <a:pt x="155" y="393"/>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5"/>
              <p:cNvSpPr/>
              <p:nvPr/>
            </p:nvSpPr>
            <p:spPr>
              <a:xfrm>
                <a:off x="4323750" y="2055150"/>
                <a:ext cx="7450" cy="1500"/>
              </a:xfrm>
              <a:custGeom>
                <a:avLst/>
                <a:gdLst/>
                <a:ahLst/>
                <a:cxnLst/>
                <a:rect l="l" t="t" r="r" b="b"/>
                <a:pathLst>
                  <a:path w="298" h="60" fill="none" extrusionOk="0">
                    <a:moveTo>
                      <a:pt x="298" y="0"/>
                    </a:moveTo>
                    <a:lnTo>
                      <a:pt x="0" y="6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5"/>
              <p:cNvSpPr/>
              <p:nvPr/>
            </p:nvSpPr>
            <p:spPr>
              <a:xfrm>
                <a:off x="4426725" y="2700750"/>
                <a:ext cx="6275" cy="39925"/>
              </a:xfrm>
              <a:custGeom>
                <a:avLst/>
                <a:gdLst/>
                <a:ahLst/>
                <a:cxnLst/>
                <a:rect l="l" t="t" r="r" b="b"/>
                <a:pathLst>
                  <a:path w="251" h="1597" fill="none" extrusionOk="0">
                    <a:moveTo>
                      <a:pt x="251" y="1596"/>
                    </a:moveTo>
                    <a:cubicBezTo>
                      <a:pt x="36" y="1096"/>
                      <a:pt x="1" y="525"/>
                      <a:pt x="167"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5"/>
              <p:cNvSpPr/>
              <p:nvPr/>
            </p:nvSpPr>
            <p:spPr>
              <a:xfrm>
                <a:off x="4358575" y="2725800"/>
                <a:ext cx="228625" cy="204625"/>
              </a:xfrm>
              <a:custGeom>
                <a:avLst/>
                <a:gdLst/>
                <a:ahLst/>
                <a:cxnLst/>
                <a:rect l="l" t="t" r="r" b="b"/>
                <a:pathLst>
                  <a:path w="9145" h="8185" extrusionOk="0">
                    <a:moveTo>
                      <a:pt x="4567" y="1"/>
                    </a:moveTo>
                    <a:cubicBezTo>
                      <a:pt x="3421" y="1"/>
                      <a:pt x="2284" y="479"/>
                      <a:pt x="1477" y="1416"/>
                    </a:cubicBezTo>
                    <a:cubicBezTo>
                      <a:pt x="0" y="3118"/>
                      <a:pt x="179" y="5702"/>
                      <a:pt x="1893" y="7190"/>
                    </a:cubicBezTo>
                    <a:cubicBezTo>
                      <a:pt x="2664" y="7858"/>
                      <a:pt x="3614" y="8185"/>
                      <a:pt x="4562" y="8185"/>
                    </a:cubicBezTo>
                    <a:cubicBezTo>
                      <a:pt x="5709" y="8185"/>
                      <a:pt x="6853" y="7706"/>
                      <a:pt x="7668" y="6774"/>
                    </a:cubicBezTo>
                    <a:cubicBezTo>
                      <a:pt x="9144" y="5059"/>
                      <a:pt x="8954" y="2475"/>
                      <a:pt x="7251" y="999"/>
                    </a:cubicBezTo>
                    <a:cubicBezTo>
                      <a:pt x="6474" y="330"/>
                      <a:pt x="5518" y="1"/>
                      <a:pt x="4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5"/>
              <p:cNvSpPr/>
              <p:nvPr/>
            </p:nvSpPr>
            <p:spPr>
              <a:xfrm>
                <a:off x="4423450" y="2725850"/>
                <a:ext cx="161075" cy="204675"/>
              </a:xfrm>
              <a:custGeom>
                <a:avLst/>
                <a:gdLst/>
                <a:ahLst/>
                <a:cxnLst/>
                <a:rect l="l" t="t" r="r" b="b"/>
                <a:pathLst>
                  <a:path w="6443" h="8187" extrusionOk="0">
                    <a:moveTo>
                      <a:pt x="1970" y="0"/>
                    </a:moveTo>
                    <a:cubicBezTo>
                      <a:pt x="1881" y="0"/>
                      <a:pt x="1792" y="3"/>
                      <a:pt x="1703" y="9"/>
                    </a:cubicBezTo>
                    <a:cubicBezTo>
                      <a:pt x="3299" y="890"/>
                      <a:pt x="4120" y="2712"/>
                      <a:pt x="3727" y="4486"/>
                    </a:cubicBezTo>
                    <a:cubicBezTo>
                      <a:pt x="3335" y="6260"/>
                      <a:pt x="1811" y="7557"/>
                      <a:pt x="1" y="7677"/>
                    </a:cubicBezTo>
                    <a:cubicBezTo>
                      <a:pt x="621" y="8020"/>
                      <a:pt x="1300" y="8187"/>
                      <a:pt x="1973" y="8187"/>
                    </a:cubicBezTo>
                    <a:cubicBezTo>
                      <a:pt x="3005" y="8187"/>
                      <a:pt x="4026" y="7795"/>
                      <a:pt x="4811" y="7045"/>
                    </a:cubicBezTo>
                    <a:cubicBezTo>
                      <a:pt x="6109" y="5807"/>
                      <a:pt x="6442" y="3867"/>
                      <a:pt x="5632" y="2259"/>
                    </a:cubicBezTo>
                    <a:cubicBezTo>
                      <a:pt x="4934" y="874"/>
                      <a:pt x="3512" y="0"/>
                      <a:pt x="1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5"/>
              <p:cNvSpPr/>
              <p:nvPr/>
            </p:nvSpPr>
            <p:spPr>
              <a:xfrm>
                <a:off x="4391600" y="2790500"/>
                <a:ext cx="53025" cy="70225"/>
              </a:xfrm>
              <a:custGeom>
                <a:avLst/>
                <a:gdLst/>
                <a:ahLst/>
                <a:cxnLst/>
                <a:rect l="l" t="t" r="r" b="b"/>
                <a:pathLst>
                  <a:path w="2121" h="2809" extrusionOk="0">
                    <a:moveTo>
                      <a:pt x="961" y="0"/>
                    </a:moveTo>
                    <a:cubicBezTo>
                      <a:pt x="930" y="0"/>
                      <a:pt x="900" y="2"/>
                      <a:pt x="870" y="7"/>
                    </a:cubicBezTo>
                    <a:cubicBezTo>
                      <a:pt x="346" y="78"/>
                      <a:pt x="1" y="757"/>
                      <a:pt x="96" y="1531"/>
                    </a:cubicBezTo>
                    <a:cubicBezTo>
                      <a:pt x="198" y="2267"/>
                      <a:pt x="666" y="2809"/>
                      <a:pt x="1162" y="2809"/>
                    </a:cubicBezTo>
                    <a:cubicBezTo>
                      <a:pt x="1188" y="2809"/>
                      <a:pt x="1213" y="2807"/>
                      <a:pt x="1239" y="2805"/>
                    </a:cubicBezTo>
                    <a:cubicBezTo>
                      <a:pt x="1763" y="2733"/>
                      <a:pt x="2120" y="2043"/>
                      <a:pt x="2013" y="1281"/>
                    </a:cubicBezTo>
                    <a:cubicBezTo>
                      <a:pt x="1923" y="540"/>
                      <a:pt x="1453"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5"/>
              <p:cNvSpPr/>
              <p:nvPr/>
            </p:nvSpPr>
            <p:spPr>
              <a:xfrm>
                <a:off x="4428225" y="2688325"/>
                <a:ext cx="54800" cy="39300"/>
              </a:xfrm>
              <a:custGeom>
                <a:avLst/>
                <a:gdLst/>
                <a:ahLst/>
                <a:cxnLst/>
                <a:rect l="l" t="t" r="r" b="b"/>
                <a:pathLst>
                  <a:path w="2192" h="1572" extrusionOk="0">
                    <a:moveTo>
                      <a:pt x="1565" y="1"/>
                    </a:moveTo>
                    <a:cubicBezTo>
                      <a:pt x="1298" y="1"/>
                      <a:pt x="989" y="47"/>
                      <a:pt x="727" y="212"/>
                    </a:cubicBezTo>
                    <a:cubicBezTo>
                      <a:pt x="119" y="593"/>
                      <a:pt x="0" y="1486"/>
                      <a:pt x="0" y="1486"/>
                    </a:cubicBezTo>
                    <a:cubicBezTo>
                      <a:pt x="0" y="1486"/>
                      <a:pt x="280" y="1572"/>
                      <a:pt x="633" y="1572"/>
                    </a:cubicBezTo>
                    <a:cubicBezTo>
                      <a:pt x="898" y="1572"/>
                      <a:pt x="1205" y="1524"/>
                      <a:pt x="1465" y="1355"/>
                    </a:cubicBezTo>
                    <a:cubicBezTo>
                      <a:pt x="2072" y="962"/>
                      <a:pt x="2191" y="81"/>
                      <a:pt x="2191" y="81"/>
                    </a:cubicBezTo>
                    <a:cubicBezTo>
                      <a:pt x="2191" y="81"/>
                      <a:pt x="1915" y="1"/>
                      <a:pt x="156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5"/>
              <p:cNvSpPr/>
              <p:nvPr/>
            </p:nvSpPr>
            <p:spPr>
              <a:xfrm>
                <a:off x="4433275" y="2693925"/>
                <a:ext cx="43775" cy="28300"/>
              </a:xfrm>
              <a:custGeom>
                <a:avLst/>
                <a:gdLst/>
                <a:ahLst/>
                <a:cxnLst/>
                <a:rect l="l" t="t" r="r" b="b"/>
                <a:pathLst>
                  <a:path w="1751" h="1132" fill="none" extrusionOk="0">
                    <a:moveTo>
                      <a:pt x="1" y="1131"/>
                    </a:moveTo>
                    <a:lnTo>
                      <a:pt x="175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5"/>
              <p:cNvSpPr/>
              <p:nvPr/>
            </p:nvSpPr>
            <p:spPr>
              <a:xfrm>
                <a:off x="4442500" y="2716525"/>
                <a:ext cx="11050" cy="3300"/>
              </a:xfrm>
              <a:custGeom>
                <a:avLst/>
                <a:gdLst/>
                <a:ahLst/>
                <a:cxnLst/>
                <a:rect l="l" t="t" r="r" b="b"/>
                <a:pathLst>
                  <a:path w="442" h="132" fill="none" extrusionOk="0">
                    <a:moveTo>
                      <a:pt x="1" y="1"/>
                    </a:moveTo>
                    <a:lnTo>
                      <a:pt x="441" y="13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5"/>
              <p:cNvSpPr/>
              <p:nvPr/>
            </p:nvSpPr>
            <p:spPr>
              <a:xfrm>
                <a:off x="4449350" y="2698975"/>
                <a:ext cx="5100" cy="12825"/>
              </a:xfrm>
              <a:custGeom>
                <a:avLst/>
                <a:gdLst/>
                <a:ahLst/>
                <a:cxnLst/>
                <a:rect l="l" t="t" r="r" b="b"/>
                <a:pathLst>
                  <a:path w="204" h="513" fill="none" extrusionOk="0">
                    <a:moveTo>
                      <a:pt x="1" y="512"/>
                    </a:moveTo>
                    <a:lnTo>
                      <a:pt x="20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5"/>
              <p:cNvSpPr/>
              <p:nvPr/>
            </p:nvSpPr>
            <p:spPr>
              <a:xfrm>
                <a:off x="4463350" y="2703150"/>
                <a:ext cx="9850" cy="1800"/>
              </a:xfrm>
              <a:custGeom>
                <a:avLst/>
                <a:gdLst/>
                <a:ahLst/>
                <a:cxnLst/>
                <a:rect l="l" t="t" r="r" b="b"/>
                <a:pathLst>
                  <a:path w="394" h="72" fill="none" extrusionOk="0">
                    <a:moveTo>
                      <a:pt x="0" y="0"/>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5"/>
              <p:cNvSpPr/>
              <p:nvPr/>
            </p:nvSpPr>
            <p:spPr>
              <a:xfrm>
                <a:off x="4100500" y="2769225"/>
                <a:ext cx="5075" cy="32750"/>
              </a:xfrm>
              <a:custGeom>
                <a:avLst/>
                <a:gdLst/>
                <a:ahLst/>
                <a:cxnLst/>
                <a:rect l="l" t="t" r="r" b="b"/>
                <a:pathLst>
                  <a:path w="203" h="1310" fill="none" extrusionOk="0">
                    <a:moveTo>
                      <a:pt x="203" y="1310"/>
                    </a:moveTo>
                    <a:cubicBezTo>
                      <a:pt x="24" y="893"/>
                      <a:pt x="1"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5"/>
              <p:cNvSpPr/>
              <p:nvPr/>
            </p:nvSpPr>
            <p:spPr>
              <a:xfrm>
                <a:off x="4045125" y="2789725"/>
                <a:ext cx="185775" cy="166275"/>
              </a:xfrm>
              <a:custGeom>
                <a:avLst/>
                <a:gdLst/>
                <a:ahLst/>
                <a:cxnLst/>
                <a:rect l="l" t="t" r="r" b="b"/>
                <a:pathLst>
                  <a:path w="7431" h="6651" extrusionOk="0">
                    <a:moveTo>
                      <a:pt x="3718" y="1"/>
                    </a:moveTo>
                    <a:cubicBezTo>
                      <a:pt x="2787" y="1"/>
                      <a:pt x="1861" y="389"/>
                      <a:pt x="1203" y="1145"/>
                    </a:cubicBezTo>
                    <a:cubicBezTo>
                      <a:pt x="1" y="2538"/>
                      <a:pt x="144" y="4633"/>
                      <a:pt x="1537" y="5836"/>
                    </a:cubicBezTo>
                    <a:cubicBezTo>
                      <a:pt x="2170" y="6382"/>
                      <a:pt x="2947" y="6651"/>
                      <a:pt x="3720" y="6651"/>
                    </a:cubicBezTo>
                    <a:cubicBezTo>
                      <a:pt x="4649" y="6651"/>
                      <a:pt x="5572" y="6263"/>
                      <a:pt x="6228" y="5503"/>
                    </a:cubicBezTo>
                    <a:cubicBezTo>
                      <a:pt x="7430" y="4109"/>
                      <a:pt x="7276" y="2014"/>
                      <a:pt x="5895" y="811"/>
                    </a:cubicBezTo>
                    <a:cubicBezTo>
                      <a:pt x="5264" y="267"/>
                      <a:pt x="4489" y="1"/>
                      <a:pt x="37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5"/>
              <p:cNvSpPr/>
              <p:nvPr/>
            </p:nvSpPr>
            <p:spPr>
              <a:xfrm>
                <a:off x="4097825" y="2789850"/>
                <a:ext cx="131000" cy="166275"/>
              </a:xfrm>
              <a:custGeom>
                <a:avLst/>
                <a:gdLst/>
                <a:ahLst/>
                <a:cxnLst/>
                <a:rect l="l" t="t" r="r" b="b"/>
                <a:pathLst>
                  <a:path w="5240" h="6651" extrusionOk="0">
                    <a:moveTo>
                      <a:pt x="1627" y="0"/>
                    </a:moveTo>
                    <a:cubicBezTo>
                      <a:pt x="1550" y="0"/>
                      <a:pt x="1472" y="3"/>
                      <a:pt x="1393" y="9"/>
                    </a:cubicBezTo>
                    <a:cubicBezTo>
                      <a:pt x="2679" y="711"/>
                      <a:pt x="3346" y="2199"/>
                      <a:pt x="3025" y="3640"/>
                    </a:cubicBezTo>
                    <a:cubicBezTo>
                      <a:pt x="2703" y="5081"/>
                      <a:pt x="1477" y="6140"/>
                      <a:pt x="0" y="6236"/>
                    </a:cubicBezTo>
                    <a:cubicBezTo>
                      <a:pt x="505" y="6514"/>
                      <a:pt x="1059" y="6650"/>
                      <a:pt x="1609" y="6650"/>
                    </a:cubicBezTo>
                    <a:cubicBezTo>
                      <a:pt x="2446" y="6650"/>
                      <a:pt x="3273" y="6335"/>
                      <a:pt x="3906" y="5724"/>
                    </a:cubicBezTo>
                    <a:cubicBezTo>
                      <a:pt x="4965" y="4712"/>
                      <a:pt x="5239" y="3140"/>
                      <a:pt x="4584" y="1830"/>
                    </a:cubicBezTo>
                    <a:cubicBezTo>
                      <a:pt x="4013" y="710"/>
                      <a:pt x="2871" y="0"/>
                      <a:pt x="1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5"/>
              <p:cNvSpPr/>
              <p:nvPr/>
            </p:nvSpPr>
            <p:spPr>
              <a:xfrm>
                <a:off x="4071925" y="2842025"/>
                <a:ext cx="42875" cy="57125"/>
              </a:xfrm>
              <a:custGeom>
                <a:avLst/>
                <a:gdLst/>
                <a:ahLst/>
                <a:cxnLst/>
                <a:rect l="l" t="t" r="r" b="b"/>
                <a:pathLst>
                  <a:path w="1715" h="2285" extrusionOk="0">
                    <a:moveTo>
                      <a:pt x="779" y="0"/>
                    </a:moveTo>
                    <a:cubicBezTo>
                      <a:pt x="754" y="0"/>
                      <a:pt x="729" y="2"/>
                      <a:pt x="703" y="5"/>
                    </a:cubicBezTo>
                    <a:cubicBezTo>
                      <a:pt x="274" y="53"/>
                      <a:pt x="1" y="601"/>
                      <a:pt x="84" y="1244"/>
                    </a:cubicBezTo>
                    <a:cubicBezTo>
                      <a:pt x="162" y="1838"/>
                      <a:pt x="526" y="2285"/>
                      <a:pt x="936" y="2285"/>
                    </a:cubicBezTo>
                    <a:cubicBezTo>
                      <a:pt x="962" y="2285"/>
                      <a:pt x="987" y="2283"/>
                      <a:pt x="1013" y="2279"/>
                    </a:cubicBezTo>
                    <a:cubicBezTo>
                      <a:pt x="1441" y="2220"/>
                      <a:pt x="1715" y="1672"/>
                      <a:pt x="1644" y="1041"/>
                    </a:cubicBezTo>
                    <a:cubicBezTo>
                      <a:pt x="1554" y="447"/>
                      <a:pt x="1189"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5"/>
              <p:cNvSpPr/>
              <p:nvPr/>
            </p:nvSpPr>
            <p:spPr>
              <a:xfrm>
                <a:off x="4101700" y="2759125"/>
                <a:ext cx="44375" cy="32100"/>
              </a:xfrm>
              <a:custGeom>
                <a:avLst/>
                <a:gdLst/>
                <a:ahLst/>
                <a:cxnLst/>
                <a:rect l="l" t="t" r="r" b="b"/>
                <a:pathLst>
                  <a:path w="1775" h="1284" extrusionOk="0">
                    <a:moveTo>
                      <a:pt x="1257" y="1"/>
                    </a:moveTo>
                    <a:cubicBezTo>
                      <a:pt x="1041" y="1"/>
                      <a:pt x="793" y="40"/>
                      <a:pt x="584" y="178"/>
                    </a:cubicBezTo>
                    <a:cubicBezTo>
                      <a:pt x="95" y="500"/>
                      <a:pt x="0" y="1214"/>
                      <a:pt x="0" y="1214"/>
                    </a:cubicBezTo>
                    <a:cubicBezTo>
                      <a:pt x="0" y="1214"/>
                      <a:pt x="230" y="1284"/>
                      <a:pt x="517" y="1284"/>
                    </a:cubicBezTo>
                    <a:cubicBezTo>
                      <a:pt x="733" y="1284"/>
                      <a:pt x="982" y="1245"/>
                      <a:pt x="1191" y="1107"/>
                    </a:cubicBezTo>
                    <a:cubicBezTo>
                      <a:pt x="1679" y="785"/>
                      <a:pt x="1774" y="71"/>
                      <a:pt x="1774" y="71"/>
                    </a:cubicBezTo>
                    <a:cubicBezTo>
                      <a:pt x="1774" y="71"/>
                      <a:pt x="1545" y="1"/>
                      <a:pt x="1257"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5"/>
              <p:cNvSpPr/>
              <p:nvPr/>
            </p:nvSpPr>
            <p:spPr>
              <a:xfrm>
                <a:off x="4105850" y="2763850"/>
                <a:ext cx="35750" cy="22950"/>
              </a:xfrm>
              <a:custGeom>
                <a:avLst/>
                <a:gdLst/>
                <a:ahLst/>
                <a:cxnLst/>
                <a:rect l="l" t="t" r="r" b="b"/>
                <a:pathLst>
                  <a:path w="1430" h="918" fill="none" extrusionOk="0">
                    <a:moveTo>
                      <a:pt x="1" y="918"/>
                    </a:moveTo>
                    <a:lnTo>
                      <a:pt x="1430"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5"/>
              <p:cNvSpPr/>
              <p:nvPr/>
            </p:nvSpPr>
            <p:spPr>
              <a:xfrm>
                <a:off x="4113300" y="2782025"/>
                <a:ext cx="8950" cy="2700"/>
              </a:xfrm>
              <a:custGeom>
                <a:avLst/>
                <a:gdLst/>
                <a:ahLst/>
                <a:cxnLst/>
                <a:rect l="l" t="t" r="r" b="b"/>
                <a:pathLst>
                  <a:path w="358" h="108" fill="none" extrusionOk="0">
                    <a:moveTo>
                      <a:pt x="0" y="0"/>
                    </a:moveTo>
                    <a:lnTo>
                      <a:pt x="358" y="107"/>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5"/>
              <p:cNvSpPr/>
              <p:nvPr/>
            </p:nvSpPr>
            <p:spPr>
              <a:xfrm>
                <a:off x="4118950" y="2767725"/>
                <a:ext cx="3900" cy="10750"/>
              </a:xfrm>
              <a:custGeom>
                <a:avLst/>
                <a:gdLst/>
                <a:ahLst/>
                <a:cxnLst/>
                <a:rect l="l" t="t" r="r" b="b"/>
                <a:pathLst>
                  <a:path w="156" h="430" fill="none" extrusionOk="0">
                    <a:moveTo>
                      <a:pt x="1" y="429"/>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5"/>
              <p:cNvSpPr/>
              <p:nvPr/>
            </p:nvSpPr>
            <p:spPr>
              <a:xfrm>
                <a:off x="4130275" y="2771000"/>
                <a:ext cx="8050" cy="1825"/>
              </a:xfrm>
              <a:custGeom>
                <a:avLst/>
                <a:gdLst/>
                <a:ahLst/>
                <a:cxnLst/>
                <a:rect l="l" t="t" r="r" b="b"/>
                <a:pathLst>
                  <a:path w="322" h="73" fill="none" extrusionOk="0">
                    <a:moveTo>
                      <a:pt x="0" y="1"/>
                    </a:moveTo>
                    <a:lnTo>
                      <a:pt x="322"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5"/>
              <p:cNvSpPr/>
              <p:nvPr/>
            </p:nvSpPr>
            <p:spPr>
              <a:xfrm>
                <a:off x="4122825" y="3025800"/>
                <a:ext cx="5075" cy="32775"/>
              </a:xfrm>
              <a:custGeom>
                <a:avLst/>
                <a:gdLst/>
                <a:ahLst/>
                <a:cxnLst/>
                <a:rect l="l" t="t" r="r" b="b"/>
                <a:pathLst>
                  <a:path w="203" h="1311" fill="none" extrusionOk="0">
                    <a:moveTo>
                      <a:pt x="203" y="1310"/>
                    </a:moveTo>
                    <a:cubicBezTo>
                      <a:pt x="24" y="893"/>
                      <a:pt x="0"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5"/>
              <p:cNvSpPr/>
              <p:nvPr/>
            </p:nvSpPr>
            <p:spPr>
              <a:xfrm>
                <a:off x="4067175" y="3046200"/>
                <a:ext cx="186350" cy="166800"/>
              </a:xfrm>
              <a:custGeom>
                <a:avLst/>
                <a:gdLst/>
                <a:ahLst/>
                <a:cxnLst/>
                <a:rect l="l" t="t" r="r" b="b"/>
                <a:pathLst>
                  <a:path w="7454" h="6672" extrusionOk="0">
                    <a:moveTo>
                      <a:pt x="3717" y="1"/>
                    </a:moveTo>
                    <a:cubicBezTo>
                      <a:pt x="2785" y="1"/>
                      <a:pt x="1859" y="389"/>
                      <a:pt x="1203" y="1149"/>
                    </a:cubicBezTo>
                    <a:cubicBezTo>
                      <a:pt x="0" y="2542"/>
                      <a:pt x="155" y="4649"/>
                      <a:pt x="1536" y="5852"/>
                    </a:cubicBezTo>
                    <a:cubicBezTo>
                      <a:pt x="2167" y="6402"/>
                      <a:pt x="2946" y="6672"/>
                      <a:pt x="3720" y="6672"/>
                    </a:cubicBezTo>
                    <a:cubicBezTo>
                      <a:pt x="4654" y="6672"/>
                      <a:pt x="5581" y="6280"/>
                      <a:pt x="6239" y="5519"/>
                    </a:cubicBezTo>
                    <a:cubicBezTo>
                      <a:pt x="7453" y="4126"/>
                      <a:pt x="7299" y="2018"/>
                      <a:pt x="5906" y="816"/>
                    </a:cubicBezTo>
                    <a:cubicBezTo>
                      <a:pt x="5273" y="269"/>
                      <a:pt x="4493" y="1"/>
                      <a:pt x="37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5"/>
              <p:cNvSpPr/>
              <p:nvPr/>
            </p:nvSpPr>
            <p:spPr>
              <a:xfrm>
                <a:off x="4120150" y="3046175"/>
                <a:ext cx="131000" cy="166825"/>
              </a:xfrm>
              <a:custGeom>
                <a:avLst/>
                <a:gdLst/>
                <a:ahLst/>
                <a:cxnLst/>
                <a:rect l="l" t="t" r="r" b="b"/>
                <a:pathLst>
                  <a:path w="5240" h="6673" extrusionOk="0">
                    <a:moveTo>
                      <a:pt x="1601" y="1"/>
                    </a:moveTo>
                    <a:cubicBezTo>
                      <a:pt x="1532" y="1"/>
                      <a:pt x="1463" y="3"/>
                      <a:pt x="1393" y="7"/>
                    </a:cubicBezTo>
                    <a:cubicBezTo>
                      <a:pt x="2691" y="721"/>
                      <a:pt x="3358" y="2210"/>
                      <a:pt x="3036" y="3662"/>
                    </a:cubicBezTo>
                    <a:cubicBezTo>
                      <a:pt x="2715" y="5103"/>
                      <a:pt x="1477" y="6163"/>
                      <a:pt x="0" y="6258"/>
                    </a:cubicBezTo>
                    <a:cubicBezTo>
                      <a:pt x="505" y="6536"/>
                      <a:pt x="1059" y="6673"/>
                      <a:pt x="1609" y="6673"/>
                    </a:cubicBezTo>
                    <a:cubicBezTo>
                      <a:pt x="2447" y="6673"/>
                      <a:pt x="3278" y="6357"/>
                      <a:pt x="3917" y="5746"/>
                    </a:cubicBezTo>
                    <a:cubicBezTo>
                      <a:pt x="4965" y="4734"/>
                      <a:pt x="5239" y="3150"/>
                      <a:pt x="4584" y="1852"/>
                    </a:cubicBezTo>
                    <a:cubicBezTo>
                      <a:pt x="4020" y="713"/>
                      <a:pt x="2856"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5"/>
              <p:cNvSpPr/>
              <p:nvPr/>
            </p:nvSpPr>
            <p:spPr>
              <a:xfrm>
                <a:off x="4093950" y="3098650"/>
                <a:ext cx="43175" cy="57325"/>
              </a:xfrm>
              <a:custGeom>
                <a:avLst/>
                <a:gdLst/>
                <a:ahLst/>
                <a:cxnLst/>
                <a:rect l="l" t="t" r="r" b="b"/>
                <a:pathLst>
                  <a:path w="1727" h="2293" extrusionOk="0">
                    <a:moveTo>
                      <a:pt x="776" y="0"/>
                    </a:moveTo>
                    <a:cubicBezTo>
                      <a:pt x="755" y="0"/>
                      <a:pt x="735" y="1"/>
                      <a:pt x="715" y="3"/>
                    </a:cubicBezTo>
                    <a:cubicBezTo>
                      <a:pt x="286" y="51"/>
                      <a:pt x="1" y="611"/>
                      <a:pt x="84" y="1242"/>
                    </a:cubicBezTo>
                    <a:cubicBezTo>
                      <a:pt x="163" y="1854"/>
                      <a:pt x="544" y="2293"/>
                      <a:pt x="951" y="2293"/>
                    </a:cubicBezTo>
                    <a:cubicBezTo>
                      <a:pt x="971" y="2293"/>
                      <a:pt x="992" y="2292"/>
                      <a:pt x="1013" y="2289"/>
                    </a:cubicBezTo>
                    <a:cubicBezTo>
                      <a:pt x="1453" y="2242"/>
                      <a:pt x="1727" y="1670"/>
                      <a:pt x="1644" y="1051"/>
                    </a:cubicBezTo>
                    <a:cubicBezTo>
                      <a:pt x="1564" y="450"/>
                      <a:pt x="1182"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5"/>
              <p:cNvSpPr/>
              <p:nvPr/>
            </p:nvSpPr>
            <p:spPr>
              <a:xfrm>
                <a:off x="4123725" y="3015725"/>
                <a:ext cx="44675" cy="32100"/>
              </a:xfrm>
              <a:custGeom>
                <a:avLst/>
                <a:gdLst/>
                <a:ahLst/>
                <a:cxnLst/>
                <a:rect l="l" t="t" r="r" b="b"/>
                <a:pathLst>
                  <a:path w="1787" h="1284" extrusionOk="0">
                    <a:moveTo>
                      <a:pt x="1274" y="0"/>
                    </a:moveTo>
                    <a:cubicBezTo>
                      <a:pt x="1059" y="0"/>
                      <a:pt x="810" y="39"/>
                      <a:pt x="596" y="177"/>
                    </a:cubicBezTo>
                    <a:cubicBezTo>
                      <a:pt x="107" y="499"/>
                      <a:pt x="0" y="1213"/>
                      <a:pt x="0" y="1213"/>
                    </a:cubicBezTo>
                    <a:cubicBezTo>
                      <a:pt x="0" y="1213"/>
                      <a:pt x="230" y="1283"/>
                      <a:pt x="517" y="1283"/>
                    </a:cubicBezTo>
                    <a:cubicBezTo>
                      <a:pt x="733" y="1283"/>
                      <a:pt x="982" y="1244"/>
                      <a:pt x="1191" y="1106"/>
                    </a:cubicBezTo>
                    <a:cubicBezTo>
                      <a:pt x="1691" y="784"/>
                      <a:pt x="1786" y="70"/>
                      <a:pt x="1786" y="70"/>
                    </a:cubicBezTo>
                    <a:cubicBezTo>
                      <a:pt x="1786" y="70"/>
                      <a:pt x="1561" y="0"/>
                      <a:pt x="127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5"/>
              <p:cNvSpPr/>
              <p:nvPr/>
            </p:nvSpPr>
            <p:spPr>
              <a:xfrm>
                <a:off x="4127875" y="3020450"/>
                <a:ext cx="36050" cy="22925"/>
              </a:xfrm>
              <a:custGeom>
                <a:avLst/>
                <a:gdLst/>
                <a:ahLst/>
                <a:cxnLst/>
                <a:rect l="l" t="t" r="r" b="b"/>
                <a:pathLst>
                  <a:path w="1442" h="917" fill="none" extrusionOk="0">
                    <a:moveTo>
                      <a:pt x="1" y="917"/>
                    </a:moveTo>
                    <a:lnTo>
                      <a:pt x="1442"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5"/>
              <p:cNvSpPr/>
              <p:nvPr/>
            </p:nvSpPr>
            <p:spPr>
              <a:xfrm>
                <a:off x="4135325" y="3038600"/>
                <a:ext cx="9250" cy="2700"/>
              </a:xfrm>
              <a:custGeom>
                <a:avLst/>
                <a:gdLst/>
                <a:ahLst/>
                <a:cxnLst/>
                <a:rect l="l" t="t" r="r" b="b"/>
                <a:pathLst>
                  <a:path w="370" h="108" fill="none" extrusionOk="0">
                    <a:moveTo>
                      <a:pt x="1" y="0"/>
                    </a:moveTo>
                    <a:lnTo>
                      <a:pt x="370" y="108"/>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5"/>
              <p:cNvSpPr/>
              <p:nvPr/>
            </p:nvSpPr>
            <p:spPr>
              <a:xfrm>
                <a:off x="4141275" y="3024300"/>
                <a:ext cx="3900" cy="10450"/>
              </a:xfrm>
              <a:custGeom>
                <a:avLst/>
                <a:gdLst/>
                <a:ahLst/>
                <a:cxnLst/>
                <a:rect l="l" t="t" r="r" b="b"/>
                <a:pathLst>
                  <a:path w="156" h="418" fill="none" extrusionOk="0">
                    <a:moveTo>
                      <a:pt x="1" y="418"/>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5"/>
              <p:cNvSpPr/>
              <p:nvPr/>
            </p:nvSpPr>
            <p:spPr>
              <a:xfrm>
                <a:off x="4152300" y="3027575"/>
                <a:ext cx="8350" cy="1825"/>
              </a:xfrm>
              <a:custGeom>
                <a:avLst/>
                <a:gdLst/>
                <a:ahLst/>
                <a:cxnLst/>
                <a:rect l="l" t="t" r="r" b="b"/>
                <a:pathLst>
                  <a:path w="334" h="73" fill="none" extrusionOk="0">
                    <a:moveTo>
                      <a:pt x="0" y="1"/>
                    </a:moveTo>
                    <a:lnTo>
                      <a:pt x="334"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5"/>
              <p:cNvSpPr/>
              <p:nvPr/>
            </p:nvSpPr>
            <p:spPr>
              <a:xfrm>
                <a:off x="3868625" y="1978950"/>
                <a:ext cx="6275" cy="40200"/>
              </a:xfrm>
              <a:custGeom>
                <a:avLst/>
                <a:gdLst/>
                <a:ahLst/>
                <a:cxnLst/>
                <a:rect l="l" t="t" r="r" b="b"/>
                <a:pathLst>
                  <a:path w="251" h="1608" fill="none" extrusionOk="0">
                    <a:moveTo>
                      <a:pt x="251" y="1608"/>
                    </a:moveTo>
                    <a:cubicBezTo>
                      <a:pt x="36" y="1096"/>
                      <a:pt x="1" y="524"/>
                      <a:pt x="167"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5"/>
              <p:cNvSpPr/>
              <p:nvPr/>
            </p:nvSpPr>
            <p:spPr>
              <a:xfrm>
                <a:off x="3800475" y="2004075"/>
                <a:ext cx="228600" cy="204550"/>
              </a:xfrm>
              <a:custGeom>
                <a:avLst/>
                <a:gdLst/>
                <a:ahLst/>
                <a:cxnLst/>
                <a:rect l="l" t="t" r="r" b="b"/>
                <a:pathLst>
                  <a:path w="9144" h="8182" extrusionOk="0">
                    <a:moveTo>
                      <a:pt x="4574" y="1"/>
                    </a:moveTo>
                    <a:cubicBezTo>
                      <a:pt x="3426" y="1"/>
                      <a:pt x="2285" y="480"/>
                      <a:pt x="1476" y="1412"/>
                    </a:cubicBezTo>
                    <a:cubicBezTo>
                      <a:pt x="0" y="3127"/>
                      <a:pt x="191" y="5710"/>
                      <a:pt x="1893" y="7187"/>
                    </a:cubicBezTo>
                    <a:cubicBezTo>
                      <a:pt x="2669" y="7855"/>
                      <a:pt x="3622" y="8181"/>
                      <a:pt x="4570" y="8181"/>
                    </a:cubicBezTo>
                    <a:cubicBezTo>
                      <a:pt x="5718" y="8181"/>
                      <a:pt x="6859" y="7702"/>
                      <a:pt x="7668" y="6770"/>
                    </a:cubicBezTo>
                    <a:cubicBezTo>
                      <a:pt x="9144" y="5067"/>
                      <a:pt x="8954" y="2472"/>
                      <a:pt x="7251" y="996"/>
                    </a:cubicBezTo>
                    <a:cubicBezTo>
                      <a:pt x="6475" y="328"/>
                      <a:pt x="5522" y="1"/>
                      <a:pt x="4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5"/>
              <p:cNvSpPr/>
              <p:nvPr/>
            </p:nvSpPr>
            <p:spPr>
              <a:xfrm>
                <a:off x="3865350" y="2004025"/>
                <a:ext cx="161050" cy="204675"/>
              </a:xfrm>
              <a:custGeom>
                <a:avLst/>
                <a:gdLst/>
                <a:ahLst/>
                <a:cxnLst/>
                <a:rect l="l" t="t" r="r" b="b"/>
                <a:pathLst>
                  <a:path w="6442" h="8187" extrusionOk="0">
                    <a:moveTo>
                      <a:pt x="1981" y="1"/>
                    </a:moveTo>
                    <a:cubicBezTo>
                      <a:pt x="1893" y="1"/>
                      <a:pt x="1804" y="4"/>
                      <a:pt x="1715" y="9"/>
                    </a:cubicBezTo>
                    <a:cubicBezTo>
                      <a:pt x="3299" y="890"/>
                      <a:pt x="4120" y="2712"/>
                      <a:pt x="3727" y="4486"/>
                    </a:cubicBezTo>
                    <a:cubicBezTo>
                      <a:pt x="3334" y="6260"/>
                      <a:pt x="1810" y="7558"/>
                      <a:pt x="1" y="7677"/>
                    </a:cubicBezTo>
                    <a:cubicBezTo>
                      <a:pt x="621" y="8020"/>
                      <a:pt x="1301" y="8187"/>
                      <a:pt x="1976" y="8187"/>
                    </a:cubicBezTo>
                    <a:cubicBezTo>
                      <a:pt x="3010" y="8187"/>
                      <a:pt x="4033" y="7795"/>
                      <a:pt x="4811" y="7046"/>
                    </a:cubicBezTo>
                    <a:cubicBezTo>
                      <a:pt x="6108" y="5808"/>
                      <a:pt x="6442" y="3867"/>
                      <a:pt x="5644" y="2260"/>
                    </a:cubicBezTo>
                    <a:cubicBezTo>
                      <a:pt x="4946" y="874"/>
                      <a:pt x="3524" y="1"/>
                      <a:pt x="1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5"/>
              <p:cNvSpPr/>
              <p:nvPr/>
            </p:nvSpPr>
            <p:spPr>
              <a:xfrm>
                <a:off x="3833500" y="2068675"/>
                <a:ext cx="53000" cy="70250"/>
              </a:xfrm>
              <a:custGeom>
                <a:avLst/>
                <a:gdLst/>
                <a:ahLst/>
                <a:cxnLst/>
                <a:rect l="l" t="t" r="r" b="b"/>
                <a:pathLst>
                  <a:path w="2120" h="2810" extrusionOk="0">
                    <a:moveTo>
                      <a:pt x="972" y="1"/>
                    </a:moveTo>
                    <a:cubicBezTo>
                      <a:pt x="942" y="1"/>
                      <a:pt x="912" y="3"/>
                      <a:pt x="882" y="7"/>
                    </a:cubicBezTo>
                    <a:cubicBezTo>
                      <a:pt x="346" y="78"/>
                      <a:pt x="1" y="757"/>
                      <a:pt x="96" y="1531"/>
                    </a:cubicBezTo>
                    <a:cubicBezTo>
                      <a:pt x="198" y="2267"/>
                      <a:pt x="666" y="2809"/>
                      <a:pt x="1162" y="2809"/>
                    </a:cubicBezTo>
                    <a:cubicBezTo>
                      <a:pt x="1188" y="2809"/>
                      <a:pt x="1213" y="2808"/>
                      <a:pt x="1239" y="2805"/>
                    </a:cubicBezTo>
                    <a:cubicBezTo>
                      <a:pt x="1775" y="2733"/>
                      <a:pt x="2120" y="2043"/>
                      <a:pt x="2025" y="1281"/>
                    </a:cubicBezTo>
                    <a:cubicBezTo>
                      <a:pt x="1924" y="540"/>
                      <a:pt x="1463" y="1"/>
                      <a:pt x="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5"/>
              <p:cNvSpPr/>
              <p:nvPr/>
            </p:nvSpPr>
            <p:spPr>
              <a:xfrm>
                <a:off x="3870400" y="1966525"/>
                <a:ext cx="54500" cy="39300"/>
              </a:xfrm>
              <a:custGeom>
                <a:avLst/>
                <a:gdLst/>
                <a:ahLst/>
                <a:cxnLst/>
                <a:rect l="l" t="t" r="r" b="b"/>
                <a:pathLst>
                  <a:path w="2180" h="1572" extrusionOk="0">
                    <a:moveTo>
                      <a:pt x="1554" y="0"/>
                    </a:moveTo>
                    <a:cubicBezTo>
                      <a:pt x="1287" y="0"/>
                      <a:pt x="978" y="47"/>
                      <a:pt x="715" y="212"/>
                    </a:cubicBezTo>
                    <a:cubicBezTo>
                      <a:pt x="120" y="593"/>
                      <a:pt x="1" y="1485"/>
                      <a:pt x="1" y="1485"/>
                    </a:cubicBezTo>
                    <a:cubicBezTo>
                      <a:pt x="1" y="1485"/>
                      <a:pt x="277" y="1571"/>
                      <a:pt x="627" y="1571"/>
                    </a:cubicBezTo>
                    <a:cubicBezTo>
                      <a:pt x="889" y="1571"/>
                      <a:pt x="1193" y="1523"/>
                      <a:pt x="1454" y="1355"/>
                    </a:cubicBezTo>
                    <a:cubicBezTo>
                      <a:pt x="2061" y="962"/>
                      <a:pt x="2180" y="81"/>
                      <a:pt x="2180" y="81"/>
                    </a:cubicBezTo>
                    <a:cubicBezTo>
                      <a:pt x="2180" y="81"/>
                      <a:pt x="1904" y="0"/>
                      <a:pt x="155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5"/>
              <p:cNvSpPr/>
              <p:nvPr/>
            </p:nvSpPr>
            <p:spPr>
              <a:xfrm>
                <a:off x="3875175" y="1972100"/>
                <a:ext cx="44075" cy="28300"/>
              </a:xfrm>
              <a:custGeom>
                <a:avLst/>
                <a:gdLst/>
                <a:ahLst/>
                <a:cxnLst/>
                <a:rect l="l" t="t" r="r" b="b"/>
                <a:pathLst>
                  <a:path w="1763" h="1132" fill="none" extrusionOk="0">
                    <a:moveTo>
                      <a:pt x="0" y="1132"/>
                    </a:moveTo>
                    <a:lnTo>
                      <a:pt x="176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5"/>
              <p:cNvSpPr/>
              <p:nvPr/>
            </p:nvSpPr>
            <p:spPr>
              <a:xfrm>
                <a:off x="3884400" y="1994725"/>
                <a:ext cx="11050" cy="3300"/>
              </a:xfrm>
              <a:custGeom>
                <a:avLst/>
                <a:gdLst/>
                <a:ahLst/>
                <a:cxnLst/>
                <a:rect l="l" t="t" r="r" b="b"/>
                <a:pathLst>
                  <a:path w="442" h="132" fill="none" extrusionOk="0">
                    <a:moveTo>
                      <a:pt x="1" y="0"/>
                    </a:moveTo>
                    <a:lnTo>
                      <a:pt x="441" y="13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5"/>
              <p:cNvSpPr/>
              <p:nvPr/>
            </p:nvSpPr>
            <p:spPr>
              <a:xfrm>
                <a:off x="3891550" y="1977150"/>
                <a:ext cx="4775" cy="12825"/>
              </a:xfrm>
              <a:custGeom>
                <a:avLst/>
                <a:gdLst/>
                <a:ahLst/>
                <a:cxnLst/>
                <a:rect l="l" t="t" r="r" b="b"/>
                <a:pathLst>
                  <a:path w="191" h="513" fill="none" extrusionOk="0">
                    <a:moveTo>
                      <a:pt x="0" y="513"/>
                    </a:moveTo>
                    <a:lnTo>
                      <a:pt x="191"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5"/>
              <p:cNvSpPr/>
              <p:nvPr/>
            </p:nvSpPr>
            <p:spPr>
              <a:xfrm>
                <a:off x="3905250" y="1981325"/>
                <a:ext cx="9825" cy="1800"/>
              </a:xfrm>
              <a:custGeom>
                <a:avLst/>
                <a:gdLst/>
                <a:ahLst/>
                <a:cxnLst/>
                <a:rect l="l" t="t" r="r" b="b"/>
                <a:pathLst>
                  <a:path w="393" h="72" fill="none" extrusionOk="0">
                    <a:moveTo>
                      <a:pt x="0" y="1"/>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45"/>
            <p:cNvGrpSpPr/>
            <p:nvPr/>
          </p:nvGrpSpPr>
          <p:grpSpPr>
            <a:xfrm>
              <a:off x="845133" y="1731777"/>
              <a:ext cx="403169" cy="408117"/>
              <a:chOff x="6648183" y="1381415"/>
              <a:chExt cx="403169" cy="408117"/>
            </a:xfrm>
          </p:grpSpPr>
          <p:sp>
            <p:nvSpPr>
              <p:cNvPr id="2572" name="Google Shape;257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1" name="Google Shape;2581;p45"/>
            <p:cNvGrpSpPr/>
            <p:nvPr/>
          </p:nvGrpSpPr>
          <p:grpSpPr>
            <a:xfrm>
              <a:off x="615083" y="837402"/>
              <a:ext cx="403169" cy="408117"/>
              <a:chOff x="6648183" y="1381415"/>
              <a:chExt cx="403169" cy="408117"/>
            </a:xfrm>
          </p:grpSpPr>
          <p:sp>
            <p:nvSpPr>
              <p:cNvPr id="2582" name="Google Shape;258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1" name="Google Shape;2591;p45"/>
            <p:cNvGrpSpPr/>
            <p:nvPr/>
          </p:nvGrpSpPr>
          <p:grpSpPr>
            <a:xfrm flipH="1">
              <a:off x="366933" y="2139890"/>
              <a:ext cx="403169" cy="408117"/>
              <a:chOff x="6648183" y="1381415"/>
              <a:chExt cx="403169" cy="408117"/>
            </a:xfrm>
          </p:grpSpPr>
          <p:sp>
            <p:nvSpPr>
              <p:cNvPr id="2592" name="Google Shape;259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1" name="Google Shape;2601;p45"/>
            <p:cNvGrpSpPr/>
            <p:nvPr/>
          </p:nvGrpSpPr>
          <p:grpSpPr>
            <a:xfrm flipH="1">
              <a:off x="310233" y="3168565"/>
              <a:ext cx="403169" cy="408117"/>
              <a:chOff x="6648183" y="1381415"/>
              <a:chExt cx="403169" cy="408117"/>
            </a:xfrm>
          </p:grpSpPr>
          <p:sp>
            <p:nvSpPr>
              <p:cNvPr id="2602" name="Google Shape;260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45"/>
            <p:cNvGrpSpPr/>
            <p:nvPr/>
          </p:nvGrpSpPr>
          <p:grpSpPr>
            <a:xfrm>
              <a:off x="8" y="2654227"/>
              <a:ext cx="403169" cy="408117"/>
              <a:chOff x="6648183" y="1381415"/>
              <a:chExt cx="403169" cy="408117"/>
            </a:xfrm>
          </p:grpSpPr>
          <p:sp>
            <p:nvSpPr>
              <p:cNvPr id="2612" name="Google Shape;261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594;p46">
            <a:extLst>
              <a:ext uri="{FF2B5EF4-FFF2-40B4-BE49-F238E27FC236}">
                <a16:creationId xmlns:a16="http://schemas.microsoft.com/office/drawing/2014/main" id="{A385BC6A-81F4-0997-34E5-00E85F2AB6F4}"/>
              </a:ext>
            </a:extLst>
          </p:cNvPr>
          <p:cNvSpPr txBox="1">
            <a:spLocks noGrp="1"/>
          </p:cNvSpPr>
          <p:nvPr>
            <p:ph type="title"/>
          </p:nvPr>
        </p:nvSpPr>
        <p:spPr>
          <a:xfrm>
            <a:off x="3495178" y="279050"/>
            <a:ext cx="2429165" cy="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00" b="1" dirty="0">
                <a:latin typeface="Calibri" panose="020F0502020204030204" pitchFamily="34" charset="0"/>
                <a:ea typeface="Calibri" panose="020F0502020204030204" pitchFamily="34" charset="0"/>
                <a:cs typeface="Calibri" panose="020F0502020204030204" pitchFamily="34" charset="0"/>
              </a:rPr>
              <a:t>Vocabulary</a:t>
            </a:r>
            <a:endParaRPr sz="36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27873A-E1B7-4E89-E2ED-B4927156C6D9}"/>
              </a:ext>
            </a:extLst>
          </p:cNvPr>
          <p:cNvSpPr txBox="1"/>
          <p:nvPr/>
        </p:nvSpPr>
        <p:spPr>
          <a:xfrm>
            <a:off x="1027966" y="1123032"/>
            <a:ext cx="1800324" cy="646331"/>
          </a:xfrm>
          <a:prstGeom prst="rect">
            <a:avLst/>
          </a:prstGeom>
          <a:noFill/>
        </p:spPr>
        <p:txBody>
          <a:bodyPr wrap="square" rtlCol="0">
            <a:spAutoFit/>
          </a:bodyPr>
          <a:lstStyle/>
          <a:p>
            <a:pPr algn="ctr"/>
            <a:r>
              <a:rPr lang="en-US" sz="20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celebrate</a:t>
            </a:r>
          </a:p>
          <a:p>
            <a:pPr algn="ct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selɪbreɪt</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B42D95B4-E77C-1513-AB73-37A58F6C0D58}"/>
              </a:ext>
            </a:extLst>
          </p:cNvPr>
          <p:cNvSpPr txBox="1"/>
          <p:nvPr/>
        </p:nvSpPr>
        <p:spPr>
          <a:xfrm>
            <a:off x="1035532" y="4191249"/>
            <a:ext cx="1651379" cy="707886"/>
          </a:xfrm>
          <a:prstGeom prst="rect">
            <a:avLst/>
          </a:prstGeom>
          <a:noFill/>
        </p:spPr>
        <p:txBody>
          <a:bodyPr wrap="square" rtlCol="0">
            <a:spAutoFit/>
          </a:bodyPr>
          <a:lstStyle/>
          <a:p>
            <a:pPr algn="ctr"/>
            <a:r>
              <a:rPr lang="en-US" sz="20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decorate</a:t>
            </a:r>
            <a:r>
              <a:rPr lang="en-US" sz="2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dekəreɪt</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endParaRPr lang="en-US" sz="2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0322B59-5597-F002-9942-71E6C3B0EFD0}"/>
              </a:ext>
            </a:extLst>
          </p:cNvPr>
          <p:cNvSpPr txBox="1"/>
          <p:nvPr/>
        </p:nvSpPr>
        <p:spPr>
          <a:xfrm>
            <a:off x="6371465" y="1126342"/>
            <a:ext cx="1704920" cy="646331"/>
          </a:xfrm>
          <a:prstGeom prst="rect">
            <a:avLst/>
          </a:prstGeom>
          <a:noFill/>
        </p:spPr>
        <p:txBody>
          <a:bodyPr wrap="square" rtlCol="0">
            <a:spAutoFit/>
          </a:bodyPr>
          <a:lstStyle/>
          <a:p>
            <a:pPr algn="ctr"/>
            <a:r>
              <a:rPr lang="en-US" sz="20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clean</a:t>
            </a:r>
            <a:endParaRPr lang="en-US" sz="18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kliːn</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A082F9FF-144F-0322-5F2A-F8191503505A}"/>
              </a:ext>
            </a:extLst>
          </p:cNvPr>
          <p:cNvSpPr txBox="1"/>
          <p:nvPr/>
        </p:nvSpPr>
        <p:spPr>
          <a:xfrm>
            <a:off x="6233109" y="4263955"/>
            <a:ext cx="1981632" cy="646331"/>
          </a:xfrm>
          <a:prstGeom prst="rect">
            <a:avLst/>
          </a:prstGeom>
          <a:noFill/>
        </p:spPr>
        <p:txBody>
          <a:bodyPr wrap="none" rtlCol="0">
            <a:spAutoFit/>
          </a:bodyPr>
          <a:lstStyle/>
          <a:p>
            <a:pPr algn="ctr"/>
            <a:r>
              <a:rPr lang="en-US" sz="20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family gathering </a:t>
            </a:r>
          </a:p>
          <a:p>
            <a:pPr algn="ct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fæməli</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 ˈ</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ɡæðərɪŋ</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pic>
        <p:nvPicPr>
          <p:cNvPr id="1030" name="Picture 6" descr="Party Celebration Vector Art, Icons, and Graphics for Free Download">
            <a:extLst>
              <a:ext uri="{FF2B5EF4-FFF2-40B4-BE49-F238E27FC236}">
                <a16:creationId xmlns:a16="http://schemas.microsoft.com/office/drawing/2014/main" id="{8649F99C-1A3D-49D9-EEB7-BE59CA66A5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32211" y="1656319"/>
            <a:ext cx="1745928" cy="1198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392A6E-0279-86A6-C4FF-02783C48367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621491" y="3001869"/>
            <a:ext cx="1757847" cy="1232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2" name="Picture 8" descr="Children helping parents. Family joint house cleaning in living room i By  YummyBuum | TheHungryJPEG">
            <a:extLst>
              <a:ext uri="{FF2B5EF4-FFF2-40B4-BE49-F238E27FC236}">
                <a16:creationId xmlns:a16="http://schemas.microsoft.com/office/drawing/2014/main" id="{DF36D974-2D45-86E1-9C9A-8BCB7C8D140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14236" y="1666679"/>
            <a:ext cx="1741595" cy="1192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Family Gathering | Family gathering, Vintage business cards template, Art  contest">
            <a:extLst>
              <a:ext uri="{FF2B5EF4-FFF2-40B4-BE49-F238E27FC236}">
                <a16:creationId xmlns:a16="http://schemas.microsoft.com/office/drawing/2014/main" id="{D07C5FBA-3BC5-FB36-E06D-9A36E56AE0C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0481"/>
          <a:stretch/>
        </p:blipFill>
        <p:spPr bwMode="auto">
          <a:xfrm>
            <a:off x="4507663" y="3006561"/>
            <a:ext cx="1757848" cy="1232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celebrate__gb_1">
            <a:hlinkClick r:id="" action="ppaction://media"/>
            <a:extLst>
              <a:ext uri="{FF2B5EF4-FFF2-40B4-BE49-F238E27FC236}">
                <a16:creationId xmlns:a16="http://schemas.microsoft.com/office/drawing/2014/main" id="{FFBD867F-0B7E-993B-53C2-EEDBBA42376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46341" y="1769160"/>
            <a:ext cx="559604" cy="559604"/>
          </a:xfrm>
          <a:prstGeom prst="rect">
            <a:avLst/>
          </a:prstGeom>
        </p:spPr>
      </p:pic>
      <p:pic>
        <p:nvPicPr>
          <p:cNvPr id="7" name="ttsMP3.com_VoiceText_2023-4-4_16_22_26">
            <a:hlinkClick r:id="" action="ppaction://media"/>
            <a:extLst>
              <a:ext uri="{FF2B5EF4-FFF2-40B4-BE49-F238E27FC236}">
                <a16:creationId xmlns:a16="http://schemas.microsoft.com/office/drawing/2014/main" id="{10D76886-08CF-DB48-5F8D-120D59BEAA36}"/>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947053" y="3758068"/>
            <a:ext cx="559604" cy="559604"/>
          </a:xfrm>
          <a:prstGeom prst="rect">
            <a:avLst/>
          </a:prstGeom>
        </p:spPr>
      </p:pic>
      <p:pic>
        <p:nvPicPr>
          <p:cNvPr id="8" name="decorate__gb_3">
            <a:hlinkClick r:id="" action="ppaction://media"/>
            <a:extLst>
              <a:ext uri="{FF2B5EF4-FFF2-40B4-BE49-F238E27FC236}">
                <a16:creationId xmlns:a16="http://schemas.microsoft.com/office/drawing/2014/main" id="{56CE3EE3-30C8-351C-F621-FA1976F3FA7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628426" y="3783007"/>
            <a:ext cx="559604" cy="559604"/>
          </a:xfrm>
          <a:prstGeom prst="rect">
            <a:avLst/>
          </a:prstGeom>
        </p:spPr>
      </p:pic>
      <p:pic>
        <p:nvPicPr>
          <p:cNvPr id="9" name="clean__gb_2">
            <a:hlinkClick r:id="" action="ppaction://media"/>
            <a:extLst>
              <a:ext uri="{FF2B5EF4-FFF2-40B4-BE49-F238E27FC236}">
                <a16:creationId xmlns:a16="http://schemas.microsoft.com/office/drawing/2014/main" id="{4E79D670-40F3-7676-B005-8BD2F1F09F81}"/>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6947053" y="1771881"/>
            <a:ext cx="559604" cy="559604"/>
          </a:xfrm>
          <a:prstGeom prst="rect">
            <a:avLst/>
          </a:prstGeom>
        </p:spPr>
      </p:pic>
      <p:pic>
        <p:nvPicPr>
          <p:cNvPr id="146" name="Picture 145">
            <a:extLst>
              <a:ext uri="{FF2B5EF4-FFF2-40B4-BE49-F238E27FC236}">
                <a16:creationId xmlns:a16="http://schemas.microsoft.com/office/drawing/2014/main" id="{3CF77892-ED48-40E0-8A3F-72B04C265DBE}"/>
              </a:ext>
            </a:extLst>
          </p:cNvPr>
          <p:cNvPicPr>
            <a:picLocks noChangeAspect="1"/>
          </p:cNvPicPr>
          <p:nvPr/>
        </p:nvPicPr>
        <p:blipFill>
          <a:blip r:embed="rId18"/>
          <a:stretch>
            <a:fillRect/>
          </a:stretch>
        </p:blipFill>
        <p:spPr>
          <a:xfrm>
            <a:off x="8664681" y="-30190"/>
            <a:ext cx="543001" cy="562053"/>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1000" fill="hold"/>
                                        <p:tgtEl>
                                          <p:spTgt spid="1030"/>
                                        </p:tgtEl>
                                        <p:attrNameLst>
                                          <p:attrName>ppt_x</p:attrName>
                                        </p:attrNameLst>
                                      </p:cBhvr>
                                      <p:tavLst>
                                        <p:tav tm="0">
                                          <p:val>
                                            <p:strVal val="0-#ppt_w/2"/>
                                          </p:val>
                                        </p:tav>
                                        <p:tav tm="100000">
                                          <p:val>
                                            <p:strVal val="#ppt_x"/>
                                          </p:val>
                                        </p:tav>
                                      </p:tavLst>
                                    </p:anim>
                                    <p:anim calcmode="lin" valueType="num">
                                      <p:cBhvr additive="base">
                                        <p:cTn id="8" dur="1000" fill="hold"/>
                                        <p:tgtEl>
                                          <p:spTgt spid="103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0-#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additive="base">
                                        <p:cTn id="25" dur="1000" fill="hold"/>
                                        <p:tgtEl>
                                          <p:spTgt spid="1032"/>
                                        </p:tgtEl>
                                        <p:attrNameLst>
                                          <p:attrName>ppt_x</p:attrName>
                                        </p:attrNameLst>
                                      </p:cBhvr>
                                      <p:tavLst>
                                        <p:tav tm="0">
                                          <p:val>
                                            <p:strVal val="1+#ppt_w/2"/>
                                          </p:val>
                                        </p:tav>
                                        <p:tav tm="100000">
                                          <p:val>
                                            <p:strVal val="#ppt_x"/>
                                          </p:val>
                                        </p:tav>
                                      </p:tavLst>
                                    </p:anim>
                                    <p:anim calcmode="lin" valueType="num">
                                      <p:cBhvr additive="base">
                                        <p:cTn id="26" dur="1000" fill="hold"/>
                                        <p:tgtEl>
                                          <p:spTgt spid="1032"/>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0-#ppt_w/2"/>
                                          </p:val>
                                        </p:tav>
                                        <p:tav tm="100000">
                                          <p:val>
                                            <p:strVal val="#ppt_x"/>
                                          </p:val>
                                        </p:tav>
                                      </p:tavLst>
                                    </p:anim>
                                    <p:anim calcmode="lin" valueType="num">
                                      <p:cBhvr additive="base">
                                        <p:cTn id="36" dur="10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1000" fill="hold"/>
                                        <p:tgtEl>
                                          <p:spTgt spid="8"/>
                                        </p:tgtEl>
                                        <p:attrNameLst>
                                          <p:attrName>ppt_x</p:attrName>
                                        </p:attrNameLst>
                                      </p:cBhvr>
                                      <p:tavLst>
                                        <p:tav tm="0">
                                          <p:val>
                                            <p:strVal val="0-#ppt_w/2"/>
                                          </p:val>
                                        </p:tav>
                                        <p:tav tm="100000">
                                          <p:val>
                                            <p:strVal val="#ppt_x"/>
                                          </p:val>
                                        </p:tav>
                                      </p:tavLst>
                                    </p:anim>
                                    <p:anim calcmode="lin" valueType="num">
                                      <p:cBhvr additive="base">
                                        <p:cTn id="40" dur="10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0-#ppt_w/2"/>
                                          </p:val>
                                        </p:tav>
                                        <p:tav tm="100000">
                                          <p:val>
                                            <p:strVal val="#ppt_x"/>
                                          </p:val>
                                        </p:tav>
                                      </p:tavLst>
                                    </p:anim>
                                    <p:anim calcmode="lin" valueType="num">
                                      <p:cBhvr additive="base">
                                        <p:cTn id="44"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1000" fill="hold"/>
                                        <p:tgtEl>
                                          <p:spTgt spid="16"/>
                                        </p:tgtEl>
                                        <p:attrNameLst>
                                          <p:attrName>ppt_x</p:attrName>
                                        </p:attrNameLst>
                                      </p:cBhvr>
                                      <p:tavLst>
                                        <p:tav tm="0">
                                          <p:val>
                                            <p:strVal val="1+#ppt_w/2"/>
                                          </p:val>
                                        </p:tav>
                                        <p:tav tm="100000">
                                          <p:val>
                                            <p:strVal val="#ppt_x"/>
                                          </p:val>
                                        </p:tav>
                                      </p:tavLst>
                                    </p:anim>
                                    <p:anim calcmode="lin" valueType="num">
                                      <p:cBhvr additive="base">
                                        <p:cTn id="50" dur="10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6" fill="hold" nodeType="withEffect">
                                  <p:stCondLst>
                                    <p:cond delay="0"/>
                                  </p:stCondLst>
                                  <p:childTnLst>
                                    <p:set>
                                      <p:cBhvr>
                                        <p:cTn id="52" dur="1" fill="hold">
                                          <p:stCondLst>
                                            <p:cond delay="0"/>
                                          </p:stCondLst>
                                        </p:cTn>
                                        <p:tgtEl>
                                          <p:spTgt spid="1034"/>
                                        </p:tgtEl>
                                        <p:attrNameLst>
                                          <p:attrName>style.visibility</p:attrName>
                                        </p:attrNameLst>
                                      </p:cBhvr>
                                      <p:to>
                                        <p:strVal val="visible"/>
                                      </p:to>
                                    </p:set>
                                    <p:anim calcmode="lin" valueType="num">
                                      <p:cBhvr additive="base">
                                        <p:cTn id="53" dur="1000" fill="hold"/>
                                        <p:tgtEl>
                                          <p:spTgt spid="1034"/>
                                        </p:tgtEl>
                                        <p:attrNameLst>
                                          <p:attrName>ppt_x</p:attrName>
                                        </p:attrNameLst>
                                      </p:cBhvr>
                                      <p:tavLst>
                                        <p:tav tm="0">
                                          <p:val>
                                            <p:strVal val="1+#ppt_w/2"/>
                                          </p:val>
                                        </p:tav>
                                        <p:tav tm="100000">
                                          <p:val>
                                            <p:strVal val="#ppt_x"/>
                                          </p:val>
                                        </p:tav>
                                      </p:tavLst>
                                    </p:anim>
                                    <p:anim calcmode="lin" valueType="num">
                                      <p:cBhvr additive="base">
                                        <p:cTn id="54" dur="1000" fill="hold"/>
                                        <p:tgtEl>
                                          <p:spTgt spid="1034"/>
                                        </p:tgtEl>
                                        <p:attrNameLst>
                                          <p:attrName>ppt_y</p:attrName>
                                        </p:attrNameLst>
                                      </p:cBhvr>
                                      <p:tavLst>
                                        <p:tav tm="0">
                                          <p:val>
                                            <p:strVal val="1+#ppt_h/2"/>
                                          </p:val>
                                        </p:tav>
                                        <p:tav tm="100000">
                                          <p:val>
                                            <p:strVal val="#ppt_y"/>
                                          </p:val>
                                        </p:tav>
                                      </p:tavLst>
                                    </p:anim>
                                  </p:childTnLst>
                                </p:cTn>
                              </p:par>
                              <p:par>
                                <p:cTn id="55" presetID="2" presetClass="entr" presetSubtype="6"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1000" fill="hold"/>
                                        <p:tgtEl>
                                          <p:spTgt spid="7"/>
                                        </p:tgtEl>
                                        <p:attrNameLst>
                                          <p:attrName>ppt_x</p:attrName>
                                        </p:attrNameLst>
                                      </p:cBhvr>
                                      <p:tavLst>
                                        <p:tav tm="0">
                                          <p:val>
                                            <p:strVal val="1+#ppt_w/2"/>
                                          </p:val>
                                        </p:tav>
                                        <p:tav tm="100000">
                                          <p:val>
                                            <p:strVal val="#ppt_x"/>
                                          </p:val>
                                        </p:tav>
                                      </p:tavLst>
                                    </p:anim>
                                    <p:anim calcmode="lin" valueType="num">
                                      <p:cBhvr additive="base">
                                        <p:cTn id="5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6"/>
                </p:tgtEl>
              </p:cMediaNode>
            </p:audio>
            <p:audio>
              <p:cMediaNode vol="100000">
                <p:cTn id="60" fill="hold" display="0">
                  <p:stCondLst>
                    <p:cond delay="indefinite"/>
                  </p:stCondLst>
                  <p:endCondLst>
                    <p:cond evt="onStopAudio" delay="0">
                      <p:tgtEl>
                        <p:sldTgt/>
                      </p:tgtEl>
                    </p:cond>
                  </p:endCondLst>
                </p:cTn>
                <p:tgtEl>
                  <p:spTgt spid="7"/>
                </p:tgtEl>
              </p:cMediaNode>
            </p:audio>
            <p:audio>
              <p:cMediaNode vol="80000">
                <p:cTn id="61" fill="hold" display="0">
                  <p:stCondLst>
                    <p:cond delay="indefinite"/>
                  </p:stCondLst>
                  <p:endCondLst>
                    <p:cond evt="onStopAudio" delay="0">
                      <p:tgtEl>
                        <p:sldTgt/>
                      </p:tgtEl>
                    </p:cond>
                  </p:endCondLst>
                </p:cTn>
                <p:tgtEl>
                  <p:spTgt spid="8"/>
                </p:tgtEl>
              </p:cMediaNode>
            </p:audio>
            <p:audio>
              <p:cMediaNode vol="80000">
                <p:cTn id="62" fill="hold" display="0">
                  <p:stCondLst>
                    <p:cond delay="indefinite"/>
                  </p:stCondLst>
                  <p:endCondLst>
                    <p:cond evt="onStopAudio" delay="0">
                      <p:tgtEl>
                        <p:sldTgt/>
                      </p:tgtEl>
                    </p:cond>
                  </p:endCondLst>
                </p:cTn>
                <p:tgtEl>
                  <p:spTgt spid="9"/>
                </p:tgtEl>
              </p:cMediaNode>
            </p:audio>
          </p:childTnLst>
        </p:cTn>
      </p:par>
    </p:tnLst>
    <p:bldLst>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pic>
        <p:nvPicPr>
          <p:cNvPr id="2054" name="Picture 6" descr="Vector set of Chinese New Year red envelope clipart. Simple red envelope  with paper Lucky Money and coins flat illustration cartoon drawing. Chinese  text meaning Good Luck. Lunar New Year concept 14433814">
            <a:extLst>
              <a:ext uri="{FF2B5EF4-FFF2-40B4-BE49-F238E27FC236}">
                <a16:creationId xmlns:a16="http://schemas.microsoft.com/office/drawing/2014/main" id="{4F7E1122-EC0F-29DA-113C-3570AB246B3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72436" y="1512843"/>
            <a:ext cx="1800324" cy="1219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What's Special about your Company or Brand? - SPC Marine Marketing">
            <a:extLst>
              <a:ext uri="{FF2B5EF4-FFF2-40B4-BE49-F238E27FC236}">
                <a16:creationId xmlns:a16="http://schemas.microsoft.com/office/drawing/2014/main" id="{EC042E10-4D2D-9EED-4BB6-1390FCEF498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8908"/>
          <a:stretch/>
        </p:blipFill>
        <p:spPr bwMode="auto">
          <a:xfrm>
            <a:off x="4512604" y="1528655"/>
            <a:ext cx="1787598" cy="1192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490" name="Google Shape;2490;p45"/>
          <p:cNvGrpSpPr/>
          <p:nvPr/>
        </p:nvGrpSpPr>
        <p:grpSpPr>
          <a:xfrm rot="430691">
            <a:off x="8367715" y="2026685"/>
            <a:ext cx="949856" cy="1541580"/>
            <a:chOff x="1908492" y="4031489"/>
            <a:chExt cx="480136" cy="779165"/>
          </a:xfrm>
        </p:grpSpPr>
        <p:sp>
          <p:nvSpPr>
            <p:cNvPr id="2491" name="Google Shape;2491;p45"/>
            <p:cNvSpPr/>
            <p:nvPr/>
          </p:nvSpPr>
          <p:spPr>
            <a:xfrm>
              <a:off x="2175479" y="4504902"/>
              <a:ext cx="80445" cy="208241"/>
            </a:xfrm>
            <a:custGeom>
              <a:avLst/>
              <a:gdLst/>
              <a:ahLst/>
              <a:cxnLst/>
              <a:rect l="l" t="t" r="r" b="b"/>
              <a:pathLst>
                <a:path w="6736" h="17437" extrusionOk="0">
                  <a:moveTo>
                    <a:pt x="626" y="1"/>
                  </a:moveTo>
                  <a:cubicBezTo>
                    <a:pt x="539" y="1"/>
                    <a:pt x="450" y="21"/>
                    <a:pt x="369" y="61"/>
                  </a:cubicBezTo>
                  <a:cubicBezTo>
                    <a:pt x="104" y="209"/>
                    <a:pt x="1" y="533"/>
                    <a:pt x="119" y="813"/>
                  </a:cubicBezTo>
                  <a:cubicBezTo>
                    <a:pt x="340" y="1270"/>
                    <a:pt x="561" y="1712"/>
                    <a:pt x="811" y="2184"/>
                  </a:cubicBezTo>
                  <a:cubicBezTo>
                    <a:pt x="3022" y="6487"/>
                    <a:pt x="5498" y="11394"/>
                    <a:pt x="4201" y="14180"/>
                  </a:cubicBezTo>
                  <a:cubicBezTo>
                    <a:pt x="3685" y="15241"/>
                    <a:pt x="2624" y="15963"/>
                    <a:pt x="973" y="16331"/>
                  </a:cubicBezTo>
                  <a:cubicBezTo>
                    <a:pt x="679" y="16390"/>
                    <a:pt x="472" y="16700"/>
                    <a:pt x="546" y="16995"/>
                  </a:cubicBezTo>
                  <a:cubicBezTo>
                    <a:pt x="605" y="17245"/>
                    <a:pt x="826" y="17437"/>
                    <a:pt x="1077" y="17437"/>
                  </a:cubicBezTo>
                  <a:cubicBezTo>
                    <a:pt x="1121" y="17437"/>
                    <a:pt x="1150" y="17437"/>
                    <a:pt x="1224" y="17393"/>
                  </a:cubicBezTo>
                  <a:cubicBezTo>
                    <a:pt x="3214" y="16936"/>
                    <a:pt x="4569" y="15992"/>
                    <a:pt x="5203" y="14607"/>
                  </a:cubicBezTo>
                  <a:cubicBezTo>
                    <a:pt x="6736" y="11321"/>
                    <a:pt x="4127" y="6177"/>
                    <a:pt x="1799" y="1638"/>
                  </a:cubicBezTo>
                  <a:cubicBezTo>
                    <a:pt x="1578" y="1181"/>
                    <a:pt x="1342" y="739"/>
                    <a:pt x="1121" y="297"/>
                  </a:cubicBezTo>
                  <a:cubicBezTo>
                    <a:pt x="1019" y="103"/>
                    <a:pt x="824" y="1"/>
                    <a:pt x="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2146972" y="4675119"/>
              <a:ext cx="73757" cy="71822"/>
            </a:xfrm>
            <a:custGeom>
              <a:avLst/>
              <a:gdLst/>
              <a:ahLst/>
              <a:cxnLst/>
              <a:rect l="l" t="t" r="r" b="b"/>
              <a:pathLst>
                <a:path w="6176" h="6014" extrusionOk="0">
                  <a:moveTo>
                    <a:pt x="1739" y="0"/>
                  </a:moveTo>
                  <a:lnTo>
                    <a:pt x="1872" y="1872"/>
                  </a:lnTo>
                  <a:lnTo>
                    <a:pt x="0" y="2137"/>
                  </a:lnTo>
                  <a:lnTo>
                    <a:pt x="1548" y="3198"/>
                  </a:lnTo>
                  <a:lnTo>
                    <a:pt x="619" y="4820"/>
                  </a:lnTo>
                  <a:lnTo>
                    <a:pt x="2403" y="4289"/>
                  </a:lnTo>
                  <a:lnTo>
                    <a:pt x="3080" y="6013"/>
                  </a:lnTo>
                  <a:lnTo>
                    <a:pt x="3758" y="4289"/>
                  </a:lnTo>
                  <a:lnTo>
                    <a:pt x="5556" y="4834"/>
                  </a:lnTo>
                  <a:lnTo>
                    <a:pt x="4628" y="3213"/>
                  </a:lnTo>
                  <a:lnTo>
                    <a:pt x="6175" y="2167"/>
                  </a:lnTo>
                  <a:lnTo>
                    <a:pt x="4333" y="1872"/>
                  </a:lnTo>
                  <a:lnTo>
                    <a:pt x="4480" y="15"/>
                  </a:lnTo>
                  <a:lnTo>
                    <a:pt x="3095" y="1283"/>
                  </a:lnTo>
                  <a:lnTo>
                    <a:pt x="1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1945980" y="4088682"/>
              <a:ext cx="353247" cy="466940"/>
            </a:xfrm>
            <a:custGeom>
              <a:avLst/>
              <a:gdLst/>
              <a:ahLst/>
              <a:cxnLst/>
              <a:rect l="l" t="t" r="r" b="b"/>
              <a:pathLst>
                <a:path w="29579" h="39099" extrusionOk="0">
                  <a:moveTo>
                    <a:pt x="14222" y="1"/>
                  </a:moveTo>
                  <a:lnTo>
                    <a:pt x="0" y="6765"/>
                  </a:lnTo>
                  <a:lnTo>
                    <a:pt x="15357" y="39099"/>
                  </a:lnTo>
                  <a:lnTo>
                    <a:pt x="29578" y="32334"/>
                  </a:lnTo>
                  <a:lnTo>
                    <a:pt x="14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1908492" y="4031489"/>
              <a:ext cx="244654" cy="155766"/>
            </a:xfrm>
            <a:custGeom>
              <a:avLst/>
              <a:gdLst/>
              <a:ahLst/>
              <a:cxnLst/>
              <a:rect l="l" t="t" r="r" b="b"/>
              <a:pathLst>
                <a:path w="20486" h="13043" extrusionOk="0">
                  <a:moveTo>
                    <a:pt x="6367" y="0"/>
                  </a:moveTo>
                  <a:lnTo>
                    <a:pt x="0" y="13043"/>
                  </a:lnTo>
                  <a:lnTo>
                    <a:pt x="20485" y="3301"/>
                  </a:lnTo>
                  <a:lnTo>
                    <a:pt x="6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1946159" y="4130744"/>
              <a:ext cx="353068" cy="424878"/>
            </a:xfrm>
            <a:custGeom>
              <a:avLst/>
              <a:gdLst/>
              <a:ahLst/>
              <a:cxnLst/>
              <a:rect l="l" t="t" r="r" b="b"/>
              <a:pathLst>
                <a:path w="29564" h="35577" extrusionOk="0">
                  <a:moveTo>
                    <a:pt x="6838" y="1"/>
                  </a:moveTo>
                  <a:lnTo>
                    <a:pt x="0" y="3258"/>
                  </a:lnTo>
                  <a:lnTo>
                    <a:pt x="15" y="3287"/>
                  </a:lnTo>
                  <a:lnTo>
                    <a:pt x="18540" y="5586"/>
                  </a:lnTo>
                  <a:lnTo>
                    <a:pt x="16447" y="1195"/>
                  </a:lnTo>
                  <a:lnTo>
                    <a:pt x="6838" y="1"/>
                  </a:lnTo>
                  <a:close/>
                  <a:moveTo>
                    <a:pt x="1769" y="6986"/>
                  </a:moveTo>
                  <a:lnTo>
                    <a:pt x="3847" y="11363"/>
                  </a:lnTo>
                  <a:lnTo>
                    <a:pt x="22371" y="13677"/>
                  </a:lnTo>
                  <a:lnTo>
                    <a:pt x="20279" y="9285"/>
                  </a:lnTo>
                  <a:lnTo>
                    <a:pt x="1769" y="6986"/>
                  </a:lnTo>
                  <a:close/>
                  <a:moveTo>
                    <a:pt x="5600" y="15077"/>
                  </a:moveTo>
                  <a:lnTo>
                    <a:pt x="7678" y="19454"/>
                  </a:lnTo>
                  <a:lnTo>
                    <a:pt x="26203" y="21753"/>
                  </a:lnTo>
                  <a:lnTo>
                    <a:pt x="24110" y="17376"/>
                  </a:lnTo>
                  <a:lnTo>
                    <a:pt x="5600" y="15077"/>
                  </a:lnTo>
                  <a:close/>
                  <a:moveTo>
                    <a:pt x="9447" y="23153"/>
                  </a:moveTo>
                  <a:lnTo>
                    <a:pt x="11539" y="27545"/>
                  </a:lnTo>
                  <a:lnTo>
                    <a:pt x="27971" y="29593"/>
                  </a:lnTo>
                  <a:lnTo>
                    <a:pt x="29563" y="28812"/>
                  </a:lnTo>
                  <a:lnTo>
                    <a:pt x="27971" y="25467"/>
                  </a:lnTo>
                  <a:lnTo>
                    <a:pt x="9447" y="23153"/>
                  </a:lnTo>
                  <a:close/>
                  <a:moveTo>
                    <a:pt x="13278" y="31244"/>
                  </a:moveTo>
                  <a:lnTo>
                    <a:pt x="15342" y="35577"/>
                  </a:lnTo>
                  <a:lnTo>
                    <a:pt x="22121" y="32349"/>
                  </a:lnTo>
                  <a:lnTo>
                    <a:pt x="13278" y="3124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2225291" y="4500352"/>
              <a:ext cx="163338" cy="310302"/>
            </a:xfrm>
            <a:custGeom>
              <a:avLst/>
              <a:gdLst/>
              <a:ahLst/>
              <a:cxnLst/>
              <a:rect l="l" t="t" r="r" b="b"/>
              <a:pathLst>
                <a:path w="13677" h="25983" extrusionOk="0">
                  <a:moveTo>
                    <a:pt x="1725" y="0"/>
                  </a:moveTo>
                  <a:lnTo>
                    <a:pt x="0" y="811"/>
                  </a:lnTo>
                  <a:lnTo>
                    <a:pt x="11967" y="25982"/>
                  </a:lnTo>
                  <a:lnTo>
                    <a:pt x="13677" y="25172"/>
                  </a:lnTo>
                  <a:lnTo>
                    <a:pt x="17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45"/>
          <p:cNvGrpSpPr/>
          <p:nvPr/>
        </p:nvGrpSpPr>
        <p:grpSpPr>
          <a:xfrm>
            <a:off x="-3356160" y="189211"/>
            <a:ext cx="4713402" cy="5389996"/>
            <a:chOff x="-3215076" y="775490"/>
            <a:chExt cx="4713402" cy="5389996"/>
          </a:xfrm>
        </p:grpSpPr>
        <p:grpSp>
          <p:nvGrpSpPr>
            <p:cNvPr id="2498" name="Google Shape;2498;p45"/>
            <p:cNvGrpSpPr/>
            <p:nvPr/>
          </p:nvGrpSpPr>
          <p:grpSpPr>
            <a:xfrm flipH="1">
              <a:off x="-3215076" y="775490"/>
              <a:ext cx="4713402" cy="5389996"/>
              <a:chOff x="2255625" y="1453450"/>
              <a:chExt cx="2714624" cy="3104300"/>
            </a:xfrm>
          </p:grpSpPr>
          <p:sp>
            <p:nvSpPr>
              <p:cNvPr id="2499" name="Google Shape;2499;p45"/>
              <p:cNvSpPr/>
              <p:nvPr/>
            </p:nvSpPr>
            <p:spPr>
              <a:xfrm>
                <a:off x="3649775" y="2933825"/>
                <a:ext cx="805250" cy="142425"/>
              </a:xfrm>
              <a:custGeom>
                <a:avLst/>
                <a:gdLst/>
                <a:ahLst/>
                <a:cxnLst/>
                <a:rect l="l" t="t" r="r" b="b"/>
                <a:pathLst>
                  <a:path w="32210" h="5697" extrusionOk="0">
                    <a:moveTo>
                      <a:pt x="3911" y="1"/>
                    </a:moveTo>
                    <a:cubicBezTo>
                      <a:pt x="2930" y="1"/>
                      <a:pt x="0" y="4497"/>
                      <a:pt x="3032" y="4497"/>
                    </a:cubicBezTo>
                    <a:cubicBezTo>
                      <a:pt x="3102" y="4497"/>
                      <a:pt x="3176" y="4494"/>
                      <a:pt x="3254" y="4489"/>
                    </a:cubicBezTo>
                    <a:cubicBezTo>
                      <a:pt x="3254" y="4489"/>
                      <a:pt x="4716" y="2418"/>
                      <a:pt x="8860" y="2418"/>
                    </a:cubicBezTo>
                    <a:cubicBezTo>
                      <a:pt x="10627" y="2418"/>
                      <a:pt x="12882" y="2795"/>
                      <a:pt x="15720" y="3870"/>
                    </a:cubicBezTo>
                    <a:cubicBezTo>
                      <a:pt x="17597" y="4594"/>
                      <a:pt x="18754" y="5696"/>
                      <a:pt x="21127" y="5696"/>
                    </a:cubicBezTo>
                    <a:cubicBezTo>
                      <a:pt x="21448" y="5696"/>
                      <a:pt x="21791" y="5676"/>
                      <a:pt x="22161" y="5632"/>
                    </a:cubicBezTo>
                    <a:cubicBezTo>
                      <a:pt x="24120" y="5394"/>
                      <a:pt x="26632" y="5334"/>
                      <a:pt x="28654" y="5334"/>
                    </a:cubicBezTo>
                    <a:cubicBezTo>
                      <a:pt x="30677" y="5334"/>
                      <a:pt x="32210" y="5394"/>
                      <a:pt x="32210" y="5394"/>
                    </a:cubicBezTo>
                    <a:cubicBezTo>
                      <a:pt x="27995" y="4120"/>
                      <a:pt x="19911" y="3763"/>
                      <a:pt x="16946" y="2429"/>
                    </a:cubicBezTo>
                    <a:cubicBezTo>
                      <a:pt x="11679" y="35"/>
                      <a:pt x="4282" y="12"/>
                      <a:pt x="4000" y="12"/>
                    </a:cubicBezTo>
                    <a:cubicBezTo>
                      <a:pt x="3995" y="12"/>
                      <a:pt x="3992" y="12"/>
                      <a:pt x="3992" y="12"/>
                    </a:cubicBezTo>
                    <a:cubicBezTo>
                      <a:pt x="3967" y="4"/>
                      <a:pt x="3940" y="1"/>
                      <a:pt x="3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2571449" y="1453450"/>
                <a:ext cx="2398800" cy="3104300"/>
              </a:xfrm>
              <a:custGeom>
                <a:avLst/>
                <a:gdLst/>
                <a:ahLst/>
                <a:cxnLst/>
                <a:rect l="l" t="t" r="r" b="b"/>
                <a:pathLst>
                  <a:path w="95952" h="124172" extrusionOk="0">
                    <a:moveTo>
                      <a:pt x="3069" y="0"/>
                    </a:moveTo>
                    <a:cubicBezTo>
                      <a:pt x="3045" y="0"/>
                      <a:pt x="3084" y="196"/>
                      <a:pt x="3084" y="196"/>
                    </a:cubicBezTo>
                    <a:cubicBezTo>
                      <a:pt x="3084" y="196"/>
                      <a:pt x="3116" y="200"/>
                      <a:pt x="3173" y="216"/>
                    </a:cubicBezTo>
                    <a:lnTo>
                      <a:pt x="3173" y="216"/>
                    </a:lnTo>
                    <a:cubicBezTo>
                      <a:pt x="3112" y="53"/>
                      <a:pt x="3082" y="0"/>
                      <a:pt x="3069" y="0"/>
                    </a:cubicBezTo>
                    <a:close/>
                    <a:moveTo>
                      <a:pt x="56186" y="19853"/>
                    </a:moveTo>
                    <a:cubicBezTo>
                      <a:pt x="56186" y="19854"/>
                      <a:pt x="56067" y="20096"/>
                      <a:pt x="55845" y="20495"/>
                    </a:cubicBezTo>
                    <a:lnTo>
                      <a:pt x="55845" y="20495"/>
                    </a:lnTo>
                    <a:cubicBezTo>
                      <a:pt x="56030" y="20264"/>
                      <a:pt x="56151" y="20047"/>
                      <a:pt x="56186" y="19853"/>
                    </a:cubicBezTo>
                    <a:close/>
                    <a:moveTo>
                      <a:pt x="20955" y="122497"/>
                    </a:moveTo>
                    <a:lnTo>
                      <a:pt x="20955" y="122497"/>
                    </a:lnTo>
                    <a:cubicBezTo>
                      <a:pt x="20955" y="122497"/>
                      <a:pt x="21116" y="122520"/>
                      <a:pt x="21393" y="122536"/>
                    </a:cubicBezTo>
                    <a:lnTo>
                      <a:pt x="21393" y="122536"/>
                    </a:lnTo>
                    <a:cubicBezTo>
                      <a:pt x="21108" y="122511"/>
                      <a:pt x="20955" y="122497"/>
                      <a:pt x="20955" y="122497"/>
                    </a:cubicBezTo>
                    <a:close/>
                    <a:moveTo>
                      <a:pt x="3173" y="216"/>
                    </a:moveTo>
                    <a:cubicBezTo>
                      <a:pt x="3219" y="336"/>
                      <a:pt x="3283" y="516"/>
                      <a:pt x="3370" y="780"/>
                    </a:cubicBezTo>
                    <a:cubicBezTo>
                      <a:pt x="3405" y="875"/>
                      <a:pt x="3441" y="994"/>
                      <a:pt x="3489" y="1113"/>
                    </a:cubicBezTo>
                    <a:cubicBezTo>
                      <a:pt x="4024" y="2435"/>
                      <a:pt x="5334" y="4614"/>
                      <a:pt x="5334" y="9102"/>
                    </a:cubicBezTo>
                    <a:cubicBezTo>
                      <a:pt x="5334" y="13972"/>
                      <a:pt x="4358" y="19294"/>
                      <a:pt x="4203" y="23723"/>
                    </a:cubicBezTo>
                    <a:cubicBezTo>
                      <a:pt x="4060" y="28164"/>
                      <a:pt x="6870" y="28747"/>
                      <a:pt x="9120" y="31462"/>
                    </a:cubicBezTo>
                    <a:cubicBezTo>
                      <a:pt x="11371" y="34189"/>
                      <a:pt x="13621" y="44952"/>
                      <a:pt x="14323" y="46964"/>
                    </a:cubicBezTo>
                    <a:cubicBezTo>
                      <a:pt x="15014" y="48964"/>
                      <a:pt x="20229" y="50226"/>
                      <a:pt x="23825" y="55489"/>
                    </a:cubicBezTo>
                    <a:cubicBezTo>
                      <a:pt x="25919" y="58550"/>
                      <a:pt x="27557" y="68228"/>
                      <a:pt x="25375" y="68228"/>
                    </a:cubicBezTo>
                    <a:cubicBezTo>
                      <a:pt x="25299" y="68228"/>
                      <a:pt x="25219" y="68217"/>
                      <a:pt x="25134" y="68193"/>
                    </a:cubicBezTo>
                    <a:cubicBezTo>
                      <a:pt x="22610" y="67478"/>
                      <a:pt x="17836" y="63895"/>
                      <a:pt x="17693" y="61311"/>
                    </a:cubicBezTo>
                    <a:cubicBezTo>
                      <a:pt x="17550" y="58715"/>
                      <a:pt x="12073" y="54703"/>
                      <a:pt x="9692" y="54274"/>
                    </a:cubicBezTo>
                    <a:cubicBezTo>
                      <a:pt x="9426" y="54227"/>
                      <a:pt x="9099" y="54206"/>
                      <a:pt x="8729" y="54206"/>
                    </a:cubicBezTo>
                    <a:cubicBezTo>
                      <a:pt x="5767" y="54206"/>
                      <a:pt x="0" y="55560"/>
                      <a:pt x="0" y="55560"/>
                    </a:cubicBezTo>
                    <a:cubicBezTo>
                      <a:pt x="8989" y="55560"/>
                      <a:pt x="11240" y="56703"/>
                      <a:pt x="13478" y="60299"/>
                    </a:cubicBezTo>
                    <a:cubicBezTo>
                      <a:pt x="15728" y="63883"/>
                      <a:pt x="13478" y="66181"/>
                      <a:pt x="17836" y="68336"/>
                    </a:cubicBezTo>
                    <a:cubicBezTo>
                      <a:pt x="22193" y="70491"/>
                      <a:pt x="28932" y="72491"/>
                      <a:pt x="32171" y="79230"/>
                    </a:cubicBezTo>
                    <a:cubicBezTo>
                      <a:pt x="35409" y="85981"/>
                      <a:pt x="30516" y="115484"/>
                      <a:pt x="28266" y="119354"/>
                    </a:cubicBezTo>
                    <a:cubicBezTo>
                      <a:pt x="26629" y="122167"/>
                      <a:pt x="23508" y="122551"/>
                      <a:pt x="21926" y="122551"/>
                    </a:cubicBezTo>
                    <a:cubicBezTo>
                      <a:pt x="21720" y="122551"/>
                      <a:pt x="21540" y="122545"/>
                      <a:pt x="21393" y="122536"/>
                    </a:cubicBezTo>
                    <a:lnTo>
                      <a:pt x="21393" y="122536"/>
                    </a:lnTo>
                    <a:cubicBezTo>
                      <a:pt x="24243" y="122788"/>
                      <a:pt x="40308" y="124171"/>
                      <a:pt x="49509" y="124171"/>
                    </a:cubicBezTo>
                    <a:cubicBezTo>
                      <a:pt x="54490" y="124171"/>
                      <a:pt x="57459" y="123766"/>
                      <a:pt x="55233" y="122557"/>
                    </a:cubicBezTo>
                    <a:cubicBezTo>
                      <a:pt x="48482" y="118878"/>
                      <a:pt x="45184" y="103530"/>
                      <a:pt x="44970" y="100590"/>
                    </a:cubicBezTo>
                    <a:cubicBezTo>
                      <a:pt x="44208" y="90291"/>
                      <a:pt x="44946" y="90565"/>
                      <a:pt x="43267" y="76218"/>
                    </a:cubicBezTo>
                    <a:cubicBezTo>
                      <a:pt x="41592" y="62001"/>
                      <a:pt x="59792" y="54272"/>
                      <a:pt x="66274" y="54272"/>
                    </a:cubicBezTo>
                    <a:cubicBezTo>
                      <a:pt x="66333" y="54272"/>
                      <a:pt x="66392" y="54273"/>
                      <a:pt x="66449" y="54274"/>
                    </a:cubicBezTo>
                    <a:cubicBezTo>
                      <a:pt x="66514" y="54276"/>
                      <a:pt x="66579" y="54277"/>
                      <a:pt x="66644" y="54277"/>
                    </a:cubicBezTo>
                    <a:cubicBezTo>
                      <a:pt x="72929" y="54277"/>
                      <a:pt x="80498" y="47536"/>
                      <a:pt x="80498" y="47535"/>
                    </a:cubicBezTo>
                    <a:lnTo>
                      <a:pt x="80498" y="47535"/>
                    </a:lnTo>
                    <a:cubicBezTo>
                      <a:pt x="80498" y="47536"/>
                      <a:pt x="72200" y="50405"/>
                      <a:pt x="70795" y="51405"/>
                    </a:cubicBezTo>
                    <a:cubicBezTo>
                      <a:pt x="69402" y="52405"/>
                      <a:pt x="57460" y="52703"/>
                      <a:pt x="52257" y="55132"/>
                    </a:cubicBezTo>
                    <a:cubicBezTo>
                      <a:pt x="47835" y="57206"/>
                      <a:pt x="41899" y="63520"/>
                      <a:pt x="38404" y="63520"/>
                    </a:cubicBezTo>
                    <a:cubicBezTo>
                      <a:pt x="37787" y="63520"/>
                      <a:pt x="37246" y="63323"/>
                      <a:pt x="36802" y="62871"/>
                    </a:cubicBezTo>
                    <a:cubicBezTo>
                      <a:pt x="33850" y="59858"/>
                      <a:pt x="29230" y="51607"/>
                      <a:pt x="46494" y="45809"/>
                    </a:cubicBezTo>
                    <a:cubicBezTo>
                      <a:pt x="59698" y="41368"/>
                      <a:pt x="64901" y="33319"/>
                      <a:pt x="69961" y="25140"/>
                    </a:cubicBezTo>
                    <a:cubicBezTo>
                      <a:pt x="73434" y="19526"/>
                      <a:pt x="76172" y="18646"/>
                      <a:pt x="77548" y="18646"/>
                    </a:cubicBezTo>
                    <a:cubicBezTo>
                      <a:pt x="78177" y="18646"/>
                      <a:pt x="78522" y="18830"/>
                      <a:pt x="78522" y="18830"/>
                    </a:cubicBezTo>
                    <a:cubicBezTo>
                      <a:pt x="95952" y="16960"/>
                      <a:pt x="94405" y="13091"/>
                      <a:pt x="94405" y="13091"/>
                    </a:cubicBezTo>
                    <a:lnTo>
                      <a:pt x="94405" y="13091"/>
                    </a:lnTo>
                    <a:cubicBezTo>
                      <a:pt x="93559" y="15389"/>
                      <a:pt x="78665" y="16258"/>
                      <a:pt x="73045" y="17258"/>
                    </a:cubicBezTo>
                    <a:cubicBezTo>
                      <a:pt x="67425" y="18258"/>
                      <a:pt x="64484" y="29450"/>
                      <a:pt x="59281" y="34189"/>
                    </a:cubicBezTo>
                    <a:cubicBezTo>
                      <a:pt x="54566" y="38473"/>
                      <a:pt x="43854" y="42649"/>
                      <a:pt x="40533" y="42649"/>
                    </a:cubicBezTo>
                    <a:cubicBezTo>
                      <a:pt x="40190" y="42649"/>
                      <a:pt x="39926" y="42605"/>
                      <a:pt x="39755" y="42511"/>
                    </a:cubicBezTo>
                    <a:cubicBezTo>
                      <a:pt x="37933" y="41499"/>
                      <a:pt x="45780" y="28747"/>
                      <a:pt x="49578" y="27176"/>
                    </a:cubicBezTo>
                    <a:cubicBezTo>
                      <a:pt x="52595" y="25918"/>
                      <a:pt x="54988" y="22038"/>
                      <a:pt x="55845" y="20495"/>
                    </a:cubicBezTo>
                    <a:lnTo>
                      <a:pt x="55845" y="20495"/>
                    </a:lnTo>
                    <a:cubicBezTo>
                      <a:pt x="54515" y="22161"/>
                      <a:pt x="49863" y="24592"/>
                      <a:pt x="49863" y="24592"/>
                    </a:cubicBezTo>
                    <a:cubicBezTo>
                      <a:pt x="44753" y="27425"/>
                      <a:pt x="41042" y="33121"/>
                      <a:pt x="39646" y="33121"/>
                    </a:cubicBezTo>
                    <a:cubicBezTo>
                      <a:pt x="39276" y="33121"/>
                      <a:pt x="39068" y="32720"/>
                      <a:pt x="39041" y="31760"/>
                    </a:cubicBezTo>
                    <a:cubicBezTo>
                      <a:pt x="38910" y="27176"/>
                      <a:pt x="39195" y="23009"/>
                      <a:pt x="39195" y="23009"/>
                    </a:cubicBezTo>
                    <a:cubicBezTo>
                      <a:pt x="47339" y="9389"/>
                      <a:pt x="44816" y="4221"/>
                      <a:pt x="44815" y="4221"/>
                    </a:cubicBezTo>
                    <a:lnTo>
                      <a:pt x="44815" y="4221"/>
                    </a:lnTo>
                    <a:cubicBezTo>
                      <a:pt x="46351" y="9102"/>
                      <a:pt x="41434" y="15127"/>
                      <a:pt x="37648" y="20425"/>
                    </a:cubicBezTo>
                    <a:cubicBezTo>
                      <a:pt x="33850" y="25735"/>
                      <a:pt x="35112" y="34629"/>
                      <a:pt x="34278" y="40225"/>
                    </a:cubicBezTo>
                    <a:cubicBezTo>
                      <a:pt x="33433" y="45821"/>
                      <a:pt x="29909" y="48202"/>
                      <a:pt x="28647" y="50060"/>
                    </a:cubicBezTo>
                    <a:cubicBezTo>
                      <a:pt x="28461" y="50332"/>
                      <a:pt x="28165" y="50450"/>
                      <a:pt x="27789" y="50450"/>
                    </a:cubicBezTo>
                    <a:cubicBezTo>
                      <a:pt x="25587" y="50450"/>
                      <a:pt x="20649" y="46406"/>
                      <a:pt x="19205" y="45785"/>
                    </a:cubicBezTo>
                    <a:cubicBezTo>
                      <a:pt x="17526" y="45059"/>
                      <a:pt x="13335" y="31045"/>
                      <a:pt x="11097" y="30176"/>
                    </a:cubicBezTo>
                    <a:cubicBezTo>
                      <a:pt x="8846" y="29319"/>
                      <a:pt x="6310" y="24009"/>
                      <a:pt x="6310" y="24009"/>
                    </a:cubicBezTo>
                    <a:cubicBezTo>
                      <a:pt x="8524" y="2526"/>
                      <a:pt x="3884" y="412"/>
                      <a:pt x="3173"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5"/>
              <p:cNvSpPr/>
              <p:nvPr/>
            </p:nvSpPr>
            <p:spPr>
              <a:xfrm>
                <a:off x="2255625" y="1972150"/>
                <a:ext cx="461700" cy="141050"/>
              </a:xfrm>
              <a:custGeom>
                <a:avLst/>
                <a:gdLst/>
                <a:ahLst/>
                <a:cxnLst/>
                <a:rect l="l" t="t" r="r" b="b"/>
                <a:pathLst>
                  <a:path w="18468" h="5642" extrusionOk="0">
                    <a:moveTo>
                      <a:pt x="9084" y="1"/>
                    </a:moveTo>
                    <a:cubicBezTo>
                      <a:pt x="6656" y="1"/>
                      <a:pt x="1" y="427"/>
                      <a:pt x="1" y="427"/>
                    </a:cubicBezTo>
                    <a:cubicBezTo>
                      <a:pt x="519" y="397"/>
                      <a:pt x="1028" y="383"/>
                      <a:pt x="1529" y="383"/>
                    </a:cubicBezTo>
                    <a:cubicBezTo>
                      <a:pt x="11133" y="383"/>
                      <a:pt x="17479" y="5642"/>
                      <a:pt x="17479" y="5642"/>
                    </a:cubicBezTo>
                    <a:cubicBezTo>
                      <a:pt x="17479" y="5642"/>
                      <a:pt x="18467" y="3392"/>
                      <a:pt x="16848" y="3154"/>
                    </a:cubicBezTo>
                    <a:cubicBezTo>
                      <a:pt x="15229" y="2915"/>
                      <a:pt x="11383" y="82"/>
                      <a:pt x="9597" y="10"/>
                    </a:cubicBezTo>
                    <a:cubicBezTo>
                      <a:pt x="9460" y="4"/>
                      <a:pt x="9287" y="1"/>
                      <a:pt x="9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5"/>
              <p:cNvSpPr/>
              <p:nvPr/>
            </p:nvSpPr>
            <p:spPr>
              <a:xfrm>
                <a:off x="3274800" y="3214225"/>
                <a:ext cx="199450" cy="384575"/>
              </a:xfrm>
              <a:custGeom>
                <a:avLst/>
                <a:gdLst/>
                <a:ahLst/>
                <a:cxnLst/>
                <a:rect l="l" t="t" r="r" b="b"/>
                <a:pathLst>
                  <a:path w="7978" h="15383" extrusionOk="0">
                    <a:moveTo>
                      <a:pt x="1" y="0"/>
                    </a:moveTo>
                    <a:cubicBezTo>
                      <a:pt x="1" y="0"/>
                      <a:pt x="4846" y="2203"/>
                      <a:pt x="5382" y="5691"/>
                    </a:cubicBezTo>
                    <a:cubicBezTo>
                      <a:pt x="5930" y="9180"/>
                      <a:pt x="5787" y="12728"/>
                      <a:pt x="6966" y="15383"/>
                    </a:cubicBezTo>
                    <a:cubicBezTo>
                      <a:pt x="6966" y="15383"/>
                      <a:pt x="6251" y="9013"/>
                      <a:pt x="7109" y="6668"/>
                    </a:cubicBezTo>
                    <a:cubicBezTo>
                      <a:pt x="7978" y="4310"/>
                      <a:pt x="4370" y="13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5"/>
              <p:cNvSpPr/>
              <p:nvPr/>
            </p:nvSpPr>
            <p:spPr>
              <a:xfrm>
                <a:off x="3394150" y="2867450"/>
                <a:ext cx="242625" cy="268500"/>
              </a:xfrm>
              <a:custGeom>
                <a:avLst/>
                <a:gdLst/>
                <a:ahLst/>
                <a:cxnLst/>
                <a:rect l="l" t="t" r="r" b="b"/>
                <a:pathLst>
                  <a:path w="9705" h="10740" extrusionOk="0">
                    <a:moveTo>
                      <a:pt x="1" y="0"/>
                    </a:moveTo>
                    <a:cubicBezTo>
                      <a:pt x="1" y="0"/>
                      <a:pt x="2454" y="5287"/>
                      <a:pt x="5859" y="6358"/>
                    </a:cubicBezTo>
                    <a:cubicBezTo>
                      <a:pt x="9264" y="7418"/>
                      <a:pt x="9705" y="6549"/>
                      <a:pt x="9705" y="6549"/>
                    </a:cubicBezTo>
                    <a:cubicBezTo>
                      <a:pt x="9705" y="6549"/>
                      <a:pt x="2251" y="1074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5"/>
              <p:cNvSpPr/>
              <p:nvPr/>
            </p:nvSpPr>
            <p:spPr>
              <a:xfrm>
                <a:off x="3570975" y="3196650"/>
                <a:ext cx="84250" cy="638200"/>
              </a:xfrm>
              <a:custGeom>
                <a:avLst/>
                <a:gdLst/>
                <a:ahLst/>
                <a:cxnLst/>
                <a:rect l="l" t="t" r="r" b="b"/>
                <a:pathLst>
                  <a:path w="3370" h="25528" extrusionOk="0">
                    <a:moveTo>
                      <a:pt x="2132" y="1"/>
                    </a:moveTo>
                    <a:cubicBezTo>
                      <a:pt x="2132" y="1"/>
                      <a:pt x="1298" y="5311"/>
                      <a:pt x="2334" y="9002"/>
                    </a:cubicBezTo>
                    <a:cubicBezTo>
                      <a:pt x="3370" y="12693"/>
                      <a:pt x="3358" y="16384"/>
                      <a:pt x="2917" y="20956"/>
                    </a:cubicBezTo>
                    <a:cubicBezTo>
                      <a:pt x="2489" y="25528"/>
                      <a:pt x="3048" y="11955"/>
                      <a:pt x="1524" y="9585"/>
                    </a:cubicBezTo>
                    <a:cubicBezTo>
                      <a:pt x="0" y="7216"/>
                      <a:pt x="1631" y="1763"/>
                      <a:pt x="2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5"/>
              <p:cNvSpPr/>
              <p:nvPr/>
            </p:nvSpPr>
            <p:spPr>
              <a:xfrm>
                <a:off x="3537325" y="3705050"/>
                <a:ext cx="84875" cy="638500"/>
              </a:xfrm>
              <a:custGeom>
                <a:avLst/>
                <a:gdLst/>
                <a:ahLst/>
                <a:cxnLst/>
                <a:rect l="l" t="t" r="r" b="b"/>
                <a:pathLst>
                  <a:path w="3395" h="25540" extrusionOk="0">
                    <a:moveTo>
                      <a:pt x="2156" y="0"/>
                    </a:moveTo>
                    <a:cubicBezTo>
                      <a:pt x="2156" y="0"/>
                      <a:pt x="1322" y="5323"/>
                      <a:pt x="2358" y="9013"/>
                    </a:cubicBezTo>
                    <a:cubicBezTo>
                      <a:pt x="3394" y="12693"/>
                      <a:pt x="3370" y="16383"/>
                      <a:pt x="2942" y="20955"/>
                    </a:cubicBezTo>
                    <a:cubicBezTo>
                      <a:pt x="2513" y="25539"/>
                      <a:pt x="3073" y="11954"/>
                      <a:pt x="1537" y="9597"/>
                    </a:cubicBezTo>
                    <a:cubicBezTo>
                      <a:pt x="1" y="7239"/>
                      <a:pt x="1656" y="1775"/>
                      <a:pt x="2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5"/>
              <p:cNvSpPr/>
              <p:nvPr/>
            </p:nvSpPr>
            <p:spPr>
              <a:xfrm>
                <a:off x="3475125" y="3539550"/>
                <a:ext cx="84850" cy="537300"/>
              </a:xfrm>
              <a:custGeom>
                <a:avLst/>
                <a:gdLst/>
                <a:ahLst/>
                <a:cxnLst/>
                <a:rect l="l" t="t" r="r" b="b"/>
                <a:pathLst>
                  <a:path w="3394" h="21492" extrusionOk="0">
                    <a:moveTo>
                      <a:pt x="1251" y="1"/>
                    </a:moveTo>
                    <a:cubicBezTo>
                      <a:pt x="1251" y="1"/>
                      <a:pt x="2084" y="4477"/>
                      <a:pt x="1048" y="7585"/>
                    </a:cubicBezTo>
                    <a:cubicBezTo>
                      <a:pt x="0" y="10692"/>
                      <a:pt x="24" y="13788"/>
                      <a:pt x="465" y="17646"/>
                    </a:cubicBezTo>
                    <a:cubicBezTo>
                      <a:pt x="893" y="21491"/>
                      <a:pt x="334" y="10061"/>
                      <a:pt x="1858" y="8085"/>
                    </a:cubicBezTo>
                    <a:cubicBezTo>
                      <a:pt x="3394" y="6097"/>
                      <a:pt x="1751" y="1489"/>
                      <a:pt x="1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5"/>
              <p:cNvSpPr/>
              <p:nvPr/>
            </p:nvSpPr>
            <p:spPr>
              <a:xfrm>
                <a:off x="3384350" y="3772625"/>
                <a:ext cx="84850" cy="537275"/>
              </a:xfrm>
              <a:custGeom>
                <a:avLst/>
                <a:gdLst/>
                <a:ahLst/>
                <a:cxnLst/>
                <a:rect l="l" t="t" r="r" b="b"/>
                <a:pathLst>
                  <a:path w="3394" h="21491" extrusionOk="0">
                    <a:moveTo>
                      <a:pt x="1238" y="0"/>
                    </a:moveTo>
                    <a:cubicBezTo>
                      <a:pt x="1238" y="0"/>
                      <a:pt x="2072" y="4477"/>
                      <a:pt x="1036" y="7573"/>
                    </a:cubicBezTo>
                    <a:cubicBezTo>
                      <a:pt x="0" y="10680"/>
                      <a:pt x="24" y="13788"/>
                      <a:pt x="453" y="17645"/>
                    </a:cubicBezTo>
                    <a:cubicBezTo>
                      <a:pt x="881" y="21491"/>
                      <a:pt x="322" y="10061"/>
                      <a:pt x="1857" y="8073"/>
                    </a:cubicBezTo>
                    <a:cubicBezTo>
                      <a:pt x="3393" y="6084"/>
                      <a:pt x="1738" y="1488"/>
                      <a:pt x="1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5"/>
              <p:cNvSpPr/>
              <p:nvPr/>
            </p:nvSpPr>
            <p:spPr>
              <a:xfrm>
                <a:off x="4853875" y="1802425"/>
                <a:ext cx="15800" cy="36650"/>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5"/>
              <p:cNvSpPr/>
              <p:nvPr/>
            </p:nvSpPr>
            <p:spPr>
              <a:xfrm>
                <a:off x="4734200" y="1832825"/>
                <a:ext cx="232200" cy="204625"/>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5"/>
              <p:cNvSpPr/>
              <p:nvPr/>
            </p:nvSpPr>
            <p:spPr>
              <a:xfrm>
                <a:off x="4765750" y="1840825"/>
                <a:ext cx="186975" cy="196650"/>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5"/>
              <p:cNvSpPr/>
              <p:nvPr/>
            </p:nvSpPr>
            <p:spPr>
              <a:xfrm>
                <a:off x="4773200" y="1873800"/>
                <a:ext cx="58375" cy="68525"/>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5"/>
              <p:cNvSpPr/>
              <p:nvPr/>
            </p:nvSpPr>
            <p:spPr>
              <a:xfrm>
                <a:off x="4856250" y="1802875"/>
                <a:ext cx="64625" cy="33950"/>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5"/>
              <p:cNvSpPr/>
              <p:nvPr/>
            </p:nvSpPr>
            <p:spPr>
              <a:xfrm>
                <a:off x="4862200" y="1817025"/>
                <a:ext cx="52125" cy="5675"/>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5"/>
              <p:cNvSpPr/>
              <p:nvPr/>
            </p:nvSpPr>
            <p:spPr>
              <a:xfrm>
                <a:off x="4873225" y="1821475"/>
                <a:ext cx="8350" cy="8075"/>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5"/>
              <p:cNvSpPr/>
              <p:nvPr/>
            </p:nvSpPr>
            <p:spPr>
              <a:xfrm>
                <a:off x="4881550" y="1811075"/>
                <a:ext cx="10150" cy="9550"/>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5"/>
              <p:cNvSpPr/>
              <p:nvPr/>
            </p:nvSpPr>
            <p:spPr>
              <a:xfrm>
                <a:off x="4897625" y="1818800"/>
                <a:ext cx="8050" cy="627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5"/>
              <p:cNvSpPr/>
              <p:nvPr/>
            </p:nvSpPr>
            <p:spPr>
              <a:xfrm>
                <a:off x="4546975" y="1873575"/>
                <a:ext cx="14025" cy="31875"/>
              </a:xfrm>
              <a:custGeom>
                <a:avLst/>
                <a:gdLst/>
                <a:ahLst/>
                <a:cxnLst/>
                <a:rect l="l" t="t" r="r" b="b"/>
                <a:pathLst>
                  <a:path w="561" h="1275" fill="none" extrusionOk="0">
                    <a:moveTo>
                      <a:pt x="560" y="1274"/>
                    </a:moveTo>
                    <a:cubicBezTo>
                      <a:pt x="525" y="798"/>
                      <a:pt x="334" y="346"/>
                      <a:pt x="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5"/>
              <p:cNvSpPr/>
              <p:nvPr/>
            </p:nvSpPr>
            <p:spPr>
              <a:xfrm>
                <a:off x="4463350" y="1900125"/>
                <a:ext cx="201225" cy="177000"/>
              </a:xfrm>
              <a:custGeom>
                <a:avLst/>
                <a:gdLst/>
                <a:ahLst/>
                <a:cxnLst/>
                <a:rect l="l" t="t" r="r" b="b"/>
                <a:pathLst>
                  <a:path w="8049" h="7080" extrusionOk="0">
                    <a:moveTo>
                      <a:pt x="4024" y="0"/>
                    </a:moveTo>
                    <a:cubicBezTo>
                      <a:pt x="2634" y="0"/>
                      <a:pt x="1316" y="824"/>
                      <a:pt x="750" y="2189"/>
                    </a:cubicBezTo>
                    <a:cubicBezTo>
                      <a:pt x="0" y="3987"/>
                      <a:pt x="857" y="6058"/>
                      <a:pt x="2667" y="6808"/>
                    </a:cubicBezTo>
                    <a:cubicBezTo>
                      <a:pt x="3112" y="6993"/>
                      <a:pt x="3572" y="7080"/>
                      <a:pt x="4025" y="7080"/>
                    </a:cubicBezTo>
                    <a:cubicBezTo>
                      <a:pt x="5415" y="7080"/>
                      <a:pt x="6733" y="6257"/>
                      <a:pt x="7299" y="4892"/>
                    </a:cubicBezTo>
                    <a:cubicBezTo>
                      <a:pt x="8049" y="3082"/>
                      <a:pt x="7180" y="1010"/>
                      <a:pt x="5382" y="272"/>
                    </a:cubicBezTo>
                    <a:cubicBezTo>
                      <a:pt x="4937" y="88"/>
                      <a:pt x="4477" y="0"/>
                      <a:pt x="4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5"/>
              <p:cNvSpPr/>
              <p:nvPr/>
            </p:nvSpPr>
            <p:spPr>
              <a:xfrm>
                <a:off x="4475250" y="1907200"/>
                <a:ext cx="161650" cy="169875"/>
              </a:xfrm>
              <a:custGeom>
                <a:avLst/>
                <a:gdLst/>
                <a:ahLst/>
                <a:cxnLst/>
                <a:rect l="l" t="t" r="r" b="b"/>
                <a:pathLst>
                  <a:path w="6466" h="6795" extrusionOk="0">
                    <a:moveTo>
                      <a:pt x="2167" y="1"/>
                    </a:moveTo>
                    <a:lnTo>
                      <a:pt x="2167" y="1"/>
                    </a:lnTo>
                    <a:cubicBezTo>
                      <a:pt x="858" y="549"/>
                      <a:pt x="0" y="1834"/>
                      <a:pt x="0" y="3251"/>
                    </a:cubicBezTo>
                    <a:cubicBezTo>
                      <a:pt x="0" y="4811"/>
                      <a:pt x="1013" y="6180"/>
                      <a:pt x="2501" y="6633"/>
                    </a:cubicBezTo>
                    <a:cubicBezTo>
                      <a:pt x="2848" y="6742"/>
                      <a:pt x="3202" y="6794"/>
                      <a:pt x="3553" y="6794"/>
                    </a:cubicBezTo>
                    <a:cubicBezTo>
                      <a:pt x="4693" y="6794"/>
                      <a:pt x="5792" y="6238"/>
                      <a:pt x="6466" y="5263"/>
                    </a:cubicBezTo>
                    <a:lnTo>
                      <a:pt x="6466" y="5263"/>
                    </a:lnTo>
                    <a:cubicBezTo>
                      <a:pt x="6020" y="5450"/>
                      <a:pt x="5554" y="5540"/>
                      <a:pt x="5093" y="5540"/>
                    </a:cubicBezTo>
                    <a:cubicBezTo>
                      <a:pt x="4053" y="5540"/>
                      <a:pt x="3039" y="5081"/>
                      <a:pt x="2346" y="4239"/>
                    </a:cubicBezTo>
                    <a:cubicBezTo>
                      <a:pt x="1358" y="3013"/>
                      <a:pt x="1286" y="1287"/>
                      <a:pt x="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5"/>
              <p:cNvSpPr/>
              <p:nvPr/>
            </p:nvSpPr>
            <p:spPr>
              <a:xfrm>
                <a:off x="4580025" y="1935525"/>
                <a:ext cx="50625" cy="59175"/>
              </a:xfrm>
              <a:custGeom>
                <a:avLst/>
                <a:gdLst/>
                <a:ahLst/>
                <a:cxnLst/>
                <a:rect l="l" t="t" r="r" b="b"/>
                <a:pathLst>
                  <a:path w="2025" h="2367" extrusionOk="0">
                    <a:moveTo>
                      <a:pt x="807" y="1"/>
                    </a:moveTo>
                    <a:cubicBezTo>
                      <a:pt x="739" y="1"/>
                      <a:pt x="673" y="12"/>
                      <a:pt x="608" y="35"/>
                    </a:cubicBezTo>
                    <a:cubicBezTo>
                      <a:pt x="167" y="178"/>
                      <a:pt x="0" y="821"/>
                      <a:pt x="215" y="1463"/>
                    </a:cubicBezTo>
                    <a:cubicBezTo>
                      <a:pt x="408" y="2001"/>
                      <a:pt x="826" y="2366"/>
                      <a:pt x="1210" y="2366"/>
                    </a:cubicBezTo>
                    <a:cubicBezTo>
                      <a:pt x="1277" y="2366"/>
                      <a:pt x="1342" y="2355"/>
                      <a:pt x="1405" y="2333"/>
                    </a:cubicBezTo>
                    <a:cubicBezTo>
                      <a:pt x="1846" y="2190"/>
                      <a:pt x="2025" y="1547"/>
                      <a:pt x="1798" y="916"/>
                    </a:cubicBezTo>
                    <a:cubicBezTo>
                      <a:pt x="1616" y="367"/>
                      <a:pt x="1199" y="1"/>
                      <a:pt x="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5"/>
              <p:cNvSpPr/>
              <p:nvPr/>
            </p:nvSpPr>
            <p:spPr>
              <a:xfrm>
                <a:off x="4502625" y="1874000"/>
                <a:ext cx="56000" cy="29525"/>
              </a:xfrm>
              <a:custGeom>
                <a:avLst/>
                <a:gdLst/>
                <a:ahLst/>
                <a:cxnLst/>
                <a:rect l="l" t="t" r="r" b="b"/>
                <a:pathLst>
                  <a:path w="2240" h="1181" extrusionOk="0">
                    <a:moveTo>
                      <a:pt x="1066" y="1"/>
                    </a:moveTo>
                    <a:cubicBezTo>
                      <a:pt x="503" y="1"/>
                      <a:pt x="1" y="472"/>
                      <a:pt x="1" y="472"/>
                    </a:cubicBezTo>
                    <a:cubicBezTo>
                      <a:pt x="1" y="472"/>
                      <a:pt x="441" y="1115"/>
                      <a:pt x="1061" y="1174"/>
                    </a:cubicBezTo>
                    <a:cubicBezTo>
                      <a:pt x="1098" y="1179"/>
                      <a:pt x="1136" y="1181"/>
                      <a:pt x="1174" y="1181"/>
                    </a:cubicBezTo>
                    <a:cubicBezTo>
                      <a:pt x="1737" y="1181"/>
                      <a:pt x="2239" y="710"/>
                      <a:pt x="2239" y="710"/>
                    </a:cubicBezTo>
                    <a:cubicBezTo>
                      <a:pt x="2239" y="710"/>
                      <a:pt x="1799" y="79"/>
                      <a:pt x="1180" y="7"/>
                    </a:cubicBezTo>
                    <a:cubicBezTo>
                      <a:pt x="1142" y="3"/>
                      <a:pt x="1104" y="1"/>
                      <a:pt x="1066"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5"/>
              <p:cNvSpPr/>
              <p:nvPr/>
            </p:nvSpPr>
            <p:spPr>
              <a:xfrm>
                <a:off x="4508575" y="1886375"/>
                <a:ext cx="44975" cy="4775"/>
              </a:xfrm>
              <a:custGeom>
                <a:avLst/>
                <a:gdLst/>
                <a:ahLst/>
                <a:cxnLst/>
                <a:rect l="l" t="t" r="r" b="b"/>
                <a:pathLst>
                  <a:path w="1799" h="191" fill="none" extrusionOk="0">
                    <a:moveTo>
                      <a:pt x="1799" y="191"/>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5"/>
              <p:cNvSpPr/>
              <p:nvPr/>
            </p:nvSpPr>
            <p:spPr>
              <a:xfrm>
                <a:off x="4536875" y="1890250"/>
                <a:ext cx="7150" cy="6875"/>
              </a:xfrm>
              <a:custGeom>
                <a:avLst/>
                <a:gdLst/>
                <a:ahLst/>
                <a:cxnLst/>
                <a:rect l="l" t="t" r="r" b="b"/>
                <a:pathLst>
                  <a:path w="286" h="275" fill="none" extrusionOk="0">
                    <a:moveTo>
                      <a:pt x="286" y="0"/>
                    </a:moveTo>
                    <a:lnTo>
                      <a:pt x="0" y="274"/>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5"/>
              <p:cNvSpPr/>
              <p:nvPr/>
            </p:nvSpPr>
            <p:spPr>
              <a:xfrm>
                <a:off x="4528225" y="1881325"/>
                <a:ext cx="8675" cy="8050"/>
              </a:xfrm>
              <a:custGeom>
                <a:avLst/>
                <a:gdLst/>
                <a:ahLst/>
                <a:cxnLst/>
                <a:rect l="l" t="t" r="r" b="b"/>
                <a:pathLst>
                  <a:path w="347" h="322" fill="none" extrusionOk="0">
                    <a:moveTo>
                      <a:pt x="346" y="322"/>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5"/>
              <p:cNvSpPr/>
              <p:nvPr/>
            </p:nvSpPr>
            <p:spPr>
              <a:xfrm>
                <a:off x="4515725" y="1887850"/>
                <a:ext cx="7175" cy="5400"/>
              </a:xfrm>
              <a:custGeom>
                <a:avLst/>
                <a:gdLst/>
                <a:ahLst/>
                <a:cxnLst/>
                <a:rect l="l" t="t" r="r" b="b"/>
                <a:pathLst>
                  <a:path w="287" h="216" fill="none" extrusionOk="0">
                    <a:moveTo>
                      <a:pt x="286" y="1"/>
                    </a:moveTo>
                    <a:lnTo>
                      <a:pt x="1" y="215"/>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5"/>
              <p:cNvSpPr/>
              <p:nvPr/>
            </p:nvSpPr>
            <p:spPr>
              <a:xfrm>
                <a:off x="4354400" y="2053350"/>
                <a:ext cx="4500" cy="30700"/>
              </a:xfrm>
              <a:custGeom>
                <a:avLst/>
                <a:gdLst/>
                <a:ahLst/>
                <a:cxnLst/>
                <a:rect l="l" t="t" r="r" b="b"/>
                <a:pathLst>
                  <a:path w="180" h="1228" fill="none" extrusionOk="0">
                    <a:moveTo>
                      <a:pt x="1" y="1227"/>
                    </a:moveTo>
                    <a:cubicBezTo>
                      <a:pt x="155" y="834"/>
                      <a:pt x="179" y="406"/>
                      <a:pt x="60"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5"/>
              <p:cNvSpPr/>
              <p:nvPr/>
            </p:nvSpPr>
            <p:spPr>
              <a:xfrm>
                <a:off x="4237425" y="2072650"/>
                <a:ext cx="173250" cy="155250"/>
              </a:xfrm>
              <a:custGeom>
                <a:avLst/>
                <a:gdLst/>
                <a:ahLst/>
                <a:cxnLst/>
                <a:rect l="l" t="t" r="r" b="b"/>
                <a:pathLst>
                  <a:path w="6930" h="6210" extrusionOk="0">
                    <a:moveTo>
                      <a:pt x="3465" y="1"/>
                    </a:moveTo>
                    <a:cubicBezTo>
                      <a:pt x="2743" y="1"/>
                      <a:pt x="2018" y="252"/>
                      <a:pt x="1429" y="765"/>
                    </a:cubicBezTo>
                    <a:cubicBezTo>
                      <a:pt x="143" y="1884"/>
                      <a:pt x="0" y="3837"/>
                      <a:pt x="1120" y="5134"/>
                    </a:cubicBezTo>
                    <a:cubicBezTo>
                      <a:pt x="1733" y="5845"/>
                      <a:pt x="2600" y="6210"/>
                      <a:pt x="3472" y="6210"/>
                    </a:cubicBezTo>
                    <a:cubicBezTo>
                      <a:pt x="4191" y="6210"/>
                      <a:pt x="4914" y="5962"/>
                      <a:pt x="5501" y="5456"/>
                    </a:cubicBezTo>
                    <a:cubicBezTo>
                      <a:pt x="6787" y="4325"/>
                      <a:pt x="6930" y="2372"/>
                      <a:pt x="5811" y="1074"/>
                    </a:cubicBezTo>
                    <a:cubicBezTo>
                      <a:pt x="5199" y="365"/>
                      <a:pt x="4335" y="1"/>
                      <a:pt x="3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5"/>
              <p:cNvSpPr/>
              <p:nvPr/>
            </p:nvSpPr>
            <p:spPr>
              <a:xfrm>
                <a:off x="4226925" y="2072825"/>
                <a:ext cx="134650" cy="155225"/>
              </a:xfrm>
              <a:custGeom>
                <a:avLst/>
                <a:gdLst/>
                <a:ahLst/>
                <a:cxnLst/>
                <a:rect l="l" t="t" r="r" b="b"/>
                <a:pathLst>
                  <a:path w="5386" h="6209" extrusionOk="0">
                    <a:moveTo>
                      <a:pt x="3879" y="1"/>
                    </a:moveTo>
                    <a:cubicBezTo>
                      <a:pt x="2719" y="1"/>
                      <a:pt x="1639" y="654"/>
                      <a:pt x="1111" y="1710"/>
                    </a:cubicBezTo>
                    <a:cubicBezTo>
                      <a:pt x="0" y="3913"/>
                      <a:pt x="1750" y="6209"/>
                      <a:pt x="3874" y="6209"/>
                    </a:cubicBezTo>
                    <a:cubicBezTo>
                      <a:pt x="4368" y="6209"/>
                      <a:pt x="4882" y="6085"/>
                      <a:pt x="5385" y="5806"/>
                    </a:cubicBezTo>
                    <a:cubicBezTo>
                      <a:pt x="4016" y="5711"/>
                      <a:pt x="2873" y="4734"/>
                      <a:pt x="2575" y="3389"/>
                    </a:cubicBezTo>
                    <a:cubicBezTo>
                      <a:pt x="2278" y="2056"/>
                      <a:pt x="2885" y="674"/>
                      <a:pt x="4088" y="8"/>
                    </a:cubicBezTo>
                    <a:cubicBezTo>
                      <a:pt x="4018" y="3"/>
                      <a:pt x="3949" y="1"/>
                      <a:pt x="3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5"/>
              <p:cNvSpPr/>
              <p:nvPr/>
            </p:nvSpPr>
            <p:spPr>
              <a:xfrm>
                <a:off x="4345475" y="2121425"/>
                <a:ext cx="40200" cy="53200"/>
              </a:xfrm>
              <a:custGeom>
                <a:avLst/>
                <a:gdLst/>
                <a:ahLst/>
                <a:cxnLst/>
                <a:rect l="l" t="t" r="r" b="b"/>
                <a:pathLst>
                  <a:path w="1608" h="2128" extrusionOk="0">
                    <a:moveTo>
                      <a:pt x="881" y="1"/>
                    </a:moveTo>
                    <a:cubicBezTo>
                      <a:pt x="510" y="1"/>
                      <a:pt x="163" y="415"/>
                      <a:pt x="84" y="969"/>
                    </a:cubicBezTo>
                    <a:cubicBezTo>
                      <a:pt x="0" y="1552"/>
                      <a:pt x="262" y="2076"/>
                      <a:pt x="667" y="2124"/>
                    </a:cubicBezTo>
                    <a:cubicBezTo>
                      <a:pt x="688" y="2126"/>
                      <a:pt x="708" y="2127"/>
                      <a:pt x="729" y="2127"/>
                    </a:cubicBezTo>
                    <a:cubicBezTo>
                      <a:pt x="1110" y="2127"/>
                      <a:pt x="1457" y="1713"/>
                      <a:pt x="1536" y="1159"/>
                    </a:cubicBezTo>
                    <a:cubicBezTo>
                      <a:pt x="1608" y="576"/>
                      <a:pt x="1346" y="52"/>
                      <a:pt x="941" y="4"/>
                    </a:cubicBezTo>
                    <a:cubicBezTo>
                      <a:pt x="921" y="2"/>
                      <a:pt x="901" y="1"/>
                      <a:pt x="8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5"/>
              <p:cNvSpPr/>
              <p:nvPr/>
            </p:nvSpPr>
            <p:spPr>
              <a:xfrm>
                <a:off x="4316300" y="2044125"/>
                <a:ext cx="41400" cy="29800"/>
              </a:xfrm>
              <a:custGeom>
                <a:avLst/>
                <a:gdLst/>
                <a:ahLst/>
                <a:cxnLst/>
                <a:rect l="l" t="t" r="r" b="b"/>
                <a:pathLst>
                  <a:path w="1656" h="1192" extrusionOk="0">
                    <a:moveTo>
                      <a:pt x="468" y="0"/>
                    </a:moveTo>
                    <a:cubicBezTo>
                      <a:pt x="207" y="0"/>
                      <a:pt x="1" y="60"/>
                      <a:pt x="1" y="60"/>
                    </a:cubicBezTo>
                    <a:cubicBezTo>
                      <a:pt x="1" y="60"/>
                      <a:pt x="96" y="739"/>
                      <a:pt x="560" y="1025"/>
                    </a:cubicBezTo>
                    <a:cubicBezTo>
                      <a:pt x="759" y="1155"/>
                      <a:pt x="994" y="1192"/>
                      <a:pt x="1195" y="1192"/>
                    </a:cubicBezTo>
                    <a:cubicBezTo>
                      <a:pt x="1453" y="1192"/>
                      <a:pt x="1656" y="1132"/>
                      <a:pt x="1656" y="1132"/>
                    </a:cubicBezTo>
                    <a:cubicBezTo>
                      <a:pt x="1656" y="1132"/>
                      <a:pt x="1572" y="453"/>
                      <a:pt x="1108" y="167"/>
                    </a:cubicBezTo>
                    <a:cubicBezTo>
                      <a:pt x="909" y="37"/>
                      <a:pt x="672" y="0"/>
                      <a:pt x="468"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5"/>
              <p:cNvSpPr/>
              <p:nvPr/>
            </p:nvSpPr>
            <p:spPr>
              <a:xfrm>
                <a:off x="4320775" y="2048300"/>
                <a:ext cx="33350" cy="21750"/>
              </a:xfrm>
              <a:custGeom>
                <a:avLst/>
                <a:gdLst/>
                <a:ahLst/>
                <a:cxnLst/>
                <a:rect l="l" t="t" r="r" b="b"/>
                <a:pathLst>
                  <a:path w="1334" h="870" fill="none" extrusionOk="0">
                    <a:moveTo>
                      <a:pt x="1334" y="870"/>
                    </a:moveTo>
                    <a:lnTo>
                      <a:pt x="0"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5"/>
              <p:cNvSpPr/>
              <p:nvPr/>
            </p:nvSpPr>
            <p:spPr>
              <a:xfrm>
                <a:off x="4338625" y="2065550"/>
                <a:ext cx="8350" cy="2425"/>
              </a:xfrm>
              <a:custGeom>
                <a:avLst/>
                <a:gdLst/>
                <a:ahLst/>
                <a:cxnLst/>
                <a:rect l="l" t="t" r="r" b="b"/>
                <a:pathLst>
                  <a:path w="334" h="97" fill="none" extrusionOk="0">
                    <a:moveTo>
                      <a:pt x="334" y="1"/>
                    </a:moveTo>
                    <a:lnTo>
                      <a:pt x="1" y="96"/>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5"/>
              <p:cNvSpPr/>
              <p:nvPr/>
            </p:nvSpPr>
            <p:spPr>
              <a:xfrm>
                <a:off x="4338025" y="2052175"/>
                <a:ext cx="3900" cy="9850"/>
              </a:xfrm>
              <a:custGeom>
                <a:avLst/>
                <a:gdLst/>
                <a:ahLst/>
                <a:cxnLst/>
                <a:rect l="l" t="t" r="r" b="b"/>
                <a:pathLst>
                  <a:path w="156" h="394" fill="none" extrusionOk="0">
                    <a:moveTo>
                      <a:pt x="155" y="393"/>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5"/>
              <p:cNvSpPr/>
              <p:nvPr/>
            </p:nvSpPr>
            <p:spPr>
              <a:xfrm>
                <a:off x="4323750" y="2055150"/>
                <a:ext cx="7450" cy="1500"/>
              </a:xfrm>
              <a:custGeom>
                <a:avLst/>
                <a:gdLst/>
                <a:ahLst/>
                <a:cxnLst/>
                <a:rect l="l" t="t" r="r" b="b"/>
                <a:pathLst>
                  <a:path w="298" h="60" fill="none" extrusionOk="0">
                    <a:moveTo>
                      <a:pt x="298" y="0"/>
                    </a:moveTo>
                    <a:lnTo>
                      <a:pt x="0" y="6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5"/>
              <p:cNvSpPr/>
              <p:nvPr/>
            </p:nvSpPr>
            <p:spPr>
              <a:xfrm>
                <a:off x="4426725" y="2700750"/>
                <a:ext cx="6275" cy="39925"/>
              </a:xfrm>
              <a:custGeom>
                <a:avLst/>
                <a:gdLst/>
                <a:ahLst/>
                <a:cxnLst/>
                <a:rect l="l" t="t" r="r" b="b"/>
                <a:pathLst>
                  <a:path w="251" h="1597" fill="none" extrusionOk="0">
                    <a:moveTo>
                      <a:pt x="251" y="1596"/>
                    </a:moveTo>
                    <a:cubicBezTo>
                      <a:pt x="36" y="1096"/>
                      <a:pt x="1" y="525"/>
                      <a:pt x="167"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5"/>
              <p:cNvSpPr/>
              <p:nvPr/>
            </p:nvSpPr>
            <p:spPr>
              <a:xfrm>
                <a:off x="4358575" y="2725800"/>
                <a:ext cx="228625" cy="204625"/>
              </a:xfrm>
              <a:custGeom>
                <a:avLst/>
                <a:gdLst/>
                <a:ahLst/>
                <a:cxnLst/>
                <a:rect l="l" t="t" r="r" b="b"/>
                <a:pathLst>
                  <a:path w="9145" h="8185" extrusionOk="0">
                    <a:moveTo>
                      <a:pt x="4567" y="1"/>
                    </a:moveTo>
                    <a:cubicBezTo>
                      <a:pt x="3421" y="1"/>
                      <a:pt x="2284" y="479"/>
                      <a:pt x="1477" y="1416"/>
                    </a:cubicBezTo>
                    <a:cubicBezTo>
                      <a:pt x="0" y="3118"/>
                      <a:pt x="179" y="5702"/>
                      <a:pt x="1893" y="7190"/>
                    </a:cubicBezTo>
                    <a:cubicBezTo>
                      <a:pt x="2664" y="7858"/>
                      <a:pt x="3614" y="8185"/>
                      <a:pt x="4562" y="8185"/>
                    </a:cubicBezTo>
                    <a:cubicBezTo>
                      <a:pt x="5709" y="8185"/>
                      <a:pt x="6853" y="7706"/>
                      <a:pt x="7668" y="6774"/>
                    </a:cubicBezTo>
                    <a:cubicBezTo>
                      <a:pt x="9144" y="5059"/>
                      <a:pt x="8954" y="2475"/>
                      <a:pt x="7251" y="999"/>
                    </a:cubicBezTo>
                    <a:cubicBezTo>
                      <a:pt x="6474" y="330"/>
                      <a:pt x="5518" y="1"/>
                      <a:pt x="4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5"/>
              <p:cNvSpPr/>
              <p:nvPr/>
            </p:nvSpPr>
            <p:spPr>
              <a:xfrm>
                <a:off x="4423450" y="2725850"/>
                <a:ext cx="161075" cy="204675"/>
              </a:xfrm>
              <a:custGeom>
                <a:avLst/>
                <a:gdLst/>
                <a:ahLst/>
                <a:cxnLst/>
                <a:rect l="l" t="t" r="r" b="b"/>
                <a:pathLst>
                  <a:path w="6443" h="8187" extrusionOk="0">
                    <a:moveTo>
                      <a:pt x="1970" y="0"/>
                    </a:moveTo>
                    <a:cubicBezTo>
                      <a:pt x="1881" y="0"/>
                      <a:pt x="1792" y="3"/>
                      <a:pt x="1703" y="9"/>
                    </a:cubicBezTo>
                    <a:cubicBezTo>
                      <a:pt x="3299" y="890"/>
                      <a:pt x="4120" y="2712"/>
                      <a:pt x="3727" y="4486"/>
                    </a:cubicBezTo>
                    <a:cubicBezTo>
                      <a:pt x="3335" y="6260"/>
                      <a:pt x="1811" y="7557"/>
                      <a:pt x="1" y="7677"/>
                    </a:cubicBezTo>
                    <a:cubicBezTo>
                      <a:pt x="621" y="8020"/>
                      <a:pt x="1300" y="8187"/>
                      <a:pt x="1973" y="8187"/>
                    </a:cubicBezTo>
                    <a:cubicBezTo>
                      <a:pt x="3005" y="8187"/>
                      <a:pt x="4026" y="7795"/>
                      <a:pt x="4811" y="7045"/>
                    </a:cubicBezTo>
                    <a:cubicBezTo>
                      <a:pt x="6109" y="5807"/>
                      <a:pt x="6442" y="3867"/>
                      <a:pt x="5632" y="2259"/>
                    </a:cubicBezTo>
                    <a:cubicBezTo>
                      <a:pt x="4934" y="874"/>
                      <a:pt x="3512" y="0"/>
                      <a:pt x="1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5"/>
              <p:cNvSpPr/>
              <p:nvPr/>
            </p:nvSpPr>
            <p:spPr>
              <a:xfrm>
                <a:off x="4391600" y="2790500"/>
                <a:ext cx="53025" cy="70225"/>
              </a:xfrm>
              <a:custGeom>
                <a:avLst/>
                <a:gdLst/>
                <a:ahLst/>
                <a:cxnLst/>
                <a:rect l="l" t="t" r="r" b="b"/>
                <a:pathLst>
                  <a:path w="2121" h="2809" extrusionOk="0">
                    <a:moveTo>
                      <a:pt x="961" y="0"/>
                    </a:moveTo>
                    <a:cubicBezTo>
                      <a:pt x="930" y="0"/>
                      <a:pt x="900" y="2"/>
                      <a:pt x="870" y="7"/>
                    </a:cubicBezTo>
                    <a:cubicBezTo>
                      <a:pt x="346" y="78"/>
                      <a:pt x="1" y="757"/>
                      <a:pt x="96" y="1531"/>
                    </a:cubicBezTo>
                    <a:cubicBezTo>
                      <a:pt x="198" y="2267"/>
                      <a:pt x="666" y="2809"/>
                      <a:pt x="1162" y="2809"/>
                    </a:cubicBezTo>
                    <a:cubicBezTo>
                      <a:pt x="1188" y="2809"/>
                      <a:pt x="1213" y="2807"/>
                      <a:pt x="1239" y="2805"/>
                    </a:cubicBezTo>
                    <a:cubicBezTo>
                      <a:pt x="1763" y="2733"/>
                      <a:pt x="2120" y="2043"/>
                      <a:pt x="2013" y="1281"/>
                    </a:cubicBezTo>
                    <a:cubicBezTo>
                      <a:pt x="1923" y="540"/>
                      <a:pt x="1453"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5"/>
              <p:cNvSpPr/>
              <p:nvPr/>
            </p:nvSpPr>
            <p:spPr>
              <a:xfrm>
                <a:off x="4428225" y="2688325"/>
                <a:ext cx="54800" cy="39300"/>
              </a:xfrm>
              <a:custGeom>
                <a:avLst/>
                <a:gdLst/>
                <a:ahLst/>
                <a:cxnLst/>
                <a:rect l="l" t="t" r="r" b="b"/>
                <a:pathLst>
                  <a:path w="2192" h="1572" extrusionOk="0">
                    <a:moveTo>
                      <a:pt x="1565" y="1"/>
                    </a:moveTo>
                    <a:cubicBezTo>
                      <a:pt x="1298" y="1"/>
                      <a:pt x="989" y="47"/>
                      <a:pt x="727" y="212"/>
                    </a:cubicBezTo>
                    <a:cubicBezTo>
                      <a:pt x="119" y="593"/>
                      <a:pt x="0" y="1486"/>
                      <a:pt x="0" y="1486"/>
                    </a:cubicBezTo>
                    <a:cubicBezTo>
                      <a:pt x="0" y="1486"/>
                      <a:pt x="280" y="1572"/>
                      <a:pt x="633" y="1572"/>
                    </a:cubicBezTo>
                    <a:cubicBezTo>
                      <a:pt x="898" y="1572"/>
                      <a:pt x="1205" y="1524"/>
                      <a:pt x="1465" y="1355"/>
                    </a:cubicBezTo>
                    <a:cubicBezTo>
                      <a:pt x="2072" y="962"/>
                      <a:pt x="2191" y="81"/>
                      <a:pt x="2191" y="81"/>
                    </a:cubicBezTo>
                    <a:cubicBezTo>
                      <a:pt x="2191" y="81"/>
                      <a:pt x="1915" y="1"/>
                      <a:pt x="156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5"/>
              <p:cNvSpPr/>
              <p:nvPr/>
            </p:nvSpPr>
            <p:spPr>
              <a:xfrm>
                <a:off x="4433275" y="2693925"/>
                <a:ext cx="43775" cy="28300"/>
              </a:xfrm>
              <a:custGeom>
                <a:avLst/>
                <a:gdLst/>
                <a:ahLst/>
                <a:cxnLst/>
                <a:rect l="l" t="t" r="r" b="b"/>
                <a:pathLst>
                  <a:path w="1751" h="1132" fill="none" extrusionOk="0">
                    <a:moveTo>
                      <a:pt x="1" y="1131"/>
                    </a:moveTo>
                    <a:lnTo>
                      <a:pt x="175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5"/>
              <p:cNvSpPr/>
              <p:nvPr/>
            </p:nvSpPr>
            <p:spPr>
              <a:xfrm>
                <a:off x="4442500" y="2716525"/>
                <a:ext cx="11050" cy="3300"/>
              </a:xfrm>
              <a:custGeom>
                <a:avLst/>
                <a:gdLst/>
                <a:ahLst/>
                <a:cxnLst/>
                <a:rect l="l" t="t" r="r" b="b"/>
                <a:pathLst>
                  <a:path w="442" h="132" fill="none" extrusionOk="0">
                    <a:moveTo>
                      <a:pt x="1" y="1"/>
                    </a:moveTo>
                    <a:lnTo>
                      <a:pt x="441" y="13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5"/>
              <p:cNvSpPr/>
              <p:nvPr/>
            </p:nvSpPr>
            <p:spPr>
              <a:xfrm>
                <a:off x="4449350" y="2698975"/>
                <a:ext cx="5100" cy="12825"/>
              </a:xfrm>
              <a:custGeom>
                <a:avLst/>
                <a:gdLst/>
                <a:ahLst/>
                <a:cxnLst/>
                <a:rect l="l" t="t" r="r" b="b"/>
                <a:pathLst>
                  <a:path w="204" h="513" fill="none" extrusionOk="0">
                    <a:moveTo>
                      <a:pt x="1" y="512"/>
                    </a:moveTo>
                    <a:lnTo>
                      <a:pt x="20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5"/>
              <p:cNvSpPr/>
              <p:nvPr/>
            </p:nvSpPr>
            <p:spPr>
              <a:xfrm>
                <a:off x="4463350" y="2703150"/>
                <a:ext cx="9850" cy="1800"/>
              </a:xfrm>
              <a:custGeom>
                <a:avLst/>
                <a:gdLst/>
                <a:ahLst/>
                <a:cxnLst/>
                <a:rect l="l" t="t" r="r" b="b"/>
                <a:pathLst>
                  <a:path w="394" h="72" fill="none" extrusionOk="0">
                    <a:moveTo>
                      <a:pt x="0" y="0"/>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5"/>
              <p:cNvSpPr/>
              <p:nvPr/>
            </p:nvSpPr>
            <p:spPr>
              <a:xfrm>
                <a:off x="4100500" y="2769225"/>
                <a:ext cx="5075" cy="32750"/>
              </a:xfrm>
              <a:custGeom>
                <a:avLst/>
                <a:gdLst/>
                <a:ahLst/>
                <a:cxnLst/>
                <a:rect l="l" t="t" r="r" b="b"/>
                <a:pathLst>
                  <a:path w="203" h="1310" fill="none" extrusionOk="0">
                    <a:moveTo>
                      <a:pt x="203" y="1310"/>
                    </a:moveTo>
                    <a:cubicBezTo>
                      <a:pt x="24" y="893"/>
                      <a:pt x="1"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5"/>
              <p:cNvSpPr/>
              <p:nvPr/>
            </p:nvSpPr>
            <p:spPr>
              <a:xfrm>
                <a:off x="4045125" y="2789725"/>
                <a:ext cx="185775" cy="166275"/>
              </a:xfrm>
              <a:custGeom>
                <a:avLst/>
                <a:gdLst/>
                <a:ahLst/>
                <a:cxnLst/>
                <a:rect l="l" t="t" r="r" b="b"/>
                <a:pathLst>
                  <a:path w="7431" h="6651" extrusionOk="0">
                    <a:moveTo>
                      <a:pt x="3718" y="1"/>
                    </a:moveTo>
                    <a:cubicBezTo>
                      <a:pt x="2787" y="1"/>
                      <a:pt x="1861" y="389"/>
                      <a:pt x="1203" y="1145"/>
                    </a:cubicBezTo>
                    <a:cubicBezTo>
                      <a:pt x="1" y="2538"/>
                      <a:pt x="144" y="4633"/>
                      <a:pt x="1537" y="5836"/>
                    </a:cubicBezTo>
                    <a:cubicBezTo>
                      <a:pt x="2170" y="6382"/>
                      <a:pt x="2947" y="6651"/>
                      <a:pt x="3720" y="6651"/>
                    </a:cubicBezTo>
                    <a:cubicBezTo>
                      <a:pt x="4649" y="6651"/>
                      <a:pt x="5572" y="6263"/>
                      <a:pt x="6228" y="5503"/>
                    </a:cubicBezTo>
                    <a:cubicBezTo>
                      <a:pt x="7430" y="4109"/>
                      <a:pt x="7276" y="2014"/>
                      <a:pt x="5895" y="811"/>
                    </a:cubicBezTo>
                    <a:cubicBezTo>
                      <a:pt x="5264" y="267"/>
                      <a:pt x="4489" y="1"/>
                      <a:pt x="37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5"/>
              <p:cNvSpPr/>
              <p:nvPr/>
            </p:nvSpPr>
            <p:spPr>
              <a:xfrm>
                <a:off x="4097825" y="2789850"/>
                <a:ext cx="131000" cy="166275"/>
              </a:xfrm>
              <a:custGeom>
                <a:avLst/>
                <a:gdLst/>
                <a:ahLst/>
                <a:cxnLst/>
                <a:rect l="l" t="t" r="r" b="b"/>
                <a:pathLst>
                  <a:path w="5240" h="6651" extrusionOk="0">
                    <a:moveTo>
                      <a:pt x="1627" y="0"/>
                    </a:moveTo>
                    <a:cubicBezTo>
                      <a:pt x="1550" y="0"/>
                      <a:pt x="1472" y="3"/>
                      <a:pt x="1393" y="9"/>
                    </a:cubicBezTo>
                    <a:cubicBezTo>
                      <a:pt x="2679" y="711"/>
                      <a:pt x="3346" y="2199"/>
                      <a:pt x="3025" y="3640"/>
                    </a:cubicBezTo>
                    <a:cubicBezTo>
                      <a:pt x="2703" y="5081"/>
                      <a:pt x="1477" y="6140"/>
                      <a:pt x="0" y="6236"/>
                    </a:cubicBezTo>
                    <a:cubicBezTo>
                      <a:pt x="505" y="6514"/>
                      <a:pt x="1059" y="6650"/>
                      <a:pt x="1609" y="6650"/>
                    </a:cubicBezTo>
                    <a:cubicBezTo>
                      <a:pt x="2446" y="6650"/>
                      <a:pt x="3273" y="6335"/>
                      <a:pt x="3906" y="5724"/>
                    </a:cubicBezTo>
                    <a:cubicBezTo>
                      <a:pt x="4965" y="4712"/>
                      <a:pt x="5239" y="3140"/>
                      <a:pt x="4584" y="1830"/>
                    </a:cubicBezTo>
                    <a:cubicBezTo>
                      <a:pt x="4013" y="710"/>
                      <a:pt x="2871" y="0"/>
                      <a:pt x="1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5"/>
              <p:cNvSpPr/>
              <p:nvPr/>
            </p:nvSpPr>
            <p:spPr>
              <a:xfrm>
                <a:off x="4071925" y="2842025"/>
                <a:ext cx="42875" cy="57125"/>
              </a:xfrm>
              <a:custGeom>
                <a:avLst/>
                <a:gdLst/>
                <a:ahLst/>
                <a:cxnLst/>
                <a:rect l="l" t="t" r="r" b="b"/>
                <a:pathLst>
                  <a:path w="1715" h="2285" extrusionOk="0">
                    <a:moveTo>
                      <a:pt x="779" y="0"/>
                    </a:moveTo>
                    <a:cubicBezTo>
                      <a:pt x="754" y="0"/>
                      <a:pt x="729" y="2"/>
                      <a:pt x="703" y="5"/>
                    </a:cubicBezTo>
                    <a:cubicBezTo>
                      <a:pt x="274" y="53"/>
                      <a:pt x="1" y="601"/>
                      <a:pt x="84" y="1244"/>
                    </a:cubicBezTo>
                    <a:cubicBezTo>
                      <a:pt x="162" y="1838"/>
                      <a:pt x="526" y="2285"/>
                      <a:pt x="936" y="2285"/>
                    </a:cubicBezTo>
                    <a:cubicBezTo>
                      <a:pt x="962" y="2285"/>
                      <a:pt x="987" y="2283"/>
                      <a:pt x="1013" y="2279"/>
                    </a:cubicBezTo>
                    <a:cubicBezTo>
                      <a:pt x="1441" y="2220"/>
                      <a:pt x="1715" y="1672"/>
                      <a:pt x="1644" y="1041"/>
                    </a:cubicBezTo>
                    <a:cubicBezTo>
                      <a:pt x="1554" y="447"/>
                      <a:pt x="1189"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5"/>
              <p:cNvSpPr/>
              <p:nvPr/>
            </p:nvSpPr>
            <p:spPr>
              <a:xfrm>
                <a:off x="4101700" y="2759125"/>
                <a:ext cx="44375" cy="32100"/>
              </a:xfrm>
              <a:custGeom>
                <a:avLst/>
                <a:gdLst/>
                <a:ahLst/>
                <a:cxnLst/>
                <a:rect l="l" t="t" r="r" b="b"/>
                <a:pathLst>
                  <a:path w="1775" h="1284" extrusionOk="0">
                    <a:moveTo>
                      <a:pt x="1257" y="1"/>
                    </a:moveTo>
                    <a:cubicBezTo>
                      <a:pt x="1041" y="1"/>
                      <a:pt x="793" y="40"/>
                      <a:pt x="584" y="178"/>
                    </a:cubicBezTo>
                    <a:cubicBezTo>
                      <a:pt x="95" y="500"/>
                      <a:pt x="0" y="1214"/>
                      <a:pt x="0" y="1214"/>
                    </a:cubicBezTo>
                    <a:cubicBezTo>
                      <a:pt x="0" y="1214"/>
                      <a:pt x="230" y="1284"/>
                      <a:pt x="517" y="1284"/>
                    </a:cubicBezTo>
                    <a:cubicBezTo>
                      <a:pt x="733" y="1284"/>
                      <a:pt x="982" y="1245"/>
                      <a:pt x="1191" y="1107"/>
                    </a:cubicBezTo>
                    <a:cubicBezTo>
                      <a:pt x="1679" y="785"/>
                      <a:pt x="1774" y="71"/>
                      <a:pt x="1774" y="71"/>
                    </a:cubicBezTo>
                    <a:cubicBezTo>
                      <a:pt x="1774" y="71"/>
                      <a:pt x="1545" y="1"/>
                      <a:pt x="1257"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5"/>
              <p:cNvSpPr/>
              <p:nvPr/>
            </p:nvSpPr>
            <p:spPr>
              <a:xfrm>
                <a:off x="4105850" y="2763850"/>
                <a:ext cx="35750" cy="22950"/>
              </a:xfrm>
              <a:custGeom>
                <a:avLst/>
                <a:gdLst/>
                <a:ahLst/>
                <a:cxnLst/>
                <a:rect l="l" t="t" r="r" b="b"/>
                <a:pathLst>
                  <a:path w="1430" h="918" fill="none" extrusionOk="0">
                    <a:moveTo>
                      <a:pt x="1" y="918"/>
                    </a:moveTo>
                    <a:lnTo>
                      <a:pt x="1430"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5"/>
              <p:cNvSpPr/>
              <p:nvPr/>
            </p:nvSpPr>
            <p:spPr>
              <a:xfrm>
                <a:off x="4113300" y="2782025"/>
                <a:ext cx="8950" cy="2700"/>
              </a:xfrm>
              <a:custGeom>
                <a:avLst/>
                <a:gdLst/>
                <a:ahLst/>
                <a:cxnLst/>
                <a:rect l="l" t="t" r="r" b="b"/>
                <a:pathLst>
                  <a:path w="358" h="108" fill="none" extrusionOk="0">
                    <a:moveTo>
                      <a:pt x="0" y="0"/>
                    </a:moveTo>
                    <a:lnTo>
                      <a:pt x="358" y="107"/>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5"/>
              <p:cNvSpPr/>
              <p:nvPr/>
            </p:nvSpPr>
            <p:spPr>
              <a:xfrm>
                <a:off x="4118950" y="2767725"/>
                <a:ext cx="3900" cy="10750"/>
              </a:xfrm>
              <a:custGeom>
                <a:avLst/>
                <a:gdLst/>
                <a:ahLst/>
                <a:cxnLst/>
                <a:rect l="l" t="t" r="r" b="b"/>
                <a:pathLst>
                  <a:path w="156" h="430" fill="none" extrusionOk="0">
                    <a:moveTo>
                      <a:pt x="1" y="429"/>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5"/>
              <p:cNvSpPr/>
              <p:nvPr/>
            </p:nvSpPr>
            <p:spPr>
              <a:xfrm>
                <a:off x="4130275" y="2771000"/>
                <a:ext cx="8050" cy="1825"/>
              </a:xfrm>
              <a:custGeom>
                <a:avLst/>
                <a:gdLst/>
                <a:ahLst/>
                <a:cxnLst/>
                <a:rect l="l" t="t" r="r" b="b"/>
                <a:pathLst>
                  <a:path w="322" h="73" fill="none" extrusionOk="0">
                    <a:moveTo>
                      <a:pt x="0" y="1"/>
                    </a:moveTo>
                    <a:lnTo>
                      <a:pt x="322"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5"/>
              <p:cNvSpPr/>
              <p:nvPr/>
            </p:nvSpPr>
            <p:spPr>
              <a:xfrm>
                <a:off x="4122825" y="3025800"/>
                <a:ext cx="5075" cy="32775"/>
              </a:xfrm>
              <a:custGeom>
                <a:avLst/>
                <a:gdLst/>
                <a:ahLst/>
                <a:cxnLst/>
                <a:rect l="l" t="t" r="r" b="b"/>
                <a:pathLst>
                  <a:path w="203" h="1311" fill="none" extrusionOk="0">
                    <a:moveTo>
                      <a:pt x="203" y="1310"/>
                    </a:moveTo>
                    <a:cubicBezTo>
                      <a:pt x="24" y="893"/>
                      <a:pt x="0"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5"/>
              <p:cNvSpPr/>
              <p:nvPr/>
            </p:nvSpPr>
            <p:spPr>
              <a:xfrm>
                <a:off x="4067175" y="3046200"/>
                <a:ext cx="186350" cy="166800"/>
              </a:xfrm>
              <a:custGeom>
                <a:avLst/>
                <a:gdLst/>
                <a:ahLst/>
                <a:cxnLst/>
                <a:rect l="l" t="t" r="r" b="b"/>
                <a:pathLst>
                  <a:path w="7454" h="6672" extrusionOk="0">
                    <a:moveTo>
                      <a:pt x="3717" y="1"/>
                    </a:moveTo>
                    <a:cubicBezTo>
                      <a:pt x="2785" y="1"/>
                      <a:pt x="1859" y="389"/>
                      <a:pt x="1203" y="1149"/>
                    </a:cubicBezTo>
                    <a:cubicBezTo>
                      <a:pt x="0" y="2542"/>
                      <a:pt x="155" y="4649"/>
                      <a:pt x="1536" y="5852"/>
                    </a:cubicBezTo>
                    <a:cubicBezTo>
                      <a:pt x="2167" y="6402"/>
                      <a:pt x="2946" y="6672"/>
                      <a:pt x="3720" y="6672"/>
                    </a:cubicBezTo>
                    <a:cubicBezTo>
                      <a:pt x="4654" y="6672"/>
                      <a:pt x="5581" y="6280"/>
                      <a:pt x="6239" y="5519"/>
                    </a:cubicBezTo>
                    <a:cubicBezTo>
                      <a:pt x="7453" y="4126"/>
                      <a:pt x="7299" y="2018"/>
                      <a:pt x="5906" y="816"/>
                    </a:cubicBezTo>
                    <a:cubicBezTo>
                      <a:pt x="5273" y="269"/>
                      <a:pt x="4493" y="1"/>
                      <a:pt x="37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5"/>
              <p:cNvSpPr/>
              <p:nvPr/>
            </p:nvSpPr>
            <p:spPr>
              <a:xfrm>
                <a:off x="4120150" y="3046175"/>
                <a:ext cx="131000" cy="166825"/>
              </a:xfrm>
              <a:custGeom>
                <a:avLst/>
                <a:gdLst/>
                <a:ahLst/>
                <a:cxnLst/>
                <a:rect l="l" t="t" r="r" b="b"/>
                <a:pathLst>
                  <a:path w="5240" h="6673" extrusionOk="0">
                    <a:moveTo>
                      <a:pt x="1601" y="1"/>
                    </a:moveTo>
                    <a:cubicBezTo>
                      <a:pt x="1532" y="1"/>
                      <a:pt x="1463" y="3"/>
                      <a:pt x="1393" y="7"/>
                    </a:cubicBezTo>
                    <a:cubicBezTo>
                      <a:pt x="2691" y="721"/>
                      <a:pt x="3358" y="2210"/>
                      <a:pt x="3036" y="3662"/>
                    </a:cubicBezTo>
                    <a:cubicBezTo>
                      <a:pt x="2715" y="5103"/>
                      <a:pt x="1477" y="6163"/>
                      <a:pt x="0" y="6258"/>
                    </a:cubicBezTo>
                    <a:cubicBezTo>
                      <a:pt x="505" y="6536"/>
                      <a:pt x="1059" y="6673"/>
                      <a:pt x="1609" y="6673"/>
                    </a:cubicBezTo>
                    <a:cubicBezTo>
                      <a:pt x="2447" y="6673"/>
                      <a:pt x="3278" y="6357"/>
                      <a:pt x="3917" y="5746"/>
                    </a:cubicBezTo>
                    <a:cubicBezTo>
                      <a:pt x="4965" y="4734"/>
                      <a:pt x="5239" y="3150"/>
                      <a:pt x="4584" y="1852"/>
                    </a:cubicBezTo>
                    <a:cubicBezTo>
                      <a:pt x="4020" y="713"/>
                      <a:pt x="2856"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5"/>
              <p:cNvSpPr/>
              <p:nvPr/>
            </p:nvSpPr>
            <p:spPr>
              <a:xfrm>
                <a:off x="4093950" y="3098650"/>
                <a:ext cx="43175" cy="57325"/>
              </a:xfrm>
              <a:custGeom>
                <a:avLst/>
                <a:gdLst/>
                <a:ahLst/>
                <a:cxnLst/>
                <a:rect l="l" t="t" r="r" b="b"/>
                <a:pathLst>
                  <a:path w="1727" h="2293" extrusionOk="0">
                    <a:moveTo>
                      <a:pt x="776" y="0"/>
                    </a:moveTo>
                    <a:cubicBezTo>
                      <a:pt x="755" y="0"/>
                      <a:pt x="735" y="1"/>
                      <a:pt x="715" y="3"/>
                    </a:cubicBezTo>
                    <a:cubicBezTo>
                      <a:pt x="286" y="51"/>
                      <a:pt x="1" y="611"/>
                      <a:pt x="84" y="1242"/>
                    </a:cubicBezTo>
                    <a:cubicBezTo>
                      <a:pt x="163" y="1854"/>
                      <a:pt x="544" y="2293"/>
                      <a:pt x="951" y="2293"/>
                    </a:cubicBezTo>
                    <a:cubicBezTo>
                      <a:pt x="971" y="2293"/>
                      <a:pt x="992" y="2292"/>
                      <a:pt x="1013" y="2289"/>
                    </a:cubicBezTo>
                    <a:cubicBezTo>
                      <a:pt x="1453" y="2242"/>
                      <a:pt x="1727" y="1670"/>
                      <a:pt x="1644" y="1051"/>
                    </a:cubicBezTo>
                    <a:cubicBezTo>
                      <a:pt x="1564" y="450"/>
                      <a:pt x="1182"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5"/>
              <p:cNvSpPr/>
              <p:nvPr/>
            </p:nvSpPr>
            <p:spPr>
              <a:xfrm>
                <a:off x="4123725" y="3015725"/>
                <a:ext cx="44675" cy="32100"/>
              </a:xfrm>
              <a:custGeom>
                <a:avLst/>
                <a:gdLst/>
                <a:ahLst/>
                <a:cxnLst/>
                <a:rect l="l" t="t" r="r" b="b"/>
                <a:pathLst>
                  <a:path w="1787" h="1284" extrusionOk="0">
                    <a:moveTo>
                      <a:pt x="1274" y="0"/>
                    </a:moveTo>
                    <a:cubicBezTo>
                      <a:pt x="1059" y="0"/>
                      <a:pt x="810" y="39"/>
                      <a:pt x="596" y="177"/>
                    </a:cubicBezTo>
                    <a:cubicBezTo>
                      <a:pt x="107" y="499"/>
                      <a:pt x="0" y="1213"/>
                      <a:pt x="0" y="1213"/>
                    </a:cubicBezTo>
                    <a:cubicBezTo>
                      <a:pt x="0" y="1213"/>
                      <a:pt x="230" y="1283"/>
                      <a:pt x="517" y="1283"/>
                    </a:cubicBezTo>
                    <a:cubicBezTo>
                      <a:pt x="733" y="1283"/>
                      <a:pt x="982" y="1244"/>
                      <a:pt x="1191" y="1106"/>
                    </a:cubicBezTo>
                    <a:cubicBezTo>
                      <a:pt x="1691" y="784"/>
                      <a:pt x="1786" y="70"/>
                      <a:pt x="1786" y="70"/>
                    </a:cubicBezTo>
                    <a:cubicBezTo>
                      <a:pt x="1786" y="70"/>
                      <a:pt x="1561" y="0"/>
                      <a:pt x="127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5"/>
              <p:cNvSpPr/>
              <p:nvPr/>
            </p:nvSpPr>
            <p:spPr>
              <a:xfrm>
                <a:off x="4127875" y="3020450"/>
                <a:ext cx="36050" cy="22925"/>
              </a:xfrm>
              <a:custGeom>
                <a:avLst/>
                <a:gdLst/>
                <a:ahLst/>
                <a:cxnLst/>
                <a:rect l="l" t="t" r="r" b="b"/>
                <a:pathLst>
                  <a:path w="1442" h="917" fill="none" extrusionOk="0">
                    <a:moveTo>
                      <a:pt x="1" y="917"/>
                    </a:moveTo>
                    <a:lnTo>
                      <a:pt x="1442"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5"/>
              <p:cNvSpPr/>
              <p:nvPr/>
            </p:nvSpPr>
            <p:spPr>
              <a:xfrm>
                <a:off x="4135325" y="3038600"/>
                <a:ext cx="9250" cy="2700"/>
              </a:xfrm>
              <a:custGeom>
                <a:avLst/>
                <a:gdLst/>
                <a:ahLst/>
                <a:cxnLst/>
                <a:rect l="l" t="t" r="r" b="b"/>
                <a:pathLst>
                  <a:path w="370" h="108" fill="none" extrusionOk="0">
                    <a:moveTo>
                      <a:pt x="1" y="0"/>
                    </a:moveTo>
                    <a:lnTo>
                      <a:pt x="370" y="108"/>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5"/>
              <p:cNvSpPr/>
              <p:nvPr/>
            </p:nvSpPr>
            <p:spPr>
              <a:xfrm>
                <a:off x="4141275" y="3024300"/>
                <a:ext cx="3900" cy="10450"/>
              </a:xfrm>
              <a:custGeom>
                <a:avLst/>
                <a:gdLst/>
                <a:ahLst/>
                <a:cxnLst/>
                <a:rect l="l" t="t" r="r" b="b"/>
                <a:pathLst>
                  <a:path w="156" h="418" fill="none" extrusionOk="0">
                    <a:moveTo>
                      <a:pt x="1" y="418"/>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5"/>
              <p:cNvSpPr/>
              <p:nvPr/>
            </p:nvSpPr>
            <p:spPr>
              <a:xfrm>
                <a:off x="4152300" y="3027575"/>
                <a:ext cx="8350" cy="1825"/>
              </a:xfrm>
              <a:custGeom>
                <a:avLst/>
                <a:gdLst/>
                <a:ahLst/>
                <a:cxnLst/>
                <a:rect l="l" t="t" r="r" b="b"/>
                <a:pathLst>
                  <a:path w="334" h="73" fill="none" extrusionOk="0">
                    <a:moveTo>
                      <a:pt x="0" y="1"/>
                    </a:moveTo>
                    <a:lnTo>
                      <a:pt x="334"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5"/>
              <p:cNvSpPr/>
              <p:nvPr/>
            </p:nvSpPr>
            <p:spPr>
              <a:xfrm>
                <a:off x="3868625" y="1978950"/>
                <a:ext cx="6275" cy="40200"/>
              </a:xfrm>
              <a:custGeom>
                <a:avLst/>
                <a:gdLst/>
                <a:ahLst/>
                <a:cxnLst/>
                <a:rect l="l" t="t" r="r" b="b"/>
                <a:pathLst>
                  <a:path w="251" h="1608" fill="none" extrusionOk="0">
                    <a:moveTo>
                      <a:pt x="251" y="1608"/>
                    </a:moveTo>
                    <a:cubicBezTo>
                      <a:pt x="36" y="1096"/>
                      <a:pt x="1" y="524"/>
                      <a:pt x="167"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5"/>
              <p:cNvSpPr/>
              <p:nvPr/>
            </p:nvSpPr>
            <p:spPr>
              <a:xfrm>
                <a:off x="3800475" y="2004075"/>
                <a:ext cx="228600" cy="204550"/>
              </a:xfrm>
              <a:custGeom>
                <a:avLst/>
                <a:gdLst/>
                <a:ahLst/>
                <a:cxnLst/>
                <a:rect l="l" t="t" r="r" b="b"/>
                <a:pathLst>
                  <a:path w="9144" h="8182" extrusionOk="0">
                    <a:moveTo>
                      <a:pt x="4574" y="1"/>
                    </a:moveTo>
                    <a:cubicBezTo>
                      <a:pt x="3426" y="1"/>
                      <a:pt x="2285" y="480"/>
                      <a:pt x="1476" y="1412"/>
                    </a:cubicBezTo>
                    <a:cubicBezTo>
                      <a:pt x="0" y="3127"/>
                      <a:pt x="191" y="5710"/>
                      <a:pt x="1893" y="7187"/>
                    </a:cubicBezTo>
                    <a:cubicBezTo>
                      <a:pt x="2669" y="7855"/>
                      <a:pt x="3622" y="8181"/>
                      <a:pt x="4570" y="8181"/>
                    </a:cubicBezTo>
                    <a:cubicBezTo>
                      <a:pt x="5718" y="8181"/>
                      <a:pt x="6859" y="7702"/>
                      <a:pt x="7668" y="6770"/>
                    </a:cubicBezTo>
                    <a:cubicBezTo>
                      <a:pt x="9144" y="5067"/>
                      <a:pt x="8954" y="2472"/>
                      <a:pt x="7251" y="996"/>
                    </a:cubicBezTo>
                    <a:cubicBezTo>
                      <a:pt x="6475" y="328"/>
                      <a:pt x="5522" y="1"/>
                      <a:pt x="4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5"/>
              <p:cNvSpPr/>
              <p:nvPr/>
            </p:nvSpPr>
            <p:spPr>
              <a:xfrm>
                <a:off x="3865350" y="2004025"/>
                <a:ext cx="161050" cy="204675"/>
              </a:xfrm>
              <a:custGeom>
                <a:avLst/>
                <a:gdLst/>
                <a:ahLst/>
                <a:cxnLst/>
                <a:rect l="l" t="t" r="r" b="b"/>
                <a:pathLst>
                  <a:path w="6442" h="8187" extrusionOk="0">
                    <a:moveTo>
                      <a:pt x="1981" y="1"/>
                    </a:moveTo>
                    <a:cubicBezTo>
                      <a:pt x="1893" y="1"/>
                      <a:pt x="1804" y="4"/>
                      <a:pt x="1715" y="9"/>
                    </a:cubicBezTo>
                    <a:cubicBezTo>
                      <a:pt x="3299" y="890"/>
                      <a:pt x="4120" y="2712"/>
                      <a:pt x="3727" y="4486"/>
                    </a:cubicBezTo>
                    <a:cubicBezTo>
                      <a:pt x="3334" y="6260"/>
                      <a:pt x="1810" y="7558"/>
                      <a:pt x="1" y="7677"/>
                    </a:cubicBezTo>
                    <a:cubicBezTo>
                      <a:pt x="621" y="8020"/>
                      <a:pt x="1301" y="8187"/>
                      <a:pt x="1976" y="8187"/>
                    </a:cubicBezTo>
                    <a:cubicBezTo>
                      <a:pt x="3010" y="8187"/>
                      <a:pt x="4033" y="7795"/>
                      <a:pt x="4811" y="7046"/>
                    </a:cubicBezTo>
                    <a:cubicBezTo>
                      <a:pt x="6108" y="5808"/>
                      <a:pt x="6442" y="3867"/>
                      <a:pt x="5644" y="2260"/>
                    </a:cubicBezTo>
                    <a:cubicBezTo>
                      <a:pt x="4946" y="874"/>
                      <a:pt x="3524" y="1"/>
                      <a:pt x="1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5"/>
              <p:cNvSpPr/>
              <p:nvPr/>
            </p:nvSpPr>
            <p:spPr>
              <a:xfrm>
                <a:off x="3833500" y="2068675"/>
                <a:ext cx="53000" cy="70250"/>
              </a:xfrm>
              <a:custGeom>
                <a:avLst/>
                <a:gdLst/>
                <a:ahLst/>
                <a:cxnLst/>
                <a:rect l="l" t="t" r="r" b="b"/>
                <a:pathLst>
                  <a:path w="2120" h="2810" extrusionOk="0">
                    <a:moveTo>
                      <a:pt x="972" y="1"/>
                    </a:moveTo>
                    <a:cubicBezTo>
                      <a:pt x="942" y="1"/>
                      <a:pt x="912" y="3"/>
                      <a:pt x="882" y="7"/>
                    </a:cubicBezTo>
                    <a:cubicBezTo>
                      <a:pt x="346" y="78"/>
                      <a:pt x="1" y="757"/>
                      <a:pt x="96" y="1531"/>
                    </a:cubicBezTo>
                    <a:cubicBezTo>
                      <a:pt x="198" y="2267"/>
                      <a:pt x="666" y="2809"/>
                      <a:pt x="1162" y="2809"/>
                    </a:cubicBezTo>
                    <a:cubicBezTo>
                      <a:pt x="1188" y="2809"/>
                      <a:pt x="1213" y="2808"/>
                      <a:pt x="1239" y="2805"/>
                    </a:cubicBezTo>
                    <a:cubicBezTo>
                      <a:pt x="1775" y="2733"/>
                      <a:pt x="2120" y="2043"/>
                      <a:pt x="2025" y="1281"/>
                    </a:cubicBezTo>
                    <a:cubicBezTo>
                      <a:pt x="1924" y="540"/>
                      <a:pt x="1463" y="1"/>
                      <a:pt x="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5"/>
              <p:cNvSpPr/>
              <p:nvPr/>
            </p:nvSpPr>
            <p:spPr>
              <a:xfrm>
                <a:off x="3870400" y="1966525"/>
                <a:ext cx="54500" cy="39300"/>
              </a:xfrm>
              <a:custGeom>
                <a:avLst/>
                <a:gdLst/>
                <a:ahLst/>
                <a:cxnLst/>
                <a:rect l="l" t="t" r="r" b="b"/>
                <a:pathLst>
                  <a:path w="2180" h="1572" extrusionOk="0">
                    <a:moveTo>
                      <a:pt x="1554" y="0"/>
                    </a:moveTo>
                    <a:cubicBezTo>
                      <a:pt x="1287" y="0"/>
                      <a:pt x="978" y="47"/>
                      <a:pt x="715" y="212"/>
                    </a:cubicBezTo>
                    <a:cubicBezTo>
                      <a:pt x="120" y="593"/>
                      <a:pt x="1" y="1485"/>
                      <a:pt x="1" y="1485"/>
                    </a:cubicBezTo>
                    <a:cubicBezTo>
                      <a:pt x="1" y="1485"/>
                      <a:pt x="277" y="1571"/>
                      <a:pt x="627" y="1571"/>
                    </a:cubicBezTo>
                    <a:cubicBezTo>
                      <a:pt x="889" y="1571"/>
                      <a:pt x="1193" y="1523"/>
                      <a:pt x="1454" y="1355"/>
                    </a:cubicBezTo>
                    <a:cubicBezTo>
                      <a:pt x="2061" y="962"/>
                      <a:pt x="2180" y="81"/>
                      <a:pt x="2180" y="81"/>
                    </a:cubicBezTo>
                    <a:cubicBezTo>
                      <a:pt x="2180" y="81"/>
                      <a:pt x="1904" y="0"/>
                      <a:pt x="155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5"/>
              <p:cNvSpPr/>
              <p:nvPr/>
            </p:nvSpPr>
            <p:spPr>
              <a:xfrm>
                <a:off x="3875175" y="1972100"/>
                <a:ext cx="44075" cy="28300"/>
              </a:xfrm>
              <a:custGeom>
                <a:avLst/>
                <a:gdLst/>
                <a:ahLst/>
                <a:cxnLst/>
                <a:rect l="l" t="t" r="r" b="b"/>
                <a:pathLst>
                  <a:path w="1763" h="1132" fill="none" extrusionOk="0">
                    <a:moveTo>
                      <a:pt x="0" y="1132"/>
                    </a:moveTo>
                    <a:lnTo>
                      <a:pt x="176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5"/>
              <p:cNvSpPr/>
              <p:nvPr/>
            </p:nvSpPr>
            <p:spPr>
              <a:xfrm>
                <a:off x="3884400" y="1994725"/>
                <a:ext cx="11050" cy="3300"/>
              </a:xfrm>
              <a:custGeom>
                <a:avLst/>
                <a:gdLst/>
                <a:ahLst/>
                <a:cxnLst/>
                <a:rect l="l" t="t" r="r" b="b"/>
                <a:pathLst>
                  <a:path w="442" h="132" fill="none" extrusionOk="0">
                    <a:moveTo>
                      <a:pt x="1" y="0"/>
                    </a:moveTo>
                    <a:lnTo>
                      <a:pt x="441" y="13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5"/>
              <p:cNvSpPr/>
              <p:nvPr/>
            </p:nvSpPr>
            <p:spPr>
              <a:xfrm>
                <a:off x="3891550" y="1977150"/>
                <a:ext cx="4775" cy="12825"/>
              </a:xfrm>
              <a:custGeom>
                <a:avLst/>
                <a:gdLst/>
                <a:ahLst/>
                <a:cxnLst/>
                <a:rect l="l" t="t" r="r" b="b"/>
                <a:pathLst>
                  <a:path w="191" h="513" fill="none" extrusionOk="0">
                    <a:moveTo>
                      <a:pt x="0" y="513"/>
                    </a:moveTo>
                    <a:lnTo>
                      <a:pt x="191"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5"/>
              <p:cNvSpPr/>
              <p:nvPr/>
            </p:nvSpPr>
            <p:spPr>
              <a:xfrm>
                <a:off x="3905250" y="1981325"/>
                <a:ext cx="9825" cy="1800"/>
              </a:xfrm>
              <a:custGeom>
                <a:avLst/>
                <a:gdLst/>
                <a:ahLst/>
                <a:cxnLst/>
                <a:rect l="l" t="t" r="r" b="b"/>
                <a:pathLst>
                  <a:path w="393" h="72" fill="none" extrusionOk="0">
                    <a:moveTo>
                      <a:pt x="0" y="1"/>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45"/>
            <p:cNvGrpSpPr/>
            <p:nvPr/>
          </p:nvGrpSpPr>
          <p:grpSpPr>
            <a:xfrm>
              <a:off x="845133" y="1731777"/>
              <a:ext cx="403169" cy="408117"/>
              <a:chOff x="6648183" y="1381415"/>
              <a:chExt cx="403169" cy="408117"/>
            </a:xfrm>
          </p:grpSpPr>
          <p:sp>
            <p:nvSpPr>
              <p:cNvPr id="2572" name="Google Shape;257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1" name="Google Shape;2581;p45"/>
            <p:cNvGrpSpPr/>
            <p:nvPr/>
          </p:nvGrpSpPr>
          <p:grpSpPr>
            <a:xfrm>
              <a:off x="615083" y="837402"/>
              <a:ext cx="403169" cy="408117"/>
              <a:chOff x="6648183" y="1381415"/>
              <a:chExt cx="403169" cy="408117"/>
            </a:xfrm>
          </p:grpSpPr>
          <p:sp>
            <p:nvSpPr>
              <p:cNvPr id="2582" name="Google Shape;258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1" name="Google Shape;2591;p45"/>
            <p:cNvGrpSpPr/>
            <p:nvPr/>
          </p:nvGrpSpPr>
          <p:grpSpPr>
            <a:xfrm flipH="1">
              <a:off x="366933" y="2139890"/>
              <a:ext cx="403169" cy="408117"/>
              <a:chOff x="6648183" y="1381415"/>
              <a:chExt cx="403169" cy="408117"/>
            </a:xfrm>
          </p:grpSpPr>
          <p:sp>
            <p:nvSpPr>
              <p:cNvPr id="2592" name="Google Shape;259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1" name="Google Shape;2601;p45"/>
            <p:cNvGrpSpPr/>
            <p:nvPr/>
          </p:nvGrpSpPr>
          <p:grpSpPr>
            <a:xfrm flipH="1">
              <a:off x="310233" y="3168565"/>
              <a:ext cx="403169" cy="408117"/>
              <a:chOff x="6648183" y="1381415"/>
              <a:chExt cx="403169" cy="408117"/>
            </a:xfrm>
          </p:grpSpPr>
          <p:sp>
            <p:nvSpPr>
              <p:cNvPr id="2602" name="Google Shape;260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45"/>
            <p:cNvGrpSpPr/>
            <p:nvPr/>
          </p:nvGrpSpPr>
          <p:grpSpPr>
            <a:xfrm>
              <a:off x="8" y="2654227"/>
              <a:ext cx="403169" cy="408117"/>
              <a:chOff x="6648183" y="1381415"/>
              <a:chExt cx="403169" cy="408117"/>
            </a:xfrm>
          </p:grpSpPr>
          <p:sp>
            <p:nvSpPr>
              <p:cNvPr id="2612" name="Google Shape;261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594;p46">
            <a:extLst>
              <a:ext uri="{FF2B5EF4-FFF2-40B4-BE49-F238E27FC236}">
                <a16:creationId xmlns:a16="http://schemas.microsoft.com/office/drawing/2014/main" id="{A385BC6A-81F4-0997-34E5-00E85F2AB6F4}"/>
              </a:ext>
            </a:extLst>
          </p:cNvPr>
          <p:cNvSpPr txBox="1">
            <a:spLocks noGrp="1"/>
          </p:cNvSpPr>
          <p:nvPr>
            <p:ph type="title"/>
          </p:nvPr>
        </p:nvSpPr>
        <p:spPr>
          <a:xfrm>
            <a:off x="3495178" y="279050"/>
            <a:ext cx="2429165" cy="59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600" b="1" dirty="0">
                <a:latin typeface="Calibri" panose="020F0502020204030204" pitchFamily="34" charset="0"/>
                <a:ea typeface="Calibri" panose="020F0502020204030204" pitchFamily="34" charset="0"/>
                <a:cs typeface="Calibri" panose="020F0502020204030204" pitchFamily="34" charset="0"/>
              </a:rPr>
              <a:t>Vocabulary</a:t>
            </a:r>
            <a:endParaRPr sz="36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627873A-E1B7-4E89-E2ED-B4927156C6D9}"/>
              </a:ext>
            </a:extLst>
          </p:cNvPr>
          <p:cNvSpPr txBox="1"/>
          <p:nvPr/>
        </p:nvSpPr>
        <p:spPr>
          <a:xfrm>
            <a:off x="949909" y="1011521"/>
            <a:ext cx="1800324" cy="646331"/>
          </a:xfrm>
          <a:prstGeom prst="rect">
            <a:avLst/>
          </a:prstGeom>
          <a:noFill/>
        </p:spPr>
        <p:txBody>
          <a:bodyPr wrap="square" rtlCol="0">
            <a:spAutoFit/>
          </a:bodyPr>
          <a:lstStyle/>
          <a:p>
            <a:pPr algn="ctr"/>
            <a:r>
              <a:rPr lang="en-US" sz="20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lucky money</a:t>
            </a:r>
          </a:p>
          <a:p>
            <a:pPr algn="ct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lʌki</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 ˈ</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mʌni</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B42D95B4-E77C-1513-AB73-37A58F6C0D58}"/>
              </a:ext>
            </a:extLst>
          </p:cNvPr>
          <p:cNvSpPr txBox="1"/>
          <p:nvPr/>
        </p:nvSpPr>
        <p:spPr>
          <a:xfrm>
            <a:off x="3666244" y="4368433"/>
            <a:ext cx="1651379" cy="707886"/>
          </a:xfrm>
          <a:prstGeom prst="rect">
            <a:avLst/>
          </a:prstGeom>
          <a:noFill/>
        </p:spPr>
        <p:txBody>
          <a:bodyPr wrap="square" rtlCol="0">
            <a:spAutoFit/>
          </a:bodyPr>
          <a:lstStyle/>
          <a:p>
            <a:pPr algn="ctr"/>
            <a:r>
              <a:rPr lang="en-US" sz="20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break</a:t>
            </a:r>
            <a:r>
              <a:rPr lang="en-US" sz="2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 </a:t>
            </a:r>
          </a:p>
          <a:p>
            <a:pPr algn="ct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breɪk</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endParaRPr lang="en-US" sz="24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0322B59-5597-F002-9942-71E6C3B0EFD0}"/>
              </a:ext>
            </a:extLst>
          </p:cNvPr>
          <p:cNvSpPr txBox="1"/>
          <p:nvPr/>
        </p:nvSpPr>
        <p:spPr>
          <a:xfrm>
            <a:off x="6204199" y="1025982"/>
            <a:ext cx="1704920" cy="646331"/>
          </a:xfrm>
          <a:prstGeom prst="rect">
            <a:avLst/>
          </a:prstGeom>
          <a:noFill/>
        </p:spPr>
        <p:txBody>
          <a:bodyPr wrap="square" rtlCol="0">
            <a:spAutoFit/>
          </a:bodyPr>
          <a:lstStyle/>
          <a:p>
            <a:pPr algn="ctr"/>
            <a:r>
              <a:rPr lang="en-US" sz="20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special</a:t>
            </a:r>
            <a:endParaRPr lang="en-US" sz="18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/ˈ</a:t>
            </a:r>
            <a:r>
              <a:rPr lang="en-US" sz="1600" dirty="0" err="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speʃl</a:t>
            </a:r>
            <a:r>
              <a:rPr lang="en-US" sz="1600"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pic>
        <p:nvPicPr>
          <p:cNvPr id="2050" name="Picture 2" descr="Child Ball Stock Vector (Royalty Free) 772994182 | Shutterstock">
            <a:extLst>
              <a:ext uri="{FF2B5EF4-FFF2-40B4-BE49-F238E27FC236}">
                <a16:creationId xmlns:a16="http://schemas.microsoft.com/office/drawing/2014/main" id="{F8B55B70-F6C6-7736-C4C9-16E7932BAE4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9376"/>
          <a:stretch/>
        </p:blipFill>
        <p:spPr bwMode="auto">
          <a:xfrm>
            <a:off x="3588021" y="2846863"/>
            <a:ext cx="1804735" cy="11983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break__gb_1">
            <a:hlinkClick r:id="" action="ppaction://media"/>
            <a:extLst>
              <a:ext uri="{FF2B5EF4-FFF2-40B4-BE49-F238E27FC236}">
                <a16:creationId xmlns:a16="http://schemas.microsoft.com/office/drawing/2014/main" id="{1622CE38-3485-1FEA-B5AB-B8932EE0DA3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20201" y="4045257"/>
            <a:ext cx="493289" cy="493289"/>
          </a:xfrm>
          <a:prstGeom prst="rect">
            <a:avLst/>
          </a:prstGeom>
        </p:spPr>
      </p:pic>
      <p:pic>
        <p:nvPicPr>
          <p:cNvPr id="3" name="ttsMP3.com_VoiceText_2023-4-4_16_32_7">
            <a:hlinkClick r:id="" action="ppaction://media"/>
            <a:extLst>
              <a:ext uri="{FF2B5EF4-FFF2-40B4-BE49-F238E27FC236}">
                <a16:creationId xmlns:a16="http://schemas.microsoft.com/office/drawing/2014/main" id="{DFCC8BA3-DBE1-AE89-7EAC-83DC2343823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620069" y="1714963"/>
            <a:ext cx="493289" cy="493289"/>
          </a:xfrm>
          <a:prstGeom prst="rect">
            <a:avLst/>
          </a:prstGeom>
        </p:spPr>
      </p:pic>
      <p:pic>
        <p:nvPicPr>
          <p:cNvPr id="4" name="special__gb_1">
            <a:hlinkClick r:id="" action="ppaction://media"/>
            <a:extLst>
              <a:ext uri="{FF2B5EF4-FFF2-40B4-BE49-F238E27FC236}">
                <a16:creationId xmlns:a16="http://schemas.microsoft.com/office/drawing/2014/main" id="{4C54C6EF-5810-8CFD-B36E-F48390730FA3}"/>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879336" y="1720779"/>
            <a:ext cx="493289" cy="493289"/>
          </a:xfrm>
          <a:prstGeom prst="rect">
            <a:avLst/>
          </a:prstGeom>
        </p:spPr>
      </p:pic>
      <p:pic>
        <p:nvPicPr>
          <p:cNvPr id="143" name="Picture 142">
            <a:extLst>
              <a:ext uri="{FF2B5EF4-FFF2-40B4-BE49-F238E27FC236}">
                <a16:creationId xmlns:a16="http://schemas.microsoft.com/office/drawing/2014/main" id="{0BA337E8-E9BA-4802-AE8A-998D81BCD726}"/>
              </a:ext>
            </a:extLst>
          </p:cNvPr>
          <p:cNvPicPr>
            <a:picLocks noChangeAspect="1"/>
          </p:cNvPicPr>
          <p:nvPr/>
        </p:nvPicPr>
        <p:blipFill>
          <a:blip r:embed="rId14"/>
          <a:stretch>
            <a:fillRect/>
          </a:stretch>
        </p:blipFill>
        <p:spPr>
          <a:xfrm>
            <a:off x="8664681" y="-30190"/>
            <a:ext cx="543001" cy="562053"/>
          </a:xfrm>
          <a:prstGeom prst="rect">
            <a:avLst/>
          </a:prstGeom>
        </p:spPr>
      </p:pic>
    </p:spTree>
    <p:extLst>
      <p:ext uri="{BB962C8B-B14F-4D97-AF65-F5344CB8AC3E}">
        <p14:creationId xmlns:p14="http://schemas.microsoft.com/office/powerpoint/2010/main" val="35162841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750" fill="hold"/>
                                        <p:tgtEl>
                                          <p:spTgt spid="2054"/>
                                        </p:tgtEl>
                                        <p:attrNameLst>
                                          <p:attrName>ppt_w</p:attrName>
                                        </p:attrNameLst>
                                      </p:cBhvr>
                                      <p:tavLst>
                                        <p:tav tm="0">
                                          <p:val>
                                            <p:fltVal val="0"/>
                                          </p:val>
                                        </p:tav>
                                        <p:tav tm="100000">
                                          <p:val>
                                            <p:strVal val="#ppt_w"/>
                                          </p:val>
                                        </p:tav>
                                      </p:tavLst>
                                    </p:anim>
                                    <p:anim calcmode="lin" valueType="num">
                                      <p:cBhvr>
                                        <p:cTn id="8" dur="750" fill="hold"/>
                                        <p:tgtEl>
                                          <p:spTgt spid="2054"/>
                                        </p:tgtEl>
                                        <p:attrNameLst>
                                          <p:attrName>ppt_h</p:attrName>
                                        </p:attrNameLst>
                                      </p:cBhvr>
                                      <p:tavLst>
                                        <p:tav tm="0">
                                          <p:val>
                                            <p:fltVal val="0"/>
                                          </p:val>
                                        </p:tav>
                                        <p:tav tm="100000">
                                          <p:val>
                                            <p:strVal val="#ppt_h"/>
                                          </p:val>
                                        </p:tav>
                                      </p:tavLst>
                                    </p:anim>
                                    <p:animEffect transition="in" filter="fade">
                                      <p:cBhvr>
                                        <p:cTn id="9" dur="750"/>
                                        <p:tgtEl>
                                          <p:spTgt spid="2054"/>
                                        </p:tgtEl>
                                      </p:cBhvr>
                                    </p:animEffect>
                                    <p:anim calcmode="lin" valueType="num">
                                      <p:cBhvr>
                                        <p:cTn id="10" dur="750" fill="hold"/>
                                        <p:tgtEl>
                                          <p:spTgt spid="2054"/>
                                        </p:tgtEl>
                                        <p:attrNameLst>
                                          <p:attrName>ppt_x</p:attrName>
                                        </p:attrNameLst>
                                      </p:cBhvr>
                                      <p:tavLst>
                                        <p:tav tm="0">
                                          <p:val>
                                            <p:fltVal val="0.5"/>
                                          </p:val>
                                        </p:tav>
                                        <p:tav tm="100000">
                                          <p:val>
                                            <p:strVal val="#ppt_x"/>
                                          </p:val>
                                        </p:tav>
                                      </p:tavLst>
                                    </p:anim>
                                    <p:anim calcmode="lin" valueType="num">
                                      <p:cBhvr>
                                        <p:cTn id="11" dur="750" fill="hold"/>
                                        <p:tgtEl>
                                          <p:spTgt spid="205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Effect transition="in" filter="fade">
                                      <p:cBhvr>
                                        <p:cTn id="16" dur="750"/>
                                        <p:tgtEl>
                                          <p:spTgt spid="13"/>
                                        </p:tgtEl>
                                      </p:cBhvr>
                                    </p:animEffect>
                                    <p:anim calcmode="lin" valueType="num">
                                      <p:cBhvr>
                                        <p:cTn id="17" dur="750" fill="hold"/>
                                        <p:tgtEl>
                                          <p:spTgt spid="13"/>
                                        </p:tgtEl>
                                        <p:attrNameLst>
                                          <p:attrName>ppt_x</p:attrName>
                                        </p:attrNameLst>
                                      </p:cBhvr>
                                      <p:tavLst>
                                        <p:tav tm="0">
                                          <p:val>
                                            <p:fltVal val="0.5"/>
                                          </p:val>
                                        </p:tav>
                                        <p:tav tm="100000">
                                          <p:val>
                                            <p:strVal val="#ppt_x"/>
                                          </p:val>
                                        </p:tav>
                                      </p:tavLst>
                                    </p:anim>
                                    <p:anim calcmode="lin" valueType="num">
                                      <p:cBhvr>
                                        <p:cTn id="18" dur="750" fill="hold"/>
                                        <p:tgtEl>
                                          <p:spTgt spid="13"/>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750" fill="hold"/>
                                        <p:tgtEl>
                                          <p:spTgt spid="3"/>
                                        </p:tgtEl>
                                        <p:attrNameLst>
                                          <p:attrName>ppt_w</p:attrName>
                                        </p:attrNameLst>
                                      </p:cBhvr>
                                      <p:tavLst>
                                        <p:tav tm="0">
                                          <p:val>
                                            <p:fltVal val="0"/>
                                          </p:val>
                                        </p:tav>
                                        <p:tav tm="100000">
                                          <p:val>
                                            <p:strVal val="#ppt_w"/>
                                          </p:val>
                                        </p:tav>
                                      </p:tavLst>
                                    </p:anim>
                                    <p:anim calcmode="lin" valueType="num">
                                      <p:cBhvr>
                                        <p:cTn id="22" dur="750" fill="hold"/>
                                        <p:tgtEl>
                                          <p:spTgt spid="3"/>
                                        </p:tgtEl>
                                        <p:attrNameLst>
                                          <p:attrName>ppt_h</p:attrName>
                                        </p:attrNameLst>
                                      </p:cBhvr>
                                      <p:tavLst>
                                        <p:tav tm="0">
                                          <p:val>
                                            <p:fltVal val="0"/>
                                          </p:val>
                                        </p:tav>
                                        <p:tav tm="100000">
                                          <p:val>
                                            <p:strVal val="#ppt_h"/>
                                          </p:val>
                                        </p:tav>
                                      </p:tavLst>
                                    </p:anim>
                                    <p:animEffect transition="in" filter="fade">
                                      <p:cBhvr>
                                        <p:cTn id="23" dur="750"/>
                                        <p:tgtEl>
                                          <p:spTgt spid="3"/>
                                        </p:tgtEl>
                                      </p:cBhvr>
                                    </p:animEffect>
                                    <p:anim calcmode="lin" valueType="num">
                                      <p:cBhvr>
                                        <p:cTn id="24" dur="750" fill="hold"/>
                                        <p:tgtEl>
                                          <p:spTgt spid="3"/>
                                        </p:tgtEl>
                                        <p:attrNameLst>
                                          <p:attrName>ppt_x</p:attrName>
                                        </p:attrNameLst>
                                      </p:cBhvr>
                                      <p:tavLst>
                                        <p:tav tm="0">
                                          <p:val>
                                            <p:fltVal val="0.5"/>
                                          </p:val>
                                        </p:tav>
                                        <p:tav tm="100000">
                                          <p:val>
                                            <p:strVal val="#ppt_x"/>
                                          </p:val>
                                        </p:tav>
                                      </p:tavLst>
                                    </p:anim>
                                    <p:anim calcmode="lin" valueType="num">
                                      <p:cBhvr>
                                        <p:cTn id="25" dur="75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 calcmode="lin" valueType="num">
                                      <p:cBhvr>
                                        <p:cTn id="30" dur="750" fill="hold"/>
                                        <p:tgtEl>
                                          <p:spTgt spid="2052"/>
                                        </p:tgtEl>
                                        <p:attrNameLst>
                                          <p:attrName>ppt_w</p:attrName>
                                        </p:attrNameLst>
                                      </p:cBhvr>
                                      <p:tavLst>
                                        <p:tav tm="0">
                                          <p:val>
                                            <p:fltVal val="0"/>
                                          </p:val>
                                        </p:tav>
                                        <p:tav tm="100000">
                                          <p:val>
                                            <p:strVal val="#ppt_w"/>
                                          </p:val>
                                        </p:tav>
                                      </p:tavLst>
                                    </p:anim>
                                    <p:anim calcmode="lin" valueType="num">
                                      <p:cBhvr>
                                        <p:cTn id="31" dur="750" fill="hold"/>
                                        <p:tgtEl>
                                          <p:spTgt spid="2052"/>
                                        </p:tgtEl>
                                        <p:attrNameLst>
                                          <p:attrName>ppt_h</p:attrName>
                                        </p:attrNameLst>
                                      </p:cBhvr>
                                      <p:tavLst>
                                        <p:tav tm="0">
                                          <p:val>
                                            <p:fltVal val="0"/>
                                          </p:val>
                                        </p:tav>
                                        <p:tav tm="100000">
                                          <p:val>
                                            <p:strVal val="#ppt_h"/>
                                          </p:val>
                                        </p:tav>
                                      </p:tavLst>
                                    </p:anim>
                                    <p:animEffect transition="in" filter="fade">
                                      <p:cBhvr>
                                        <p:cTn id="32" dur="750"/>
                                        <p:tgtEl>
                                          <p:spTgt spid="2052"/>
                                        </p:tgtEl>
                                      </p:cBhvr>
                                    </p:animEffect>
                                    <p:anim calcmode="lin" valueType="num">
                                      <p:cBhvr>
                                        <p:cTn id="33" dur="750" fill="hold"/>
                                        <p:tgtEl>
                                          <p:spTgt spid="2052"/>
                                        </p:tgtEl>
                                        <p:attrNameLst>
                                          <p:attrName>ppt_x</p:attrName>
                                        </p:attrNameLst>
                                      </p:cBhvr>
                                      <p:tavLst>
                                        <p:tav tm="0">
                                          <p:val>
                                            <p:fltVal val="0.5"/>
                                          </p:val>
                                        </p:tav>
                                        <p:tav tm="100000">
                                          <p:val>
                                            <p:strVal val="#ppt_x"/>
                                          </p:val>
                                        </p:tav>
                                      </p:tavLst>
                                    </p:anim>
                                    <p:anim calcmode="lin" valueType="num">
                                      <p:cBhvr>
                                        <p:cTn id="34" dur="750" fill="hold"/>
                                        <p:tgtEl>
                                          <p:spTgt spid="2052"/>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750" fill="hold"/>
                                        <p:tgtEl>
                                          <p:spTgt spid="15"/>
                                        </p:tgtEl>
                                        <p:attrNameLst>
                                          <p:attrName>ppt_w</p:attrName>
                                        </p:attrNameLst>
                                      </p:cBhvr>
                                      <p:tavLst>
                                        <p:tav tm="0">
                                          <p:val>
                                            <p:fltVal val="0"/>
                                          </p:val>
                                        </p:tav>
                                        <p:tav tm="100000">
                                          <p:val>
                                            <p:strVal val="#ppt_w"/>
                                          </p:val>
                                        </p:tav>
                                      </p:tavLst>
                                    </p:anim>
                                    <p:anim calcmode="lin" valueType="num">
                                      <p:cBhvr>
                                        <p:cTn id="38" dur="750" fill="hold"/>
                                        <p:tgtEl>
                                          <p:spTgt spid="15"/>
                                        </p:tgtEl>
                                        <p:attrNameLst>
                                          <p:attrName>ppt_h</p:attrName>
                                        </p:attrNameLst>
                                      </p:cBhvr>
                                      <p:tavLst>
                                        <p:tav tm="0">
                                          <p:val>
                                            <p:fltVal val="0"/>
                                          </p:val>
                                        </p:tav>
                                        <p:tav tm="100000">
                                          <p:val>
                                            <p:strVal val="#ppt_h"/>
                                          </p:val>
                                        </p:tav>
                                      </p:tavLst>
                                    </p:anim>
                                    <p:animEffect transition="in" filter="fade">
                                      <p:cBhvr>
                                        <p:cTn id="39" dur="750"/>
                                        <p:tgtEl>
                                          <p:spTgt spid="15"/>
                                        </p:tgtEl>
                                      </p:cBhvr>
                                    </p:animEffect>
                                    <p:anim calcmode="lin" valueType="num">
                                      <p:cBhvr>
                                        <p:cTn id="40" dur="750" fill="hold"/>
                                        <p:tgtEl>
                                          <p:spTgt spid="15"/>
                                        </p:tgtEl>
                                        <p:attrNameLst>
                                          <p:attrName>ppt_x</p:attrName>
                                        </p:attrNameLst>
                                      </p:cBhvr>
                                      <p:tavLst>
                                        <p:tav tm="0">
                                          <p:val>
                                            <p:fltVal val="0.5"/>
                                          </p:val>
                                        </p:tav>
                                        <p:tav tm="100000">
                                          <p:val>
                                            <p:strVal val="#ppt_x"/>
                                          </p:val>
                                        </p:tav>
                                      </p:tavLst>
                                    </p:anim>
                                    <p:anim calcmode="lin" valueType="num">
                                      <p:cBhvr>
                                        <p:cTn id="41" dur="750" fill="hold"/>
                                        <p:tgtEl>
                                          <p:spTgt spid="15"/>
                                        </p:tgtEl>
                                        <p:attrNameLst>
                                          <p:attrName>ppt_y</p:attrName>
                                        </p:attrNameLst>
                                      </p:cBhvr>
                                      <p:tavLst>
                                        <p:tav tm="0">
                                          <p:val>
                                            <p:fltVal val="0.5"/>
                                          </p:val>
                                        </p:tav>
                                        <p:tav tm="100000">
                                          <p:val>
                                            <p:strVal val="#ppt_y"/>
                                          </p:val>
                                        </p:tav>
                                      </p:tavLst>
                                    </p:anim>
                                  </p:childTnLst>
                                </p:cTn>
                              </p:par>
                              <p:par>
                                <p:cTn id="42" presetID="53" presetClass="entr" presetSubtype="528"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750" fill="hold"/>
                                        <p:tgtEl>
                                          <p:spTgt spid="4"/>
                                        </p:tgtEl>
                                        <p:attrNameLst>
                                          <p:attrName>ppt_w</p:attrName>
                                        </p:attrNameLst>
                                      </p:cBhvr>
                                      <p:tavLst>
                                        <p:tav tm="0">
                                          <p:val>
                                            <p:fltVal val="0"/>
                                          </p:val>
                                        </p:tav>
                                        <p:tav tm="100000">
                                          <p:val>
                                            <p:strVal val="#ppt_w"/>
                                          </p:val>
                                        </p:tav>
                                      </p:tavLst>
                                    </p:anim>
                                    <p:anim calcmode="lin" valueType="num">
                                      <p:cBhvr>
                                        <p:cTn id="45" dur="750" fill="hold"/>
                                        <p:tgtEl>
                                          <p:spTgt spid="4"/>
                                        </p:tgtEl>
                                        <p:attrNameLst>
                                          <p:attrName>ppt_h</p:attrName>
                                        </p:attrNameLst>
                                      </p:cBhvr>
                                      <p:tavLst>
                                        <p:tav tm="0">
                                          <p:val>
                                            <p:fltVal val="0"/>
                                          </p:val>
                                        </p:tav>
                                        <p:tav tm="100000">
                                          <p:val>
                                            <p:strVal val="#ppt_h"/>
                                          </p:val>
                                        </p:tav>
                                      </p:tavLst>
                                    </p:anim>
                                    <p:animEffect transition="in" filter="fade">
                                      <p:cBhvr>
                                        <p:cTn id="46" dur="750"/>
                                        <p:tgtEl>
                                          <p:spTgt spid="4"/>
                                        </p:tgtEl>
                                      </p:cBhvr>
                                    </p:animEffect>
                                    <p:anim calcmode="lin" valueType="num">
                                      <p:cBhvr>
                                        <p:cTn id="47" dur="750" fill="hold"/>
                                        <p:tgtEl>
                                          <p:spTgt spid="4"/>
                                        </p:tgtEl>
                                        <p:attrNameLst>
                                          <p:attrName>ppt_x</p:attrName>
                                        </p:attrNameLst>
                                      </p:cBhvr>
                                      <p:tavLst>
                                        <p:tav tm="0">
                                          <p:val>
                                            <p:fltVal val="0.5"/>
                                          </p:val>
                                        </p:tav>
                                        <p:tav tm="100000">
                                          <p:val>
                                            <p:strVal val="#ppt_x"/>
                                          </p:val>
                                        </p:tav>
                                      </p:tavLst>
                                    </p:anim>
                                    <p:anim calcmode="lin" valueType="num">
                                      <p:cBhvr>
                                        <p:cTn id="48" dur="750" fill="hold"/>
                                        <p:tgtEl>
                                          <p:spTgt spid="4"/>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750" fill="hold"/>
                                        <p:tgtEl>
                                          <p:spTgt spid="14"/>
                                        </p:tgtEl>
                                        <p:attrNameLst>
                                          <p:attrName>ppt_w</p:attrName>
                                        </p:attrNameLst>
                                      </p:cBhvr>
                                      <p:tavLst>
                                        <p:tav tm="0">
                                          <p:val>
                                            <p:fltVal val="0"/>
                                          </p:val>
                                        </p:tav>
                                        <p:tav tm="100000">
                                          <p:val>
                                            <p:strVal val="#ppt_w"/>
                                          </p:val>
                                        </p:tav>
                                      </p:tavLst>
                                    </p:anim>
                                    <p:anim calcmode="lin" valueType="num">
                                      <p:cBhvr>
                                        <p:cTn id="54" dur="750" fill="hold"/>
                                        <p:tgtEl>
                                          <p:spTgt spid="14"/>
                                        </p:tgtEl>
                                        <p:attrNameLst>
                                          <p:attrName>ppt_h</p:attrName>
                                        </p:attrNameLst>
                                      </p:cBhvr>
                                      <p:tavLst>
                                        <p:tav tm="0">
                                          <p:val>
                                            <p:fltVal val="0"/>
                                          </p:val>
                                        </p:tav>
                                        <p:tav tm="100000">
                                          <p:val>
                                            <p:strVal val="#ppt_h"/>
                                          </p:val>
                                        </p:tav>
                                      </p:tavLst>
                                    </p:anim>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fltVal val="0.5"/>
                                          </p:val>
                                        </p:tav>
                                        <p:tav tm="100000">
                                          <p:val>
                                            <p:strVal val="#ppt_x"/>
                                          </p:val>
                                        </p:tav>
                                      </p:tavLst>
                                    </p:anim>
                                    <p:anim calcmode="lin" valueType="num">
                                      <p:cBhvr>
                                        <p:cTn id="57" dur="750" fill="hold"/>
                                        <p:tgtEl>
                                          <p:spTgt spid="14"/>
                                        </p:tgtEl>
                                        <p:attrNameLst>
                                          <p:attrName>ppt_y</p:attrName>
                                        </p:attrNameLst>
                                      </p:cBhvr>
                                      <p:tavLst>
                                        <p:tav tm="0">
                                          <p:val>
                                            <p:fltVal val="0.5"/>
                                          </p:val>
                                        </p:tav>
                                        <p:tav tm="100000">
                                          <p:val>
                                            <p:strVal val="#ppt_y"/>
                                          </p:val>
                                        </p:tav>
                                      </p:tavLst>
                                    </p:anim>
                                  </p:childTnLst>
                                </p:cTn>
                              </p:par>
                              <p:par>
                                <p:cTn id="58" presetID="53" presetClass="entr" presetSubtype="528" fill="hold" nodeType="withEffect">
                                  <p:stCondLst>
                                    <p:cond delay="0"/>
                                  </p:stCondLst>
                                  <p:childTnLst>
                                    <p:set>
                                      <p:cBhvr>
                                        <p:cTn id="59" dur="1" fill="hold">
                                          <p:stCondLst>
                                            <p:cond delay="0"/>
                                          </p:stCondLst>
                                        </p:cTn>
                                        <p:tgtEl>
                                          <p:spTgt spid="2050"/>
                                        </p:tgtEl>
                                        <p:attrNameLst>
                                          <p:attrName>style.visibility</p:attrName>
                                        </p:attrNameLst>
                                      </p:cBhvr>
                                      <p:to>
                                        <p:strVal val="visible"/>
                                      </p:to>
                                    </p:set>
                                    <p:anim calcmode="lin" valueType="num">
                                      <p:cBhvr>
                                        <p:cTn id="60" dur="750" fill="hold"/>
                                        <p:tgtEl>
                                          <p:spTgt spid="2050"/>
                                        </p:tgtEl>
                                        <p:attrNameLst>
                                          <p:attrName>ppt_w</p:attrName>
                                        </p:attrNameLst>
                                      </p:cBhvr>
                                      <p:tavLst>
                                        <p:tav tm="0">
                                          <p:val>
                                            <p:fltVal val="0"/>
                                          </p:val>
                                        </p:tav>
                                        <p:tav tm="100000">
                                          <p:val>
                                            <p:strVal val="#ppt_w"/>
                                          </p:val>
                                        </p:tav>
                                      </p:tavLst>
                                    </p:anim>
                                    <p:anim calcmode="lin" valueType="num">
                                      <p:cBhvr>
                                        <p:cTn id="61" dur="750" fill="hold"/>
                                        <p:tgtEl>
                                          <p:spTgt spid="2050"/>
                                        </p:tgtEl>
                                        <p:attrNameLst>
                                          <p:attrName>ppt_h</p:attrName>
                                        </p:attrNameLst>
                                      </p:cBhvr>
                                      <p:tavLst>
                                        <p:tav tm="0">
                                          <p:val>
                                            <p:fltVal val="0"/>
                                          </p:val>
                                        </p:tav>
                                        <p:tav tm="100000">
                                          <p:val>
                                            <p:strVal val="#ppt_h"/>
                                          </p:val>
                                        </p:tav>
                                      </p:tavLst>
                                    </p:anim>
                                    <p:animEffect transition="in" filter="fade">
                                      <p:cBhvr>
                                        <p:cTn id="62" dur="750"/>
                                        <p:tgtEl>
                                          <p:spTgt spid="2050"/>
                                        </p:tgtEl>
                                      </p:cBhvr>
                                    </p:animEffect>
                                    <p:anim calcmode="lin" valueType="num">
                                      <p:cBhvr>
                                        <p:cTn id="63" dur="750" fill="hold"/>
                                        <p:tgtEl>
                                          <p:spTgt spid="2050"/>
                                        </p:tgtEl>
                                        <p:attrNameLst>
                                          <p:attrName>ppt_x</p:attrName>
                                        </p:attrNameLst>
                                      </p:cBhvr>
                                      <p:tavLst>
                                        <p:tav tm="0">
                                          <p:val>
                                            <p:fltVal val="0.5"/>
                                          </p:val>
                                        </p:tav>
                                        <p:tav tm="100000">
                                          <p:val>
                                            <p:strVal val="#ppt_x"/>
                                          </p:val>
                                        </p:tav>
                                      </p:tavLst>
                                    </p:anim>
                                    <p:anim calcmode="lin" valueType="num">
                                      <p:cBhvr>
                                        <p:cTn id="64" dur="750" fill="hold"/>
                                        <p:tgtEl>
                                          <p:spTgt spid="2050"/>
                                        </p:tgtEl>
                                        <p:attrNameLst>
                                          <p:attrName>ppt_y</p:attrName>
                                        </p:attrNameLst>
                                      </p:cBhvr>
                                      <p:tavLst>
                                        <p:tav tm="0">
                                          <p:val>
                                            <p:fltVal val="0.5"/>
                                          </p:val>
                                        </p:tav>
                                        <p:tav tm="100000">
                                          <p:val>
                                            <p:strVal val="#ppt_y"/>
                                          </p:val>
                                        </p:tav>
                                      </p:tavLst>
                                    </p:anim>
                                  </p:childTnLst>
                                </p:cTn>
                              </p:par>
                              <p:par>
                                <p:cTn id="65" presetID="53" presetClass="entr" presetSubtype="528"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750" fill="hold"/>
                                        <p:tgtEl>
                                          <p:spTgt spid="2"/>
                                        </p:tgtEl>
                                        <p:attrNameLst>
                                          <p:attrName>ppt_w</p:attrName>
                                        </p:attrNameLst>
                                      </p:cBhvr>
                                      <p:tavLst>
                                        <p:tav tm="0">
                                          <p:val>
                                            <p:fltVal val="0"/>
                                          </p:val>
                                        </p:tav>
                                        <p:tav tm="100000">
                                          <p:val>
                                            <p:strVal val="#ppt_w"/>
                                          </p:val>
                                        </p:tav>
                                      </p:tavLst>
                                    </p:anim>
                                    <p:anim calcmode="lin" valueType="num">
                                      <p:cBhvr>
                                        <p:cTn id="68" dur="750" fill="hold"/>
                                        <p:tgtEl>
                                          <p:spTgt spid="2"/>
                                        </p:tgtEl>
                                        <p:attrNameLst>
                                          <p:attrName>ppt_h</p:attrName>
                                        </p:attrNameLst>
                                      </p:cBhvr>
                                      <p:tavLst>
                                        <p:tav tm="0">
                                          <p:val>
                                            <p:fltVal val="0"/>
                                          </p:val>
                                        </p:tav>
                                        <p:tav tm="100000">
                                          <p:val>
                                            <p:strVal val="#ppt_h"/>
                                          </p:val>
                                        </p:tav>
                                      </p:tavLst>
                                    </p:anim>
                                    <p:animEffect transition="in" filter="fade">
                                      <p:cBhvr>
                                        <p:cTn id="69" dur="750"/>
                                        <p:tgtEl>
                                          <p:spTgt spid="2"/>
                                        </p:tgtEl>
                                      </p:cBhvr>
                                    </p:animEffect>
                                    <p:anim calcmode="lin" valueType="num">
                                      <p:cBhvr>
                                        <p:cTn id="70" dur="750" fill="hold"/>
                                        <p:tgtEl>
                                          <p:spTgt spid="2"/>
                                        </p:tgtEl>
                                        <p:attrNameLst>
                                          <p:attrName>ppt_x</p:attrName>
                                        </p:attrNameLst>
                                      </p:cBhvr>
                                      <p:tavLst>
                                        <p:tav tm="0">
                                          <p:val>
                                            <p:fltVal val="0.5"/>
                                          </p:val>
                                        </p:tav>
                                        <p:tav tm="100000">
                                          <p:val>
                                            <p:strVal val="#ppt_x"/>
                                          </p:val>
                                        </p:tav>
                                      </p:tavLst>
                                    </p:anim>
                                    <p:anim calcmode="lin" valueType="num">
                                      <p:cBhvr>
                                        <p:cTn id="71" dur="7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
                </p:tgtEl>
              </p:cMediaNode>
            </p:audio>
            <p:audio>
              <p:cMediaNode vol="100000">
                <p:cTn id="73" fill="hold" display="0">
                  <p:stCondLst>
                    <p:cond delay="indefinite"/>
                  </p:stCondLst>
                  <p:endCondLst>
                    <p:cond evt="onStopAudio" delay="0">
                      <p:tgtEl>
                        <p:sldTgt/>
                      </p:tgtEl>
                    </p:cond>
                  </p:endCondLst>
                </p:cTn>
                <p:tgtEl>
                  <p:spTgt spid="3"/>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57"/>
        <p:cNvGrpSpPr/>
        <p:nvPr/>
      </p:nvGrpSpPr>
      <p:grpSpPr>
        <a:xfrm>
          <a:off x="0" y="0"/>
          <a:ext cx="0" cy="0"/>
          <a:chOff x="0" y="0"/>
          <a:chExt cx="0" cy="0"/>
        </a:xfrm>
      </p:grpSpPr>
      <p:pic>
        <p:nvPicPr>
          <p:cNvPr id="24" name="Picture 23">
            <a:extLst>
              <a:ext uri="{FF2B5EF4-FFF2-40B4-BE49-F238E27FC236}">
                <a16:creationId xmlns:a16="http://schemas.microsoft.com/office/drawing/2014/main" id="{DF219F45-C59B-471F-EE11-06296D945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0162" y="829269"/>
            <a:ext cx="4491326" cy="2950328"/>
          </a:xfrm>
          <a:prstGeom prst="rect">
            <a:avLst/>
          </a:prstGeom>
        </p:spPr>
      </p:pic>
      <p:sp>
        <p:nvSpPr>
          <p:cNvPr id="25" name="TextBox 24">
            <a:extLst>
              <a:ext uri="{FF2B5EF4-FFF2-40B4-BE49-F238E27FC236}">
                <a16:creationId xmlns:a16="http://schemas.microsoft.com/office/drawing/2014/main" id="{D16497B3-FB5D-1AF9-D58D-5F8F09256B1A}"/>
              </a:ext>
            </a:extLst>
          </p:cNvPr>
          <p:cNvSpPr txBox="1"/>
          <p:nvPr/>
        </p:nvSpPr>
        <p:spPr>
          <a:xfrm>
            <a:off x="1828115" y="256092"/>
            <a:ext cx="2294850" cy="461665"/>
          </a:xfrm>
          <a:prstGeom prst="rect">
            <a:avLst/>
          </a:prstGeom>
          <a:noFill/>
        </p:spPr>
        <p:txBody>
          <a:bodyPr wrap="square" rtlCol="0">
            <a:spAutoFit/>
          </a:bodyPr>
          <a:lstStyle/>
          <a:p>
            <a:r>
              <a:rPr lang="en-US" sz="2400" b="1" dirty="0">
                <a:effectLst>
                  <a:glow rad="88900">
                    <a:schemeClr val="bg1"/>
                  </a:glow>
                </a:effectLst>
                <a:latin typeface="+mj-lt"/>
                <a:cs typeface="Arial" panose="020B0604020202020204" pitchFamily="34" charset="0"/>
              </a:rPr>
              <a:t>Listen and read.</a:t>
            </a:r>
          </a:p>
        </p:txBody>
      </p:sp>
      <p:sp>
        <p:nvSpPr>
          <p:cNvPr id="26" name="TextBox 25">
            <a:extLst>
              <a:ext uri="{FF2B5EF4-FFF2-40B4-BE49-F238E27FC236}">
                <a16:creationId xmlns:a16="http://schemas.microsoft.com/office/drawing/2014/main" id="{B7ED5B15-4DD5-7CC5-BCCF-EE43FEF36036}"/>
              </a:ext>
            </a:extLst>
          </p:cNvPr>
          <p:cNvSpPr txBox="1"/>
          <p:nvPr/>
        </p:nvSpPr>
        <p:spPr>
          <a:xfrm>
            <a:off x="1723293" y="878725"/>
            <a:ext cx="2826405" cy="400110"/>
          </a:xfrm>
          <a:prstGeom prst="rect">
            <a:avLst/>
          </a:prstGeom>
          <a:noFill/>
        </p:spPr>
        <p:txBody>
          <a:bodyPr wrap="square" rtlCol="0">
            <a:spAutoFit/>
          </a:bodyPr>
          <a:lstStyle/>
          <a:p>
            <a:pPr algn="ctr"/>
            <a:r>
              <a:rPr lang="en-US" sz="2000" b="1" dirty="0">
                <a:solidFill>
                  <a:srgbClr val="048DA4"/>
                </a:solidFill>
                <a:latin typeface="+mj-lt"/>
              </a:rPr>
              <a:t>Happy New Year!</a:t>
            </a:r>
          </a:p>
        </p:txBody>
      </p:sp>
      <p:pic>
        <p:nvPicPr>
          <p:cNvPr id="27" name="Bản sao của B1_38">
            <a:hlinkClick r:id="" action="ppaction://media"/>
            <a:extLst>
              <a:ext uri="{FF2B5EF4-FFF2-40B4-BE49-F238E27FC236}">
                <a16:creationId xmlns:a16="http://schemas.microsoft.com/office/drawing/2014/main" id="{38ED532E-7808-3F20-2EBF-510033FAD0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6478" y="323921"/>
            <a:ext cx="365522" cy="365522"/>
          </a:xfrm>
          <a:prstGeom prst="rect">
            <a:avLst/>
          </a:prstGeom>
        </p:spPr>
      </p:pic>
      <p:pic>
        <p:nvPicPr>
          <p:cNvPr id="28" name="Picture 27">
            <a:extLst>
              <a:ext uri="{FF2B5EF4-FFF2-40B4-BE49-F238E27FC236}">
                <a16:creationId xmlns:a16="http://schemas.microsoft.com/office/drawing/2014/main" id="{C65CD03A-515A-0686-D2ED-DA8FAA3DD17E}"/>
              </a:ext>
            </a:extLst>
          </p:cNvPr>
          <p:cNvPicPr>
            <a:picLocks noChangeAspect="1"/>
          </p:cNvPicPr>
          <p:nvPr/>
        </p:nvPicPr>
        <p:blipFill>
          <a:blip r:embed="rId7"/>
          <a:stretch>
            <a:fillRect/>
          </a:stretch>
        </p:blipFill>
        <p:spPr>
          <a:xfrm>
            <a:off x="1405966" y="295608"/>
            <a:ext cx="422149" cy="422149"/>
          </a:xfrm>
          <a:prstGeom prst="rect">
            <a:avLst/>
          </a:prstGeom>
        </p:spPr>
      </p:pic>
      <p:sp>
        <p:nvSpPr>
          <p:cNvPr id="29" name="Rectangle 28">
            <a:extLst>
              <a:ext uri="{FF2B5EF4-FFF2-40B4-BE49-F238E27FC236}">
                <a16:creationId xmlns:a16="http://schemas.microsoft.com/office/drawing/2014/main" id="{62FD3101-579D-76ED-2EA4-FA8C6809ADBC}"/>
              </a:ext>
            </a:extLst>
          </p:cNvPr>
          <p:cNvSpPr/>
          <p:nvPr/>
        </p:nvSpPr>
        <p:spPr>
          <a:xfrm>
            <a:off x="698706" y="1289192"/>
            <a:ext cx="7381065" cy="3674852"/>
          </a:xfrm>
          <a:prstGeom prst="rect">
            <a:avLst/>
          </a:prstGeom>
        </p:spPr>
        <p:txBody>
          <a:bodyPr wrap="square">
            <a:spAutoFit/>
          </a:bodyPr>
          <a:lstStyle/>
          <a:p>
            <a:pPr>
              <a:lnSpc>
                <a:spcPct val="120000"/>
              </a:lnSpc>
            </a:pPr>
            <a:r>
              <a:rPr lang="en-US" sz="1500" b="1" i="1" dirty="0">
                <a:latin typeface="+mn-lt"/>
              </a:rPr>
              <a:t>Linda: </a:t>
            </a:r>
            <a:r>
              <a:rPr lang="en-US" sz="1500" dirty="0">
                <a:latin typeface="+mn-lt"/>
              </a:rPr>
              <a:t>Phong, does Viet Nam celebrate New Years?</a:t>
            </a:r>
          </a:p>
          <a:p>
            <a:pPr>
              <a:lnSpc>
                <a:spcPct val="120000"/>
              </a:lnSpc>
            </a:pPr>
            <a:r>
              <a:rPr lang="en-US" sz="1500" b="1" i="1" dirty="0">
                <a:latin typeface="+mn-lt"/>
              </a:rPr>
              <a:t>Phong: </a:t>
            </a:r>
            <a:r>
              <a:rPr lang="en-US" sz="1500" dirty="0">
                <a:latin typeface="+mn-lt"/>
              </a:rPr>
              <a:t>Yes, we do. We have Tet.</a:t>
            </a:r>
          </a:p>
          <a:p>
            <a:pPr>
              <a:lnSpc>
                <a:spcPct val="120000"/>
              </a:lnSpc>
            </a:pPr>
            <a:r>
              <a:rPr lang="en-US" sz="1500" b="1" i="1" dirty="0">
                <a:latin typeface="+mn-lt"/>
              </a:rPr>
              <a:t>Linda: </a:t>
            </a:r>
            <a:r>
              <a:rPr lang="en-US" sz="1500" dirty="0">
                <a:latin typeface="+mn-lt"/>
              </a:rPr>
              <a:t>When is Tet?</a:t>
            </a:r>
          </a:p>
          <a:p>
            <a:pPr>
              <a:lnSpc>
                <a:spcPct val="120000"/>
              </a:lnSpc>
            </a:pPr>
            <a:r>
              <a:rPr lang="en-US" sz="1500" b="1" i="1" dirty="0">
                <a:latin typeface="+mn-lt"/>
              </a:rPr>
              <a:t>Phong: </a:t>
            </a:r>
            <a:r>
              <a:rPr lang="en-US" sz="1500" dirty="0">
                <a:latin typeface="+mn-lt"/>
              </a:rPr>
              <a:t>At different times. This year, it’s in January. </a:t>
            </a:r>
          </a:p>
          <a:p>
            <a:pPr>
              <a:lnSpc>
                <a:spcPct val="120000"/>
              </a:lnSpc>
            </a:pPr>
            <a:r>
              <a:rPr lang="en-US" sz="1500" b="1" i="1" dirty="0">
                <a:latin typeface="+mn-lt"/>
              </a:rPr>
              <a:t>Linda: </a:t>
            </a:r>
            <a:r>
              <a:rPr lang="en-US" sz="1500" dirty="0">
                <a:latin typeface="+mn-lt"/>
              </a:rPr>
              <a:t>What do you do at Tet?</a:t>
            </a:r>
          </a:p>
          <a:p>
            <a:pPr>
              <a:lnSpc>
                <a:spcPct val="120000"/>
              </a:lnSpc>
            </a:pPr>
            <a:r>
              <a:rPr lang="en-US" sz="1500" b="1" i="1" dirty="0">
                <a:latin typeface="+mn-lt"/>
              </a:rPr>
              <a:t>Phong: </a:t>
            </a:r>
            <a:r>
              <a:rPr lang="en-US" sz="1500" dirty="0">
                <a:latin typeface="+mn-lt"/>
              </a:rPr>
              <a:t>We clean our homes and decorate them  with ﬂowers.</a:t>
            </a:r>
          </a:p>
          <a:p>
            <a:pPr>
              <a:lnSpc>
                <a:spcPct val="120000"/>
              </a:lnSpc>
            </a:pPr>
            <a:r>
              <a:rPr lang="en-US" sz="1500" b="1" i="1" dirty="0">
                <a:latin typeface="+mn-lt"/>
              </a:rPr>
              <a:t>Linda: </a:t>
            </a:r>
            <a:r>
              <a:rPr lang="en-US" sz="1500" dirty="0">
                <a:latin typeface="+mn-lt"/>
              </a:rPr>
              <a:t>Is Tet a time for family gatherings?</a:t>
            </a:r>
          </a:p>
          <a:p>
            <a:pPr>
              <a:lnSpc>
                <a:spcPct val="120000"/>
              </a:lnSpc>
            </a:pPr>
            <a:r>
              <a:rPr lang="en-US" sz="1500" b="1" i="1" dirty="0">
                <a:latin typeface="+mn-lt"/>
              </a:rPr>
              <a:t>Phong: </a:t>
            </a:r>
            <a:r>
              <a:rPr lang="en-US" sz="1500" dirty="0">
                <a:latin typeface="+mn-lt"/>
              </a:rPr>
              <a:t>Yes. It’s a happy time for everybody.</a:t>
            </a:r>
          </a:p>
          <a:p>
            <a:pPr>
              <a:lnSpc>
                <a:spcPct val="120000"/>
              </a:lnSpc>
            </a:pPr>
            <a:r>
              <a:rPr lang="en-US" sz="1500" b="1" i="1" dirty="0">
                <a:latin typeface="+mn-lt"/>
              </a:rPr>
              <a:t>Linda: </a:t>
            </a:r>
            <a:r>
              <a:rPr lang="en-US" sz="1500" dirty="0">
                <a:latin typeface="+mn-lt"/>
              </a:rPr>
              <a:t>Great.  </a:t>
            </a:r>
          </a:p>
          <a:p>
            <a:pPr>
              <a:lnSpc>
                <a:spcPct val="120000"/>
              </a:lnSpc>
            </a:pPr>
            <a:r>
              <a:rPr lang="en-US" sz="1500" b="1" i="1" dirty="0">
                <a:latin typeface="+mn-lt"/>
              </a:rPr>
              <a:t>Phong: </a:t>
            </a:r>
            <a:r>
              <a:rPr lang="en-US" sz="1500" dirty="0">
                <a:latin typeface="+mn-lt"/>
              </a:rPr>
              <a:t>Yes, and another good thing about Tet is that children get lucky money.</a:t>
            </a:r>
          </a:p>
          <a:p>
            <a:pPr>
              <a:lnSpc>
                <a:spcPct val="120000"/>
              </a:lnSpc>
            </a:pPr>
            <a:r>
              <a:rPr lang="en-US" sz="1500" b="1" i="1" dirty="0">
                <a:latin typeface="+mn-lt"/>
              </a:rPr>
              <a:t>Linda: </a:t>
            </a:r>
            <a:r>
              <a:rPr lang="en-US" sz="1500" dirty="0">
                <a:latin typeface="+mn-lt"/>
              </a:rPr>
              <a:t>That sounds interesting. Is there anything special people should do?</a:t>
            </a:r>
          </a:p>
          <a:p>
            <a:pPr>
              <a:lnSpc>
                <a:spcPct val="120000"/>
              </a:lnSpc>
            </a:pPr>
            <a:r>
              <a:rPr lang="en-US" sz="1500" b="1" i="1" dirty="0">
                <a:latin typeface="+mn-lt"/>
              </a:rPr>
              <a:t>Phong: </a:t>
            </a:r>
            <a:r>
              <a:rPr lang="en-US" sz="1500" dirty="0">
                <a:latin typeface="+mn-lt"/>
              </a:rPr>
              <a:t>We should say “Happy New Year” when we meet people, and we shouldn’t break anything.</a:t>
            </a:r>
          </a:p>
        </p:txBody>
      </p:sp>
      <p:pic>
        <p:nvPicPr>
          <p:cNvPr id="8" name="Picture 7">
            <a:extLst>
              <a:ext uri="{FF2B5EF4-FFF2-40B4-BE49-F238E27FC236}">
                <a16:creationId xmlns:a16="http://schemas.microsoft.com/office/drawing/2014/main" id="{11CF74F8-4D88-4089-BB90-FE5C7E012CFA}"/>
              </a:ext>
            </a:extLst>
          </p:cNvPr>
          <p:cNvPicPr>
            <a:picLocks noChangeAspect="1"/>
          </p:cNvPicPr>
          <p:nvPr/>
        </p:nvPicPr>
        <p:blipFill>
          <a:blip r:embed="rId8"/>
          <a:stretch>
            <a:fillRect/>
          </a:stretch>
        </p:blipFill>
        <p:spPr>
          <a:xfrm>
            <a:off x="8664681" y="-30190"/>
            <a:ext cx="543001" cy="562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68"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45F8E15-B2F0-94A8-E121-2AB0C82D5557}"/>
              </a:ext>
            </a:extLst>
          </p:cNvPr>
          <p:cNvSpPr/>
          <p:nvPr/>
        </p:nvSpPr>
        <p:spPr>
          <a:xfrm>
            <a:off x="5519854" y="1189627"/>
            <a:ext cx="3468029" cy="150896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D515C94-6831-B44F-BD35-D5E495728B8E}"/>
              </a:ext>
            </a:extLst>
          </p:cNvPr>
          <p:cNvGrpSpPr/>
          <p:nvPr/>
        </p:nvGrpSpPr>
        <p:grpSpPr>
          <a:xfrm>
            <a:off x="5571573" y="1347817"/>
            <a:ext cx="5547206" cy="359563"/>
            <a:chOff x="363373" y="1262747"/>
            <a:chExt cx="6973597" cy="553661"/>
          </a:xfrm>
        </p:grpSpPr>
        <p:sp>
          <p:nvSpPr>
            <p:cNvPr id="6" name="TextBox 5">
              <a:extLst>
                <a:ext uri="{FF2B5EF4-FFF2-40B4-BE49-F238E27FC236}">
                  <a16:creationId xmlns:a16="http://schemas.microsoft.com/office/drawing/2014/main" id="{2FAA3220-6756-57C6-2020-C62B0F59AA60}"/>
                </a:ext>
              </a:extLst>
            </p:cNvPr>
            <p:cNvSpPr txBox="1"/>
            <p:nvPr/>
          </p:nvSpPr>
          <p:spPr>
            <a:xfrm>
              <a:off x="363373" y="1262747"/>
              <a:ext cx="677965" cy="545007"/>
            </a:xfrm>
            <a:prstGeom prst="rect">
              <a:avLst/>
            </a:prstGeom>
            <a:noFill/>
          </p:spPr>
          <p:txBody>
            <a:bodyPr wrap="square" rtlCol="0">
              <a:spAutoFit/>
            </a:bodyPr>
            <a:lstStyle/>
            <a:p>
              <a:r>
                <a:rPr lang="en-US" sz="1700" b="1" dirty="0">
                  <a:solidFill>
                    <a:srgbClr val="0070C0"/>
                  </a:solidFill>
                  <a:latin typeface="+mn-lt"/>
                </a:rPr>
                <a:t>A.</a:t>
              </a:r>
            </a:p>
          </p:txBody>
        </p:sp>
        <p:sp>
          <p:nvSpPr>
            <p:cNvPr id="7" name="TextBox 6">
              <a:extLst>
                <a:ext uri="{FF2B5EF4-FFF2-40B4-BE49-F238E27FC236}">
                  <a16:creationId xmlns:a16="http://schemas.microsoft.com/office/drawing/2014/main" id="{E66C34C2-E19A-0C95-0F79-F645D08A9072}"/>
                </a:ext>
              </a:extLst>
            </p:cNvPr>
            <p:cNvSpPr txBox="1"/>
            <p:nvPr/>
          </p:nvSpPr>
          <p:spPr>
            <a:xfrm>
              <a:off x="718918" y="1271401"/>
              <a:ext cx="6618052" cy="545007"/>
            </a:xfrm>
            <a:prstGeom prst="rect">
              <a:avLst/>
            </a:prstGeom>
            <a:noFill/>
          </p:spPr>
          <p:txBody>
            <a:bodyPr wrap="square" rtlCol="0">
              <a:spAutoFit/>
            </a:bodyPr>
            <a:lstStyle/>
            <a:p>
              <a:r>
                <a:rPr lang="en-US" sz="1700" b="1" dirty="0">
                  <a:latin typeface="+mn-lt"/>
                </a:rPr>
                <a:t>New Years in the world</a:t>
              </a:r>
              <a:endParaRPr lang="en-US" sz="1700" b="1" i="1" dirty="0">
                <a:latin typeface="+mn-lt"/>
              </a:endParaRPr>
            </a:p>
          </p:txBody>
        </p:sp>
      </p:grpSp>
      <p:sp>
        <p:nvSpPr>
          <p:cNvPr id="4" name="TextBox 3">
            <a:extLst>
              <a:ext uri="{FF2B5EF4-FFF2-40B4-BE49-F238E27FC236}">
                <a16:creationId xmlns:a16="http://schemas.microsoft.com/office/drawing/2014/main" id="{6F5AC14C-91D7-2BF7-E74B-C4A5250A8382}"/>
              </a:ext>
            </a:extLst>
          </p:cNvPr>
          <p:cNvSpPr txBox="1"/>
          <p:nvPr/>
        </p:nvSpPr>
        <p:spPr>
          <a:xfrm>
            <a:off x="2165953" y="329561"/>
            <a:ext cx="5659594" cy="461665"/>
          </a:xfrm>
          <a:prstGeom prst="rect">
            <a:avLst/>
          </a:prstGeom>
          <a:noFill/>
        </p:spPr>
        <p:txBody>
          <a:bodyPr wrap="square" rtlCol="0">
            <a:spAutoFit/>
          </a:bodyPr>
          <a:lstStyle/>
          <a:p>
            <a:r>
              <a:rPr lang="en-US" sz="2400" b="1" spc="-38" dirty="0">
                <a:effectLst>
                  <a:glow rad="88900">
                    <a:schemeClr val="bg1"/>
                  </a:glow>
                </a:effectLst>
                <a:latin typeface="+mj-lt"/>
                <a:cs typeface="Arial" panose="020B0604020202020204" pitchFamily="34" charset="0"/>
              </a:rPr>
              <a:t>What are Linda and Phong talking about?</a:t>
            </a:r>
          </a:p>
        </p:txBody>
      </p:sp>
      <p:grpSp>
        <p:nvGrpSpPr>
          <p:cNvPr id="8" name="Group 7">
            <a:extLst>
              <a:ext uri="{FF2B5EF4-FFF2-40B4-BE49-F238E27FC236}">
                <a16:creationId xmlns:a16="http://schemas.microsoft.com/office/drawing/2014/main" id="{1D74E5EF-AFFB-E618-B115-0859749D305C}"/>
              </a:ext>
            </a:extLst>
          </p:cNvPr>
          <p:cNvGrpSpPr/>
          <p:nvPr/>
        </p:nvGrpSpPr>
        <p:grpSpPr>
          <a:xfrm>
            <a:off x="5571573" y="1716804"/>
            <a:ext cx="5547206" cy="359563"/>
            <a:chOff x="363373" y="1262747"/>
            <a:chExt cx="6973597" cy="553661"/>
          </a:xfrm>
        </p:grpSpPr>
        <p:sp>
          <p:nvSpPr>
            <p:cNvPr id="9" name="TextBox 8">
              <a:extLst>
                <a:ext uri="{FF2B5EF4-FFF2-40B4-BE49-F238E27FC236}">
                  <a16:creationId xmlns:a16="http://schemas.microsoft.com/office/drawing/2014/main" id="{CA756895-1033-A813-684B-515E59DF0B5F}"/>
                </a:ext>
              </a:extLst>
            </p:cNvPr>
            <p:cNvSpPr txBox="1"/>
            <p:nvPr/>
          </p:nvSpPr>
          <p:spPr>
            <a:xfrm>
              <a:off x="363373" y="1262747"/>
              <a:ext cx="677965" cy="545007"/>
            </a:xfrm>
            <a:prstGeom prst="rect">
              <a:avLst/>
            </a:prstGeom>
            <a:noFill/>
          </p:spPr>
          <p:txBody>
            <a:bodyPr wrap="square" rtlCol="0">
              <a:spAutoFit/>
            </a:bodyPr>
            <a:lstStyle/>
            <a:p>
              <a:r>
                <a:rPr lang="en-US" sz="1700" b="1" dirty="0">
                  <a:solidFill>
                    <a:srgbClr val="0070C0"/>
                  </a:solidFill>
                  <a:latin typeface="+mn-lt"/>
                </a:rPr>
                <a:t>B.</a:t>
              </a:r>
            </a:p>
          </p:txBody>
        </p:sp>
        <p:sp>
          <p:nvSpPr>
            <p:cNvPr id="10" name="TextBox 9">
              <a:extLst>
                <a:ext uri="{FF2B5EF4-FFF2-40B4-BE49-F238E27FC236}">
                  <a16:creationId xmlns:a16="http://schemas.microsoft.com/office/drawing/2014/main" id="{901F112B-A049-1C91-6408-5F6FD9810D28}"/>
                </a:ext>
              </a:extLst>
            </p:cNvPr>
            <p:cNvSpPr txBox="1"/>
            <p:nvPr/>
          </p:nvSpPr>
          <p:spPr>
            <a:xfrm>
              <a:off x="718918" y="1271401"/>
              <a:ext cx="6618052" cy="545007"/>
            </a:xfrm>
            <a:prstGeom prst="rect">
              <a:avLst/>
            </a:prstGeom>
            <a:noFill/>
          </p:spPr>
          <p:txBody>
            <a:bodyPr wrap="square" rtlCol="0">
              <a:spAutoFit/>
            </a:bodyPr>
            <a:lstStyle/>
            <a:p>
              <a:r>
                <a:rPr lang="en-US" sz="1700" b="1" dirty="0">
                  <a:latin typeface="+mn-lt"/>
                </a:rPr>
                <a:t>Tet in Viet Nam</a:t>
              </a:r>
              <a:endParaRPr lang="en-US" sz="1700" b="1" i="1" dirty="0">
                <a:latin typeface="+mn-lt"/>
              </a:endParaRPr>
            </a:p>
          </p:txBody>
        </p:sp>
      </p:grpSp>
      <p:grpSp>
        <p:nvGrpSpPr>
          <p:cNvPr id="11" name="Group 10">
            <a:extLst>
              <a:ext uri="{FF2B5EF4-FFF2-40B4-BE49-F238E27FC236}">
                <a16:creationId xmlns:a16="http://schemas.microsoft.com/office/drawing/2014/main" id="{05CDC7F4-60D7-DF94-D9BE-71B86EC4C200}"/>
              </a:ext>
            </a:extLst>
          </p:cNvPr>
          <p:cNvGrpSpPr/>
          <p:nvPr/>
        </p:nvGrpSpPr>
        <p:grpSpPr>
          <a:xfrm>
            <a:off x="5571573" y="2130401"/>
            <a:ext cx="5547206" cy="359563"/>
            <a:chOff x="363373" y="1262747"/>
            <a:chExt cx="6973597" cy="553661"/>
          </a:xfrm>
        </p:grpSpPr>
        <p:sp>
          <p:nvSpPr>
            <p:cNvPr id="12" name="TextBox 11">
              <a:extLst>
                <a:ext uri="{FF2B5EF4-FFF2-40B4-BE49-F238E27FC236}">
                  <a16:creationId xmlns:a16="http://schemas.microsoft.com/office/drawing/2014/main" id="{F6B7D7F9-177D-F024-BAEE-5ACC87F60995}"/>
                </a:ext>
              </a:extLst>
            </p:cNvPr>
            <p:cNvSpPr txBox="1"/>
            <p:nvPr/>
          </p:nvSpPr>
          <p:spPr>
            <a:xfrm>
              <a:off x="363373" y="1262747"/>
              <a:ext cx="677965" cy="545007"/>
            </a:xfrm>
            <a:prstGeom prst="rect">
              <a:avLst/>
            </a:prstGeom>
            <a:noFill/>
          </p:spPr>
          <p:txBody>
            <a:bodyPr wrap="square" rtlCol="0">
              <a:spAutoFit/>
            </a:bodyPr>
            <a:lstStyle/>
            <a:p>
              <a:r>
                <a:rPr lang="en-US" sz="1700" b="1" dirty="0">
                  <a:solidFill>
                    <a:srgbClr val="0070C0"/>
                  </a:solidFill>
                  <a:latin typeface="+mn-lt"/>
                </a:rPr>
                <a:t>C.</a:t>
              </a:r>
            </a:p>
          </p:txBody>
        </p:sp>
        <p:sp>
          <p:nvSpPr>
            <p:cNvPr id="13" name="TextBox 12">
              <a:extLst>
                <a:ext uri="{FF2B5EF4-FFF2-40B4-BE49-F238E27FC236}">
                  <a16:creationId xmlns:a16="http://schemas.microsoft.com/office/drawing/2014/main" id="{E053C867-EA83-E3F9-AE6E-6B7EA45E9EC9}"/>
                </a:ext>
              </a:extLst>
            </p:cNvPr>
            <p:cNvSpPr txBox="1"/>
            <p:nvPr/>
          </p:nvSpPr>
          <p:spPr>
            <a:xfrm>
              <a:off x="718918" y="1271401"/>
              <a:ext cx="6618052" cy="545007"/>
            </a:xfrm>
            <a:prstGeom prst="rect">
              <a:avLst/>
            </a:prstGeom>
            <a:noFill/>
          </p:spPr>
          <p:txBody>
            <a:bodyPr wrap="square" rtlCol="0">
              <a:spAutoFit/>
            </a:bodyPr>
            <a:lstStyle/>
            <a:p>
              <a:r>
                <a:rPr lang="en-US" sz="1700" b="1" dirty="0">
                  <a:latin typeface="+mn-lt"/>
                </a:rPr>
                <a:t>What to eat and wear during Tet</a:t>
              </a:r>
              <a:endParaRPr lang="en-US" sz="1700" b="1" i="1" dirty="0">
                <a:latin typeface="+mn-lt"/>
              </a:endParaRPr>
            </a:p>
          </p:txBody>
        </p:sp>
      </p:grpSp>
      <p:sp>
        <p:nvSpPr>
          <p:cNvPr id="14" name="Oval 13">
            <a:extLst>
              <a:ext uri="{FF2B5EF4-FFF2-40B4-BE49-F238E27FC236}">
                <a16:creationId xmlns:a16="http://schemas.microsoft.com/office/drawing/2014/main" id="{B11C820E-0811-20E6-5C10-EB7D3B9FD70F}"/>
              </a:ext>
            </a:extLst>
          </p:cNvPr>
          <p:cNvSpPr/>
          <p:nvPr/>
        </p:nvSpPr>
        <p:spPr>
          <a:xfrm>
            <a:off x="5560421" y="1733490"/>
            <a:ext cx="302139" cy="294731"/>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pic>
        <p:nvPicPr>
          <p:cNvPr id="15" name="Picture 14">
            <a:extLst>
              <a:ext uri="{FF2B5EF4-FFF2-40B4-BE49-F238E27FC236}">
                <a16:creationId xmlns:a16="http://schemas.microsoft.com/office/drawing/2014/main" id="{C28521C8-0202-4590-7CD5-542A94C3477D}"/>
              </a:ext>
            </a:extLst>
          </p:cNvPr>
          <p:cNvPicPr>
            <a:picLocks noChangeAspect="1"/>
          </p:cNvPicPr>
          <p:nvPr/>
        </p:nvPicPr>
        <p:blipFill>
          <a:blip r:embed="rId3"/>
          <a:stretch>
            <a:fillRect/>
          </a:stretch>
        </p:blipFill>
        <p:spPr>
          <a:xfrm>
            <a:off x="1744169" y="363014"/>
            <a:ext cx="399473" cy="399473"/>
          </a:xfrm>
          <a:prstGeom prst="rect">
            <a:avLst/>
          </a:prstGeom>
        </p:spPr>
      </p:pic>
      <p:sp>
        <p:nvSpPr>
          <p:cNvPr id="19" name="TextBox 18">
            <a:extLst>
              <a:ext uri="{FF2B5EF4-FFF2-40B4-BE49-F238E27FC236}">
                <a16:creationId xmlns:a16="http://schemas.microsoft.com/office/drawing/2014/main" id="{E81ED025-516A-A1A3-CDAA-EDEA0F18A211}"/>
              </a:ext>
            </a:extLst>
          </p:cNvPr>
          <p:cNvSpPr txBox="1"/>
          <p:nvPr/>
        </p:nvSpPr>
        <p:spPr>
          <a:xfrm>
            <a:off x="1723293" y="878725"/>
            <a:ext cx="2826405" cy="400110"/>
          </a:xfrm>
          <a:prstGeom prst="rect">
            <a:avLst/>
          </a:prstGeom>
          <a:noFill/>
        </p:spPr>
        <p:txBody>
          <a:bodyPr wrap="square" rtlCol="0">
            <a:spAutoFit/>
          </a:bodyPr>
          <a:lstStyle/>
          <a:p>
            <a:pPr algn="ctr"/>
            <a:r>
              <a:rPr lang="en-US" sz="2000" b="1" dirty="0">
                <a:solidFill>
                  <a:srgbClr val="048DA4"/>
                </a:solidFill>
                <a:latin typeface="+mj-lt"/>
              </a:rPr>
              <a:t>Happy New Year!</a:t>
            </a:r>
          </a:p>
        </p:txBody>
      </p:sp>
      <p:sp>
        <p:nvSpPr>
          <p:cNvPr id="20" name="Rectangle 19">
            <a:extLst>
              <a:ext uri="{FF2B5EF4-FFF2-40B4-BE49-F238E27FC236}">
                <a16:creationId xmlns:a16="http://schemas.microsoft.com/office/drawing/2014/main" id="{BB5D98EF-F881-F8FC-DD5E-495A3EFAA204}"/>
              </a:ext>
            </a:extLst>
          </p:cNvPr>
          <p:cNvSpPr/>
          <p:nvPr/>
        </p:nvSpPr>
        <p:spPr>
          <a:xfrm>
            <a:off x="698706" y="1289192"/>
            <a:ext cx="7381065" cy="3674852"/>
          </a:xfrm>
          <a:prstGeom prst="rect">
            <a:avLst/>
          </a:prstGeom>
        </p:spPr>
        <p:txBody>
          <a:bodyPr wrap="square">
            <a:spAutoFit/>
          </a:bodyPr>
          <a:lstStyle/>
          <a:p>
            <a:pPr>
              <a:lnSpc>
                <a:spcPct val="120000"/>
              </a:lnSpc>
            </a:pPr>
            <a:r>
              <a:rPr lang="en-US" sz="1500" b="1" i="1" dirty="0">
                <a:latin typeface="+mn-lt"/>
              </a:rPr>
              <a:t>Linda: </a:t>
            </a:r>
            <a:r>
              <a:rPr lang="en-US" sz="1500" dirty="0">
                <a:latin typeface="+mn-lt"/>
              </a:rPr>
              <a:t>Phong, does Viet Nam celebrate New Years?</a:t>
            </a:r>
          </a:p>
          <a:p>
            <a:pPr>
              <a:lnSpc>
                <a:spcPct val="120000"/>
              </a:lnSpc>
            </a:pPr>
            <a:r>
              <a:rPr lang="en-US" sz="1500" b="1" i="1" dirty="0">
                <a:latin typeface="+mn-lt"/>
              </a:rPr>
              <a:t>Phong: </a:t>
            </a:r>
            <a:r>
              <a:rPr lang="en-US" sz="1500" dirty="0">
                <a:latin typeface="+mn-lt"/>
              </a:rPr>
              <a:t>Yes, we do. We have Tet.</a:t>
            </a:r>
          </a:p>
          <a:p>
            <a:pPr>
              <a:lnSpc>
                <a:spcPct val="120000"/>
              </a:lnSpc>
            </a:pPr>
            <a:r>
              <a:rPr lang="en-US" sz="1500" b="1" i="1" dirty="0">
                <a:latin typeface="+mn-lt"/>
              </a:rPr>
              <a:t>Linda: </a:t>
            </a:r>
            <a:r>
              <a:rPr lang="en-US" sz="1500" dirty="0">
                <a:latin typeface="+mn-lt"/>
              </a:rPr>
              <a:t>When is Tet?</a:t>
            </a:r>
          </a:p>
          <a:p>
            <a:pPr>
              <a:lnSpc>
                <a:spcPct val="120000"/>
              </a:lnSpc>
            </a:pPr>
            <a:r>
              <a:rPr lang="en-US" sz="1500" b="1" i="1" dirty="0">
                <a:latin typeface="+mn-lt"/>
              </a:rPr>
              <a:t>Phong: </a:t>
            </a:r>
            <a:r>
              <a:rPr lang="en-US" sz="1500" dirty="0">
                <a:latin typeface="+mn-lt"/>
              </a:rPr>
              <a:t>At different times. This year, it’s in January. </a:t>
            </a:r>
          </a:p>
          <a:p>
            <a:pPr>
              <a:lnSpc>
                <a:spcPct val="120000"/>
              </a:lnSpc>
            </a:pPr>
            <a:r>
              <a:rPr lang="en-US" sz="1500" b="1" i="1" dirty="0">
                <a:latin typeface="+mn-lt"/>
              </a:rPr>
              <a:t>Linda: </a:t>
            </a:r>
            <a:r>
              <a:rPr lang="en-US" sz="1500" dirty="0">
                <a:latin typeface="+mn-lt"/>
              </a:rPr>
              <a:t>What do you do at Tet?</a:t>
            </a:r>
          </a:p>
          <a:p>
            <a:pPr>
              <a:lnSpc>
                <a:spcPct val="120000"/>
              </a:lnSpc>
            </a:pPr>
            <a:r>
              <a:rPr lang="en-US" sz="1500" b="1" i="1" dirty="0">
                <a:latin typeface="+mn-lt"/>
              </a:rPr>
              <a:t>Phong: </a:t>
            </a:r>
            <a:r>
              <a:rPr lang="en-US" sz="1500" dirty="0">
                <a:latin typeface="+mn-lt"/>
              </a:rPr>
              <a:t>We clean our homes and decorate them  with ﬂowers.</a:t>
            </a:r>
          </a:p>
          <a:p>
            <a:pPr>
              <a:lnSpc>
                <a:spcPct val="120000"/>
              </a:lnSpc>
            </a:pPr>
            <a:r>
              <a:rPr lang="en-US" sz="1500" b="1" i="1" dirty="0">
                <a:latin typeface="+mn-lt"/>
              </a:rPr>
              <a:t>Linda: </a:t>
            </a:r>
            <a:r>
              <a:rPr lang="en-US" sz="1500" dirty="0">
                <a:latin typeface="+mn-lt"/>
              </a:rPr>
              <a:t>Is Tet a time for family gatherings?</a:t>
            </a:r>
          </a:p>
          <a:p>
            <a:pPr>
              <a:lnSpc>
                <a:spcPct val="120000"/>
              </a:lnSpc>
            </a:pPr>
            <a:r>
              <a:rPr lang="en-US" sz="1500" b="1" i="1" dirty="0">
                <a:latin typeface="+mn-lt"/>
              </a:rPr>
              <a:t>Phong: </a:t>
            </a:r>
            <a:r>
              <a:rPr lang="en-US" sz="1500" dirty="0">
                <a:latin typeface="+mn-lt"/>
              </a:rPr>
              <a:t>Yes. It’s a happy time for everybody.</a:t>
            </a:r>
          </a:p>
          <a:p>
            <a:pPr>
              <a:lnSpc>
                <a:spcPct val="120000"/>
              </a:lnSpc>
            </a:pPr>
            <a:r>
              <a:rPr lang="en-US" sz="1500" b="1" i="1" dirty="0">
                <a:latin typeface="+mn-lt"/>
              </a:rPr>
              <a:t>Linda: </a:t>
            </a:r>
            <a:r>
              <a:rPr lang="en-US" sz="1500" dirty="0">
                <a:latin typeface="+mn-lt"/>
              </a:rPr>
              <a:t>Great.  </a:t>
            </a:r>
          </a:p>
          <a:p>
            <a:pPr>
              <a:lnSpc>
                <a:spcPct val="120000"/>
              </a:lnSpc>
            </a:pPr>
            <a:r>
              <a:rPr lang="en-US" sz="1500" b="1" i="1" dirty="0">
                <a:latin typeface="+mn-lt"/>
              </a:rPr>
              <a:t>Phong: </a:t>
            </a:r>
            <a:r>
              <a:rPr lang="en-US" sz="1500" dirty="0">
                <a:latin typeface="+mn-lt"/>
              </a:rPr>
              <a:t>Yes, and another good thing about Tet is that children get lucky money.</a:t>
            </a:r>
          </a:p>
          <a:p>
            <a:pPr>
              <a:lnSpc>
                <a:spcPct val="120000"/>
              </a:lnSpc>
            </a:pPr>
            <a:r>
              <a:rPr lang="en-US" sz="1500" b="1" i="1" dirty="0">
                <a:latin typeface="+mn-lt"/>
              </a:rPr>
              <a:t>Linda: </a:t>
            </a:r>
            <a:r>
              <a:rPr lang="en-US" sz="1500" dirty="0">
                <a:latin typeface="+mn-lt"/>
              </a:rPr>
              <a:t>That sounds interesting. Is there anything special people should do?</a:t>
            </a:r>
          </a:p>
          <a:p>
            <a:pPr>
              <a:lnSpc>
                <a:spcPct val="120000"/>
              </a:lnSpc>
            </a:pPr>
            <a:r>
              <a:rPr lang="en-US" sz="1500" b="1" i="1" dirty="0">
                <a:latin typeface="+mn-lt"/>
              </a:rPr>
              <a:t>Phong: </a:t>
            </a:r>
            <a:r>
              <a:rPr lang="en-US" sz="1500" dirty="0">
                <a:latin typeface="+mn-lt"/>
              </a:rPr>
              <a:t>We should say “Happy New Year” when we meet people, and we shouldn’t break anything.</a:t>
            </a:r>
          </a:p>
        </p:txBody>
      </p:sp>
      <p:pic>
        <p:nvPicPr>
          <p:cNvPr id="17" name="Picture 16">
            <a:extLst>
              <a:ext uri="{FF2B5EF4-FFF2-40B4-BE49-F238E27FC236}">
                <a16:creationId xmlns:a16="http://schemas.microsoft.com/office/drawing/2014/main" id="{65A261BF-F1DA-4E12-8440-4BAA31C8DD50}"/>
              </a:ext>
            </a:extLst>
          </p:cNvPr>
          <p:cNvPicPr>
            <a:picLocks noChangeAspect="1"/>
          </p:cNvPicPr>
          <p:nvPr/>
        </p:nvPicPr>
        <p:blipFill>
          <a:blip r:embed="rId4"/>
          <a:stretch>
            <a:fillRect/>
          </a:stretch>
        </p:blipFill>
        <p:spPr>
          <a:xfrm>
            <a:off x="8664681" y="-30190"/>
            <a:ext cx="543001" cy="562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4"/>
        <p:cNvGrpSpPr/>
        <p:nvPr/>
      </p:nvGrpSpPr>
      <p:grpSpPr>
        <a:xfrm>
          <a:off x="0" y="0"/>
          <a:ext cx="0" cy="0"/>
          <a:chOff x="0" y="0"/>
          <a:chExt cx="0" cy="0"/>
        </a:xfrm>
      </p:grpSpPr>
      <p:pic>
        <p:nvPicPr>
          <p:cNvPr id="2" name="Picture 1">
            <a:extLst>
              <a:ext uri="{FF2B5EF4-FFF2-40B4-BE49-F238E27FC236}">
                <a16:creationId xmlns:a16="http://schemas.microsoft.com/office/drawing/2014/main" id="{2FE35944-57C9-4725-DC2A-65EB469446C9}"/>
              </a:ext>
            </a:extLst>
          </p:cNvPr>
          <p:cNvPicPr>
            <a:picLocks noChangeAspect="1"/>
          </p:cNvPicPr>
          <p:nvPr/>
        </p:nvPicPr>
        <p:blipFill>
          <a:blip r:embed="rId3"/>
          <a:stretch>
            <a:fillRect/>
          </a:stretch>
        </p:blipFill>
        <p:spPr>
          <a:xfrm>
            <a:off x="826798" y="416643"/>
            <a:ext cx="410986" cy="410986"/>
          </a:xfrm>
          <a:prstGeom prst="rect">
            <a:avLst/>
          </a:prstGeom>
        </p:spPr>
      </p:pic>
      <p:sp>
        <p:nvSpPr>
          <p:cNvPr id="19" name="TextBox 18">
            <a:extLst>
              <a:ext uri="{FF2B5EF4-FFF2-40B4-BE49-F238E27FC236}">
                <a16:creationId xmlns:a16="http://schemas.microsoft.com/office/drawing/2014/main" id="{EDE569BC-C1D7-B5AC-B5B8-6E8091C1BFD0}"/>
              </a:ext>
            </a:extLst>
          </p:cNvPr>
          <p:cNvSpPr txBox="1"/>
          <p:nvPr/>
        </p:nvSpPr>
        <p:spPr>
          <a:xfrm>
            <a:off x="1326995" y="206638"/>
            <a:ext cx="6378498" cy="830997"/>
          </a:xfrm>
          <a:prstGeom prst="rect">
            <a:avLst/>
          </a:prstGeom>
          <a:noFill/>
        </p:spPr>
        <p:txBody>
          <a:bodyPr wrap="square" rtlCol="0">
            <a:spAutoFit/>
          </a:bodyPr>
          <a:lstStyle/>
          <a:p>
            <a:r>
              <a:rPr lang="en-US" sz="2400" b="1" spc="-38" dirty="0">
                <a:effectLst>
                  <a:glow rad="88900">
                    <a:schemeClr val="bg1"/>
                  </a:glow>
                </a:effectLst>
                <a:latin typeface="+mj-lt"/>
                <a:cs typeface="Arial" panose="020B0604020202020204" pitchFamily="34" charset="0"/>
              </a:rPr>
              <a:t>Complete the sentences about Tet with the information from the conversation in </a:t>
            </a:r>
            <a:r>
              <a:rPr lang="en-US" sz="2400" b="1" spc="-38" dirty="0">
                <a:solidFill>
                  <a:srgbClr val="FF0000"/>
                </a:solidFill>
                <a:effectLst>
                  <a:glow rad="88900">
                    <a:schemeClr val="bg1"/>
                  </a:glow>
                </a:effectLst>
                <a:latin typeface="+mj-lt"/>
                <a:cs typeface="Arial" panose="020B0604020202020204" pitchFamily="34" charset="0"/>
              </a:rPr>
              <a:t>1</a:t>
            </a:r>
            <a:r>
              <a:rPr lang="en-US" sz="2400" b="1" spc="-38" dirty="0">
                <a:effectLst>
                  <a:glow rad="88900">
                    <a:schemeClr val="bg1"/>
                  </a:glow>
                </a:effectLst>
                <a:latin typeface="+mj-lt"/>
                <a:cs typeface="Arial" panose="020B0604020202020204" pitchFamily="34" charset="0"/>
              </a:rPr>
              <a:t>.</a:t>
            </a:r>
          </a:p>
        </p:txBody>
      </p:sp>
      <p:pic>
        <p:nvPicPr>
          <p:cNvPr id="20" name="Picture 19">
            <a:extLst>
              <a:ext uri="{FF2B5EF4-FFF2-40B4-BE49-F238E27FC236}">
                <a16:creationId xmlns:a16="http://schemas.microsoft.com/office/drawing/2014/main" id="{3E099CDC-3A6C-69EE-1566-5C0E991AF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345" y="1139277"/>
            <a:ext cx="5731561" cy="707231"/>
          </a:xfrm>
          <a:prstGeom prst="rect">
            <a:avLst/>
          </a:prstGeom>
        </p:spPr>
      </p:pic>
      <p:pic>
        <p:nvPicPr>
          <p:cNvPr id="21" name="Picture 20">
            <a:extLst>
              <a:ext uri="{FF2B5EF4-FFF2-40B4-BE49-F238E27FC236}">
                <a16:creationId xmlns:a16="http://schemas.microsoft.com/office/drawing/2014/main" id="{F121E582-BFC4-15CF-115E-C7810ABB0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481" y="1833248"/>
            <a:ext cx="5733288" cy="771105"/>
          </a:xfrm>
          <a:prstGeom prst="rect">
            <a:avLst/>
          </a:prstGeom>
        </p:spPr>
      </p:pic>
      <p:pic>
        <p:nvPicPr>
          <p:cNvPr id="22" name="Picture 21">
            <a:extLst>
              <a:ext uri="{FF2B5EF4-FFF2-40B4-BE49-F238E27FC236}">
                <a16:creationId xmlns:a16="http://schemas.microsoft.com/office/drawing/2014/main" id="{D5F02ACE-B486-2B36-9762-9AC89E941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8481" y="2657509"/>
            <a:ext cx="5733288" cy="637514"/>
          </a:xfrm>
          <a:prstGeom prst="rect">
            <a:avLst/>
          </a:prstGeom>
        </p:spPr>
      </p:pic>
      <p:pic>
        <p:nvPicPr>
          <p:cNvPr id="23" name="Picture 22">
            <a:extLst>
              <a:ext uri="{FF2B5EF4-FFF2-40B4-BE49-F238E27FC236}">
                <a16:creationId xmlns:a16="http://schemas.microsoft.com/office/drawing/2014/main" id="{649E1F15-16EA-B504-E96C-5538A8ACEC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8481" y="3350439"/>
            <a:ext cx="5733288" cy="801978"/>
          </a:xfrm>
          <a:prstGeom prst="rect">
            <a:avLst/>
          </a:prstGeom>
        </p:spPr>
      </p:pic>
      <p:pic>
        <p:nvPicPr>
          <p:cNvPr id="24" name="Picture 23">
            <a:extLst>
              <a:ext uri="{FF2B5EF4-FFF2-40B4-BE49-F238E27FC236}">
                <a16:creationId xmlns:a16="http://schemas.microsoft.com/office/drawing/2014/main" id="{4F1FAA5B-5CDA-4BAD-2416-3CBA19F8BF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8481" y="4153222"/>
            <a:ext cx="5733288" cy="801978"/>
          </a:xfrm>
          <a:prstGeom prst="rect">
            <a:avLst/>
          </a:prstGeom>
        </p:spPr>
      </p:pic>
      <p:grpSp>
        <p:nvGrpSpPr>
          <p:cNvPr id="25" name="Group 24">
            <a:extLst>
              <a:ext uri="{FF2B5EF4-FFF2-40B4-BE49-F238E27FC236}">
                <a16:creationId xmlns:a16="http://schemas.microsoft.com/office/drawing/2014/main" id="{508B1B22-70D9-D7AA-719B-FFCDAB91FC76}"/>
              </a:ext>
            </a:extLst>
          </p:cNvPr>
          <p:cNvGrpSpPr/>
          <p:nvPr/>
        </p:nvGrpSpPr>
        <p:grpSpPr>
          <a:xfrm>
            <a:off x="2067735" y="1347625"/>
            <a:ext cx="5230198" cy="375822"/>
            <a:chOff x="363373" y="1262747"/>
            <a:chExt cx="6973597" cy="501095"/>
          </a:xfrm>
        </p:grpSpPr>
        <p:sp>
          <p:nvSpPr>
            <p:cNvPr id="26" name="TextBox 25">
              <a:extLst>
                <a:ext uri="{FF2B5EF4-FFF2-40B4-BE49-F238E27FC236}">
                  <a16:creationId xmlns:a16="http://schemas.microsoft.com/office/drawing/2014/main" id="{ED8AE3EC-FF1C-12C3-31E3-34F8F3FFB811}"/>
                </a:ext>
              </a:extLst>
            </p:cNvPr>
            <p:cNvSpPr txBox="1"/>
            <p:nvPr/>
          </p:nvSpPr>
          <p:spPr>
            <a:xfrm>
              <a:off x="363373" y="1262747"/>
              <a:ext cx="494232" cy="492442"/>
            </a:xfrm>
            <a:prstGeom prst="rect">
              <a:avLst/>
            </a:prstGeom>
            <a:noFill/>
          </p:spPr>
          <p:txBody>
            <a:bodyPr wrap="square" rtlCol="0">
              <a:spAutoFit/>
            </a:bodyPr>
            <a:lstStyle/>
            <a:p>
              <a:r>
                <a:rPr lang="en-US" sz="1800" b="1" dirty="0">
                  <a:solidFill>
                    <a:srgbClr val="0070C0"/>
                  </a:solidFill>
                  <a:latin typeface="+mj-lt"/>
                </a:rPr>
                <a:t>1.</a:t>
              </a:r>
            </a:p>
          </p:txBody>
        </p:sp>
        <p:sp>
          <p:nvSpPr>
            <p:cNvPr id="27" name="TextBox 26">
              <a:extLst>
                <a:ext uri="{FF2B5EF4-FFF2-40B4-BE49-F238E27FC236}">
                  <a16:creationId xmlns:a16="http://schemas.microsoft.com/office/drawing/2014/main" id="{09A117CA-760D-B373-2796-C43E1A15106F}"/>
                </a:ext>
              </a:extLst>
            </p:cNvPr>
            <p:cNvSpPr txBox="1"/>
            <p:nvPr/>
          </p:nvSpPr>
          <p:spPr>
            <a:xfrm>
              <a:off x="827313" y="1271400"/>
              <a:ext cx="6509657" cy="492442"/>
            </a:xfrm>
            <a:prstGeom prst="rect">
              <a:avLst/>
            </a:prstGeom>
            <a:noFill/>
          </p:spPr>
          <p:txBody>
            <a:bodyPr wrap="square" rtlCol="0">
              <a:spAutoFit/>
            </a:bodyPr>
            <a:lstStyle/>
            <a:p>
              <a:r>
                <a:rPr lang="en-US" sz="1800" dirty="0">
                  <a:latin typeface="+mj-lt"/>
                </a:rPr>
                <a:t>This year Tet is in ___________.</a:t>
              </a:r>
              <a:endParaRPr lang="en-US" sz="1800" i="1" dirty="0">
                <a:latin typeface="+mj-lt"/>
              </a:endParaRPr>
            </a:p>
          </p:txBody>
        </p:sp>
      </p:grpSp>
      <p:sp>
        <p:nvSpPr>
          <p:cNvPr id="28" name="TextBox 27">
            <a:extLst>
              <a:ext uri="{FF2B5EF4-FFF2-40B4-BE49-F238E27FC236}">
                <a16:creationId xmlns:a16="http://schemas.microsoft.com/office/drawing/2014/main" id="{E0BF9E66-E361-0547-0CEA-67F4083B9767}"/>
              </a:ext>
            </a:extLst>
          </p:cNvPr>
          <p:cNvSpPr txBox="1"/>
          <p:nvPr/>
        </p:nvSpPr>
        <p:spPr>
          <a:xfrm>
            <a:off x="2067735" y="2055952"/>
            <a:ext cx="541650" cy="369332"/>
          </a:xfrm>
          <a:prstGeom prst="rect">
            <a:avLst/>
          </a:prstGeom>
          <a:noFill/>
        </p:spPr>
        <p:txBody>
          <a:bodyPr wrap="square" rtlCol="0">
            <a:spAutoFit/>
          </a:bodyPr>
          <a:lstStyle/>
          <a:p>
            <a:r>
              <a:rPr lang="en-US" sz="1800" b="1" dirty="0">
                <a:solidFill>
                  <a:srgbClr val="0070C0"/>
                </a:solidFill>
                <a:latin typeface="+mj-lt"/>
              </a:rPr>
              <a:t>2.</a:t>
            </a:r>
          </a:p>
        </p:txBody>
      </p:sp>
      <p:sp>
        <p:nvSpPr>
          <p:cNvPr id="29" name="TextBox 28">
            <a:extLst>
              <a:ext uri="{FF2B5EF4-FFF2-40B4-BE49-F238E27FC236}">
                <a16:creationId xmlns:a16="http://schemas.microsoft.com/office/drawing/2014/main" id="{F82DB8A1-2B60-C1F0-6108-92B6B164DA1E}"/>
              </a:ext>
            </a:extLst>
          </p:cNvPr>
          <p:cNvSpPr txBox="1"/>
          <p:nvPr/>
        </p:nvSpPr>
        <p:spPr>
          <a:xfrm>
            <a:off x="2415690" y="2062442"/>
            <a:ext cx="4882243" cy="369332"/>
          </a:xfrm>
          <a:prstGeom prst="rect">
            <a:avLst/>
          </a:prstGeom>
          <a:noFill/>
        </p:spPr>
        <p:txBody>
          <a:bodyPr wrap="square" rtlCol="0">
            <a:spAutoFit/>
          </a:bodyPr>
          <a:lstStyle/>
          <a:p>
            <a:r>
              <a:rPr lang="en-US" sz="1800" dirty="0">
                <a:latin typeface="+mj-lt"/>
              </a:rPr>
              <a:t>We decorate our ___________.</a:t>
            </a:r>
            <a:endParaRPr lang="en-US" sz="1800" i="1" dirty="0">
              <a:latin typeface="+mj-lt"/>
            </a:endParaRPr>
          </a:p>
        </p:txBody>
      </p:sp>
      <p:sp>
        <p:nvSpPr>
          <p:cNvPr id="30" name="TextBox 29">
            <a:extLst>
              <a:ext uri="{FF2B5EF4-FFF2-40B4-BE49-F238E27FC236}">
                <a16:creationId xmlns:a16="http://schemas.microsoft.com/office/drawing/2014/main" id="{5619F481-9DBE-F388-A514-A19FD95F6D70}"/>
              </a:ext>
            </a:extLst>
          </p:cNvPr>
          <p:cNvSpPr txBox="1"/>
          <p:nvPr/>
        </p:nvSpPr>
        <p:spPr>
          <a:xfrm>
            <a:off x="2067735" y="2827127"/>
            <a:ext cx="541650" cy="369332"/>
          </a:xfrm>
          <a:prstGeom prst="rect">
            <a:avLst/>
          </a:prstGeom>
          <a:noFill/>
        </p:spPr>
        <p:txBody>
          <a:bodyPr wrap="square" rtlCol="0">
            <a:spAutoFit/>
          </a:bodyPr>
          <a:lstStyle/>
          <a:p>
            <a:r>
              <a:rPr lang="en-US" sz="1800" b="1">
                <a:solidFill>
                  <a:srgbClr val="0070C0"/>
                </a:solidFill>
                <a:latin typeface="+mj-lt"/>
              </a:rPr>
              <a:t>3.</a:t>
            </a:r>
          </a:p>
        </p:txBody>
      </p:sp>
      <p:sp>
        <p:nvSpPr>
          <p:cNvPr id="31" name="TextBox 30">
            <a:extLst>
              <a:ext uri="{FF2B5EF4-FFF2-40B4-BE49-F238E27FC236}">
                <a16:creationId xmlns:a16="http://schemas.microsoft.com/office/drawing/2014/main" id="{7D4C12C6-3874-7228-676A-5CD1A6C3AEAE}"/>
              </a:ext>
            </a:extLst>
          </p:cNvPr>
          <p:cNvSpPr txBox="1"/>
          <p:nvPr/>
        </p:nvSpPr>
        <p:spPr>
          <a:xfrm>
            <a:off x="2415691" y="2833617"/>
            <a:ext cx="4118926" cy="369332"/>
          </a:xfrm>
          <a:prstGeom prst="rect">
            <a:avLst/>
          </a:prstGeom>
          <a:noFill/>
        </p:spPr>
        <p:txBody>
          <a:bodyPr wrap="square" rtlCol="0">
            <a:spAutoFit/>
          </a:bodyPr>
          <a:lstStyle/>
          <a:p>
            <a:r>
              <a:rPr lang="en-US" sz="1800" dirty="0">
                <a:latin typeface="+mj-lt"/>
              </a:rPr>
              <a:t>Tet is a time for family ___________.</a:t>
            </a:r>
            <a:endParaRPr lang="en-US" sz="1800" i="1" dirty="0">
              <a:latin typeface="+mj-lt"/>
            </a:endParaRPr>
          </a:p>
        </p:txBody>
      </p:sp>
      <p:sp>
        <p:nvSpPr>
          <p:cNvPr id="32" name="TextBox 31">
            <a:extLst>
              <a:ext uri="{FF2B5EF4-FFF2-40B4-BE49-F238E27FC236}">
                <a16:creationId xmlns:a16="http://schemas.microsoft.com/office/drawing/2014/main" id="{B3268B03-C957-2F79-5A8E-F33944E684AD}"/>
              </a:ext>
            </a:extLst>
          </p:cNvPr>
          <p:cNvSpPr txBox="1"/>
          <p:nvPr/>
        </p:nvSpPr>
        <p:spPr>
          <a:xfrm>
            <a:off x="2067735" y="3570090"/>
            <a:ext cx="541650" cy="369332"/>
          </a:xfrm>
          <a:prstGeom prst="rect">
            <a:avLst/>
          </a:prstGeom>
          <a:noFill/>
        </p:spPr>
        <p:txBody>
          <a:bodyPr wrap="square" rtlCol="0">
            <a:spAutoFit/>
          </a:bodyPr>
          <a:lstStyle/>
          <a:p>
            <a:r>
              <a:rPr lang="en-US" sz="1800" b="1" dirty="0">
                <a:solidFill>
                  <a:srgbClr val="0070C0"/>
                </a:solidFill>
                <a:latin typeface="+mj-lt"/>
              </a:rPr>
              <a:t>4.</a:t>
            </a:r>
          </a:p>
        </p:txBody>
      </p:sp>
      <p:sp>
        <p:nvSpPr>
          <p:cNvPr id="33" name="TextBox 32">
            <a:extLst>
              <a:ext uri="{FF2B5EF4-FFF2-40B4-BE49-F238E27FC236}">
                <a16:creationId xmlns:a16="http://schemas.microsoft.com/office/drawing/2014/main" id="{1F7853FF-BA62-2D44-90AD-F0AAC928EA42}"/>
              </a:ext>
            </a:extLst>
          </p:cNvPr>
          <p:cNvSpPr txBox="1"/>
          <p:nvPr/>
        </p:nvSpPr>
        <p:spPr>
          <a:xfrm>
            <a:off x="2415691" y="3576580"/>
            <a:ext cx="3394094" cy="369332"/>
          </a:xfrm>
          <a:prstGeom prst="rect">
            <a:avLst/>
          </a:prstGeom>
          <a:noFill/>
        </p:spPr>
        <p:txBody>
          <a:bodyPr wrap="square" rtlCol="0">
            <a:spAutoFit/>
          </a:bodyPr>
          <a:lstStyle/>
          <a:p>
            <a:r>
              <a:rPr lang="en-US" sz="1800" dirty="0">
                <a:latin typeface="+mj-lt"/>
              </a:rPr>
              <a:t>Children get ___________.</a:t>
            </a:r>
            <a:endParaRPr lang="en-US" sz="1800" i="1" dirty="0">
              <a:latin typeface="+mj-lt"/>
            </a:endParaRPr>
          </a:p>
        </p:txBody>
      </p:sp>
      <p:sp>
        <p:nvSpPr>
          <p:cNvPr id="34" name="TextBox 33">
            <a:extLst>
              <a:ext uri="{FF2B5EF4-FFF2-40B4-BE49-F238E27FC236}">
                <a16:creationId xmlns:a16="http://schemas.microsoft.com/office/drawing/2014/main" id="{DC2CDE39-FBA8-7F75-8FF2-961371DA9CCB}"/>
              </a:ext>
            </a:extLst>
          </p:cNvPr>
          <p:cNvSpPr txBox="1"/>
          <p:nvPr/>
        </p:nvSpPr>
        <p:spPr>
          <a:xfrm>
            <a:off x="2067735" y="4385066"/>
            <a:ext cx="541650" cy="369332"/>
          </a:xfrm>
          <a:prstGeom prst="rect">
            <a:avLst/>
          </a:prstGeom>
          <a:noFill/>
        </p:spPr>
        <p:txBody>
          <a:bodyPr wrap="square" rtlCol="0">
            <a:spAutoFit/>
          </a:bodyPr>
          <a:lstStyle/>
          <a:p>
            <a:r>
              <a:rPr lang="en-US" sz="1800" b="1" dirty="0">
                <a:solidFill>
                  <a:srgbClr val="0070C0"/>
                </a:solidFill>
                <a:latin typeface="+mj-lt"/>
              </a:rPr>
              <a:t>5.</a:t>
            </a:r>
          </a:p>
        </p:txBody>
      </p:sp>
      <p:sp>
        <p:nvSpPr>
          <p:cNvPr id="35" name="TextBox 34">
            <a:extLst>
              <a:ext uri="{FF2B5EF4-FFF2-40B4-BE49-F238E27FC236}">
                <a16:creationId xmlns:a16="http://schemas.microsoft.com/office/drawing/2014/main" id="{D041482F-FF76-A87C-7409-CD0667E0C6E0}"/>
              </a:ext>
            </a:extLst>
          </p:cNvPr>
          <p:cNvSpPr txBox="1"/>
          <p:nvPr/>
        </p:nvSpPr>
        <p:spPr>
          <a:xfrm>
            <a:off x="2415691" y="4391556"/>
            <a:ext cx="4660574" cy="369332"/>
          </a:xfrm>
          <a:prstGeom prst="rect">
            <a:avLst/>
          </a:prstGeom>
          <a:noFill/>
        </p:spPr>
        <p:txBody>
          <a:bodyPr wrap="square" rtlCol="0">
            <a:spAutoFit/>
          </a:bodyPr>
          <a:lstStyle/>
          <a:p>
            <a:r>
              <a:rPr lang="en-US" sz="1800" dirty="0">
                <a:latin typeface="+mj-lt"/>
              </a:rPr>
              <a:t>People shouldn’t ___________ anything.</a:t>
            </a:r>
            <a:endParaRPr lang="en-US" sz="1800" i="1" dirty="0">
              <a:latin typeface="+mj-lt"/>
            </a:endParaRPr>
          </a:p>
        </p:txBody>
      </p:sp>
      <p:sp>
        <p:nvSpPr>
          <p:cNvPr id="37" name="TextBox 36">
            <a:extLst>
              <a:ext uri="{FF2B5EF4-FFF2-40B4-BE49-F238E27FC236}">
                <a16:creationId xmlns:a16="http://schemas.microsoft.com/office/drawing/2014/main" id="{B9607E11-2724-36CB-CBC8-F59E33926F6B}"/>
              </a:ext>
            </a:extLst>
          </p:cNvPr>
          <p:cNvSpPr txBox="1"/>
          <p:nvPr/>
        </p:nvSpPr>
        <p:spPr>
          <a:xfrm>
            <a:off x="4305036" y="1358088"/>
            <a:ext cx="907621" cy="369332"/>
          </a:xfrm>
          <a:prstGeom prst="rect">
            <a:avLst/>
          </a:prstGeom>
          <a:noFill/>
        </p:spPr>
        <p:txBody>
          <a:bodyPr wrap="none" rtlCol="0">
            <a:spAutoFit/>
          </a:bodyPr>
          <a:lstStyle/>
          <a:p>
            <a:r>
              <a:rPr lang="en-US" sz="1800" dirty="0">
                <a:solidFill>
                  <a:schemeClr val="accent3"/>
                </a:solidFill>
                <a:effectLst>
                  <a:glow rad="63500">
                    <a:schemeClr val="bg1"/>
                  </a:glow>
                </a:effectLst>
                <a:latin typeface="+mj-lt"/>
              </a:rPr>
              <a:t>January</a:t>
            </a:r>
          </a:p>
        </p:txBody>
      </p:sp>
      <p:sp>
        <p:nvSpPr>
          <p:cNvPr id="46" name="TextBox 45">
            <a:extLst>
              <a:ext uri="{FF2B5EF4-FFF2-40B4-BE49-F238E27FC236}">
                <a16:creationId xmlns:a16="http://schemas.microsoft.com/office/drawing/2014/main" id="{AA772501-FA21-76C4-1018-0B5DC0D617D7}"/>
              </a:ext>
            </a:extLst>
          </p:cNvPr>
          <p:cNvSpPr txBox="1"/>
          <p:nvPr/>
        </p:nvSpPr>
        <p:spPr>
          <a:xfrm>
            <a:off x="4349919" y="2064259"/>
            <a:ext cx="817853" cy="369332"/>
          </a:xfrm>
          <a:prstGeom prst="rect">
            <a:avLst/>
          </a:prstGeom>
          <a:noFill/>
        </p:spPr>
        <p:txBody>
          <a:bodyPr wrap="none" rtlCol="0">
            <a:spAutoFit/>
          </a:bodyPr>
          <a:lstStyle/>
          <a:p>
            <a:r>
              <a:rPr lang="en-US" sz="1800" dirty="0">
                <a:solidFill>
                  <a:schemeClr val="accent3"/>
                </a:solidFill>
                <a:effectLst>
                  <a:glow rad="63500">
                    <a:schemeClr val="bg1"/>
                  </a:glow>
                </a:effectLst>
                <a:latin typeface="+mj-lt"/>
              </a:rPr>
              <a:t>homes</a:t>
            </a:r>
          </a:p>
        </p:txBody>
      </p:sp>
      <p:sp>
        <p:nvSpPr>
          <p:cNvPr id="52" name="TextBox 51">
            <a:extLst>
              <a:ext uri="{FF2B5EF4-FFF2-40B4-BE49-F238E27FC236}">
                <a16:creationId xmlns:a16="http://schemas.microsoft.com/office/drawing/2014/main" id="{08DC9111-F64A-17C6-3003-7304DB137041}"/>
              </a:ext>
            </a:extLst>
          </p:cNvPr>
          <p:cNvSpPr txBox="1"/>
          <p:nvPr/>
        </p:nvSpPr>
        <p:spPr>
          <a:xfrm>
            <a:off x="4692188" y="2841219"/>
            <a:ext cx="1172116" cy="369332"/>
          </a:xfrm>
          <a:prstGeom prst="rect">
            <a:avLst/>
          </a:prstGeom>
          <a:noFill/>
        </p:spPr>
        <p:txBody>
          <a:bodyPr wrap="none" rtlCol="0">
            <a:spAutoFit/>
          </a:bodyPr>
          <a:lstStyle/>
          <a:p>
            <a:r>
              <a:rPr lang="en-US" sz="1800" dirty="0">
                <a:solidFill>
                  <a:schemeClr val="accent3"/>
                </a:solidFill>
                <a:effectLst>
                  <a:glow rad="63500">
                    <a:schemeClr val="bg1"/>
                  </a:glow>
                </a:effectLst>
                <a:latin typeface="+mj-lt"/>
              </a:rPr>
              <a:t>gatherings</a:t>
            </a:r>
          </a:p>
        </p:txBody>
      </p:sp>
      <p:sp>
        <p:nvSpPr>
          <p:cNvPr id="58" name="TextBox 57">
            <a:extLst>
              <a:ext uri="{FF2B5EF4-FFF2-40B4-BE49-F238E27FC236}">
                <a16:creationId xmlns:a16="http://schemas.microsoft.com/office/drawing/2014/main" id="{BB2F986E-7AC2-64F1-4D24-7B14A43DF625}"/>
              </a:ext>
            </a:extLst>
          </p:cNvPr>
          <p:cNvSpPr txBox="1"/>
          <p:nvPr/>
        </p:nvSpPr>
        <p:spPr>
          <a:xfrm>
            <a:off x="3666879" y="3584486"/>
            <a:ext cx="1366080" cy="369332"/>
          </a:xfrm>
          <a:prstGeom prst="rect">
            <a:avLst/>
          </a:prstGeom>
          <a:noFill/>
        </p:spPr>
        <p:txBody>
          <a:bodyPr wrap="none" rtlCol="0">
            <a:spAutoFit/>
          </a:bodyPr>
          <a:lstStyle/>
          <a:p>
            <a:r>
              <a:rPr lang="en-US" sz="1800" dirty="0">
                <a:solidFill>
                  <a:schemeClr val="accent3"/>
                </a:solidFill>
                <a:effectLst>
                  <a:glow rad="63500">
                    <a:schemeClr val="bg1"/>
                  </a:glow>
                </a:effectLst>
                <a:latin typeface="+mj-lt"/>
              </a:rPr>
              <a:t>lucky money</a:t>
            </a:r>
          </a:p>
        </p:txBody>
      </p:sp>
      <p:sp>
        <p:nvSpPr>
          <p:cNvPr id="2816" name="TextBox 2815">
            <a:extLst>
              <a:ext uri="{FF2B5EF4-FFF2-40B4-BE49-F238E27FC236}">
                <a16:creationId xmlns:a16="http://schemas.microsoft.com/office/drawing/2014/main" id="{5EC6ABEC-5637-5E49-8FBD-97AC255A9118}"/>
              </a:ext>
            </a:extLst>
          </p:cNvPr>
          <p:cNvSpPr txBox="1"/>
          <p:nvPr/>
        </p:nvSpPr>
        <p:spPr>
          <a:xfrm>
            <a:off x="4400416" y="4396609"/>
            <a:ext cx="716863" cy="369332"/>
          </a:xfrm>
          <a:prstGeom prst="rect">
            <a:avLst/>
          </a:prstGeom>
          <a:noFill/>
        </p:spPr>
        <p:txBody>
          <a:bodyPr wrap="none" rtlCol="0">
            <a:spAutoFit/>
          </a:bodyPr>
          <a:lstStyle/>
          <a:p>
            <a:r>
              <a:rPr lang="en-US" sz="1800" dirty="0">
                <a:solidFill>
                  <a:schemeClr val="accent3"/>
                </a:solidFill>
                <a:effectLst>
                  <a:glow rad="63500">
                    <a:schemeClr val="bg1"/>
                  </a:glow>
                </a:effectLst>
                <a:latin typeface="+mj-lt"/>
              </a:rPr>
              <a:t>break</a:t>
            </a:r>
          </a:p>
        </p:txBody>
      </p:sp>
      <p:pic>
        <p:nvPicPr>
          <p:cNvPr id="36" name="Picture 35">
            <a:extLst>
              <a:ext uri="{FF2B5EF4-FFF2-40B4-BE49-F238E27FC236}">
                <a16:creationId xmlns:a16="http://schemas.microsoft.com/office/drawing/2014/main" id="{CB37D65E-7457-4D43-9791-9AFC3D293733}"/>
              </a:ext>
            </a:extLst>
          </p:cNvPr>
          <p:cNvPicPr>
            <a:picLocks noChangeAspect="1"/>
          </p:cNvPicPr>
          <p:nvPr/>
        </p:nvPicPr>
        <p:blipFill>
          <a:blip r:embed="rId9"/>
          <a:stretch>
            <a:fillRect/>
          </a:stretch>
        </p:blipFill>
        <p:spPr>
          <a:xfrm>
            <a:off x="8664681" y="-30190"/>
            <a:ext cx="543001" cy="562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1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1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circle(in)">
                                      <p:cBhvr>
                                        <p:cTn id="17" dur="1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circle(in)">
                                      <p:cBhvr>
                                        <p:cTn id="22" dur="1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16"/>
                                        </p:tgtEl>
                                        <p:attrNameLst>
                                          <p:attrName>style.visibility</p:attrName>
                                        </p:attrNameLst>
                                      </p:cBhvr>
                                      <p:to>
                                        <p:strVal val="visible"/>
                                      </p:to>
                                    </p:set>
                                    <p:animEffect transition="in" filter="circle(in)">
                                      <p:cBhvr>
                                        <p:cTn id="27" dur="1500"/>
                                        <p:tgtEl>
                                          <p:spTgt spid="2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6" grpId="0"/>
      <p:bldP spid="52" grpId="0"/>
      <p:bldP spid="58" grpId="0"/>
      <p:bldP spid="28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sp>
        <p:nvSpPr>
          <p:cNvPr id="16" name="TextBox 15">
            <a:extLst>
              <a:ext uri="{FF2B5EF4-FFF2-40B4-BE49-F238E27FC236}">
                <a16:creationId xmlns:a16="http://schemas.microsoft.com/office/drawing/2014/main" id="{CF2E113E-E7F6-58DA-FF6E-AC00233F81C1}"/>
              </a:ext>
            </a:extLst>
          </p:cNvPr>
          <p:cNvSpPr txBox="1"/>
          <p:nvPr/>
        </p:nvSpPr>
        <p:spPr>
          <a:xfrm>
            <a:off x="1818930" y="218596"/>
            <a:ext cx="6589089" cy="830997"/>
          </a:xfrm>
          <a:prstGeom prst="rect">
            <a:avLst/>
          </a:prstGeom>
          <a:noFill/>
        </p:spPr>
        <p:txBody>
          <a:bodyPr wrap="square" rtlCol="0">
            <a:spAutoFit/>
          </a:bodyPr>
          <a:lstStyle/>
          <a:p>
            <a:r>
              <a:rPr lang="en-US" sz="2400" b="1" spc="-38" dirty="0">
                <a:effectLst>
                  <a:glow rad="88900">
                    <a:schemeClr val="bg1"/>
                  </a:glow>
                </a:effectLst>
                <a:latin typeface="+mj-lt"/>
                <a:cs typeface="Arial" panose="020B0604020202020204" pitchFamily="34" charset="0"/>
              </a:rPr>
              <a:t>Match the words / phrases in the box with the pictures.</a:t>
            </a:r>
          </a:p>
        </p:txBody>
      </p:sp>
      <p:sp>
        <p:nvSpPr>
          <p:cNvPr id="17" name="Rounded Rectangle 2">
            <a:extLst>
              <a:ext uri="{FF2B5EF4-FFF2-40B4-BE49-F238E27FC236}">
                <a16:creationId xmlns:a16="http://schemas.microsoft.com/office/drawing/2014/main" id="{1C885DEC-61A3-77BE-4653-7310E523298D}"/>
              </a:ext>
            </a:extLst>
          </p:cNvPr>
          <p:cNvSpPr/>
          <p:nvPr/>
        </p:nvSpPr>
        <p:spPr>
          <a:xfrm>
            <a:off x="2092036" y="1011083"/>
            <a:ext cx="4987637" cy="826077"/>
          </a:xfrm>
          <a:prstGeom prst="roundRect">
            <a:avLst/>
          </a:prstGeom>
          <a:solidFill>
            <a:srgbClr val="92D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8" name="TextBox 17">
            <a:extLst>
              <a:ext uri="{FF2B5EF4-FFF2-40B4-BE49-F238E27FC236}">
                <a16:creationId xmlns:a16="http://schemas.microsoft.com/office/drawing/2014/main" id="{EEA12FDE-B6F4-B2D3-04DA-84F2DB6466D0}"/>
              </a:ext>
            </a:extLst>
          </p:cNvPr>
          <p:cNvSpPr txBox="1"/>
          <p:nvPr/>
        </p:nvSpPr>
        <p:spPr>
          <a:xfrm>
            <a:off x="2313658" y="1068900"/>
            <a:ext cx="1846983" cy="346249"/>
          </a:xfrm>
          <a:prstGeom prst="rect">
            <a:avLst/>
          </a:prstGeom>
          <a:noFill/>
        </p:spPr>
        <p:txBody>
          <a:bodyPr wrap="square" rtlCol="0">
            <a:spAutoFit/>
          </a:bodyPr>
          <a:lstStyle/>
          <a:p>
            <a:r>
              <a:rPr lang="en-US" sz="1650" b="1" dirty="0">
                <a:solidFill>
                  <a:srgbClr val="0070C0"/>
                </a:solidFill>
                <a:latin typeface="+mj-lt"/>
              </a:rPr>
              <a:t>a.  </a:t>
            </a:r>
            <a:r>
              <a:rPr lang="en-US" sz="1650" dirty="0">
                <a:latin typeface="+mj-lt"/>
              </a:rPr>
              <a:t>lucky money</a:t>
            </a:r>
          </a:p>
        </p:txBody>
      </p:sp>
      <p:sp>
        <p:nvSpPr>
          <p:cNvPr id="19" name="TextBox 18">
            <a:extLst>
              <a:ext uri="{FF2B5EF4-FFF2-40B4-BE49-F238E27FC236}">
                <a16:creationId xmlns:a16="http://schemas.microsoft.com/office/drawing/2014/main" id="{942BCD77-5A5F-3C05-2CCD-03F36D49ED9A}"/>
              </a:ext>
            </a:extLst>
          </p:cNvPr>
          <p:cNvSpPr txBox="1"/>
          <p:nvPr/>
        </p:nvSpPr>
        <p:spPr>
          <a:xfrm>
            <a:off x="2313657" y="1386786"/>
            <a:ext cx="1698598" cy="346249"/>
          </a:xfrm>
          <a:prstGeom prst="rect">
            <a:avLst/>
          </a:prstGeom>
          <a:noFill/>
        </p:spPr>
        <p:txBody>
          <a:bodyPr wrap="square" rtlCol="0">
            <a:spAutoFit/>
          </a:bodyPr>
          <a:lstStyle/>
          <a:p>
            <a:r>
              <a:rPr lang="en-US" sz="1650" b="1" dirty="0">
                <a:solidFill>
                  <a:srgbClr val="0070C0"/>
                </a:solidFill>
                <a:latin typeface="+mj-lt"/>
              </a:rPr>
              <a:t>b.  </a:t>
            </a:r>
            <a:r>
              <a:rPr lang="en-US" sz="1650" dirty="0">
                <a:latin typeface="+mj-lt"/>
              </a:rPr>
              <a:t>peach flowers</a:t>
            </a:r>
          </a:p>
        </p:txBody>
      </p:sp>
      <p:sp>
        <p:nvSpPr>
          <p:cNvPr id="20" name="TextBox 19">
            <a:extLst>
              <a:ext uri="{FF2B5EF4-FFF2-40B4-BE49-F238E27FC236}">
                <a16:creationId xmlns:a16="http://schemas.microsoft.com/office/drawing/2014/main" id="{99731B5D-C82B-F342-27A4-B00FCA268D37}"/>
              </a:ext>
            </a:extLst>
          </p:cNvPr>
          <p:cNvSpPr txBox="1"/>
          <p:nvPr/>
        </p:nvSpPr>
        <p:spPr>
          <a:xfrm>
            <a:off x="4373680" y="1083183"/>
            <a:ext cx="2705993" cy="346249"/>
          </a:xfrm>
          <a:prstGeom prst="rect">
            <a:avLst/>
          </a:prstGeom>
          <a:noFill/>
        </p:spPr>
        <p:txBody>
          <a:bodyPr wrap="square" rtlCol="0">
            <a:spAutoFit/>
          </a:bodyPr>
          <a:lstStyle/>
          <a:p>
            <a:r>
              <a:rPr lang="en-US" sz="1650" b="1" dirty="0">
                <a:solidFill>
                  <a:srgbClr val="0070C0"/>
                </a:solidFill>
                <a:latin typeface="+mj-lt"/>
              </a:rPr>
              <a:t>c.  </a:t>
            </a:r>
            <a:r>
              <a:rPr lang="en-US" sz="1650" i="1" dirty="0">
                <a:latin typeface="+mj-lt"/>
              </a:rPr>
              <a:t>banh </a:t>
            </a:r>
            <a:r>
              <a:rPr lang="en-US" sz="1650" i="1" dirty="0" err="1">
                <a:latin typeface="+mj-lt"/>
              </a:rPr>
              <a:t>chung</a:t>
            </a:r>
            <a:r>
              <a:rPr lang="en-US" sz="1650" i="1" dirty="0">
                <a:latin typeface="+mj-lt"/>
              </a:rPr>
              <a:t> </a:t>
            </a:r>
            <a:r>
              <a:rPr lang="en-US" sz="1650" dirty="0">
                <a:latin typeface="+mj-lt"/>
              </a:rPr>
              <a:t>and </a:t>
            </a:r>
            <a:r>
              <a:rPr lang="en-US" sz="1650" i="1" dirty="0">
                <a:latin typeface="+mj-lt"/>
              </a:rPr>
              <a:t>banh </a:t>
            </a:r>
            <a:r>
              <a:rPr lang="en-US" sz="1650" i="1" dirty="0" err="1">
                <a:latin typeface="+mj-lt"/>
              </a:rPr>
              <a:t>tet</a:t>
            </a:r>
            <a:endParaRPr lang="en-US" sz="1650" i="1" dirty="0">
              <a:latin typeface="+mj-lt"/>
            </a:endParaRPr>
          </a:p>
        </p:txBody>
      </p:sp>
      <p:sp>
        <p:nvSpPr>
          <p:cNvPr id="21" name="TextBox 20">
            <a:extLst>
              <a:ext uri="{FF2B5EF4-FFF2-40B4-BE49-F238E27FC236}">
                <a16:creationId xmlns:a16="http://schemas.microsoft.com/office/drawing/2014/main" id="{01BA840D-63D8-968E-32C2-054996CEA71A}"/>
              </a:ext>
            </a:extLst>
          </p:cNvPr>
          <p:cNvSpPr txBox="1"/>
          <p:nvPr/>
        </p:nvSpPr>
        <p:spPr>
          <a:xfrm>
            <a:off x="4373680" y="1401069"/>
            <a:ext cx="2320877" cy="346249"/>
          </a:xfrm>
          <a:prstGeom prst="rect">
            <a:avLst/>
          </a:prstGeom>
          <a:noFill/>
        </p:spPr>
        <p:txBody>
          <a:bodyPr wrap="square" rtlCol="0">
            <a:spAutoFit/>
          </a:bodyPr>
          <a:lstStyle/>
          <a:p>
            <a:r>
              <a:rPr lang="en-US" sz="1650" b="1" dirty="0">
                <a:solidFill>
                  <a:srgbClr val="0070C0"/>
                </a:solidFill>
                <a:latin typeface="+mj-lt"/>
              </a:rPr>
              <a:t>d.  </a:t>
            </a:r>
            <a:r>
              <a:rPr lang="en-US" sz="1650" dirty="0">
                <a:latin typeface="+mj-lt"/>
              </a:rPr>
              <a:t>family gathering</a:t>
            </a:r>
          </a:p>
        </p:txBody>
      </p:sp>
      <p:pic>
        <p:nvPicPr>
          <p:cNvPr id="22" name="Picture 21">
            <a:extLst>
              <a:ext uri="{FF2B5EF4-FFF2-40B4-BE49-F238E27FC236}">
                <a16:creationId xmlns:a16="http://schemas.microsoft.com/office/drawing/2014/main" id="{1031BC9D-51D9-C7FA-18CA-4BD241A2C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48" y="1953727"/>
            <a:ext cx="1814473" cy="1209648"/>
          </a:xfrm>
          <a:prstGeom prst="roundRect">
            <a:avLst/>
          </a:prstGeom>
        </p:spPr>
      </p:pic>
      <p:pic>
        <p:nvPicPr>
          <p:cNvPr id="23" name="Picture 22">
            <a:extLst>
              <a:ext uri="{FF2B5EF4-FFF2-40B4-BE49-F238E27FC236}">
                <a16:creationId xmlns:a16="http://schemas.microsoft.com/office/drawing/2014/main" id="{BB0A649F-B7B1-7918-AC8C-EEE4037091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945" y="1878529"/>
            <a:ext cx="1960683" cy="1307122"/>
          </a:xfrm>
          <a:prstGeom prst="roundRect">
            <a:avLst/>
          </a:prstGeom>
        </p:spPr>
      </p:pic>
      <p:pic>
        <p:nvPicPr>
          <p:cNvPr id="24" name="Picture 23">
            <a:extLst>
              <a:ext uri="{FF2B5EF4-FFF2-40B4-BE49-F238E27FC236}">
                <a16:creationId xmlns:a16="http://schemas.microsoft.com/office/drawing/2014/main" id="{4262B253-A210-48C9-35C0-7815FE57E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348" y="3668283"/>
            <a:ext cx="1889621" cy="1182511"/>
          </a:xfrm>
          <a:prstGeom prst="roundRect">
            <a:avLst/>
          </a:prstGeom>
        </p:spPr>
      </p:pic>
      <p:pic>
        <p:nvPicPr>
          <p:cNvPr id="25" name="Picture 24">
            <a:extLst>
              <a:ext uri="{FF2B5EF4-FFF2-40B4-BE49-F238E27FC236}">
                <a16:creationId xmlns:a16="http://schemas.microsoft.com/office/drawing/2014/main" id="{09B38BA1-0727-3038-4A6A-79474F199B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081" y="3582265"/>
            <a:ext cx="1812478" cy="1209648"/>
          </a:xfrm>
          <a:prstGeom prst="roundRect">
            <a:avLst/>
          </a:prstGeom>
        </p:spPr>
      </p:pic>
      <p:sp>
        <p:nvSpPr>
          <p:cNvPr id="26" name="Flowchart: Connector 25">
            <a:extLst>
              <a:ext uri="{FF2B5EF4-FFF2-40B4-BE49-F238E27FC236}">
                <a16:creationId xmlns:a16="http://schemas.microsoft.com/office/drawing/2014/main" id="{4A54BDA3-0BBF-0EEF-02D0-8531C2D95B58}"/>
              </a:ext>
            </a:extLst>
          </p:cNvPr>
          <p:cNvSpPr/>
          <p:nvPr/>
        </p:nvSpPr>
        <p:spPr>
          <a:xfrm>
            <a:off x="1922318" y="1924982"/>
            <a:ext cx="274320" cy="27432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a:solidFill>
                  <a:srgbClr val="002060"/>
                </a:solidFill>
                <a:latin typeface="+mj-lt"/>
              </a:rPr>
              <a:t>1</a:t>
            </a:r>
          </a:p>
        </p:txBody>
      </p:sp>
      <p:sp>
        <p:nvSpPr>
          <p:cNvPr id="27" name="Flowchart: Connector 26">
            <a:extLst>
              <a:ext uri="{FF2B5EF4-FFF2-40B4-BE49-F238E27FC236}">
                <a16:creationId xmlns:a16="http://schemas.microsoft.com/office/drawing/2014/main" id="{F1A9FC55-CC2C-083D-FE65-FF0BB4B45917}"/>
              </a:ext>
            </a:extLst>
          </p:cNvPr>
          <p:cNvSpPr/>
          <p:nvPr/>
        </p:nvSpPr>
        <p:spPr>
          <a:xfrm>
            <a:off x="5140923" y="1949587"/>
            <a:ext cx="274320" cy="27432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a:solidFill>
                  <a:srgbClr val="002060"/>
                </a:solidFill>
                <a:latin typeface="+mj-lt"/>
              </a:rPr>
              <a:t>2</a:t>
            </a:r>
          </a:p>
        </p:txBody>
      </p:sp>
      <p:sp>
        <p:nvSpPr>
          <p:cNvPr id="28" name="Flowchart: Connector 27">
            <a:extLst>
              <a:ext uri="{FF2B5EF4-FFF2-40B4-BE49-F238E27FC236}">
                <a16:creationId xmlns:a16="http://schemas.microsoft.com/office/drawing/2014/main" id="{4857AA7E-0E8E-6FAF-3774-B32D8B52383C}"/>
              </a:ext>
            </a:extLst>
          </p:cNvPr>
          <p:cNvSpPr/>
          <p:nvPr/>
        </p:nvSpPr>
        <p:spPr>
          <a:xfrm>
            <a:off x="1923316" y="3542678"/>
            <a:ext cx="274320" cy="27432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a:solidFill>
                  <a:srgbClr val="002060"/>
                </a:solidFill>
                <a:latin typeface="+mj-lt"/>
              </a:rPr>
              <a:t>3</a:t>
            </a:r>
          </a:p>
        </p:txBody>
      </p:sp>
      <p:sp>
        <p:nvSpPr>
          <p:cNvPr id="29" name="Flowchart: Connector 28">
            <a:extLst>
              <a:ext uri="{FF2B5EF4-FFF2-40B4-BE49-F238E27FC236}">
                <a16:creationId xmlns:a16="http://schemas.microsoft.com/office/drawing/2014/main" id="{27D7D0A0-134A-AD8A-109E-787662FCCE59}"/>
              </a:ext>
            </a:extLst>
          </p:cNvPr>
          <p:cNvSpPr/>
          <p:nvPr/>
        </p:nvSpPr>
        <p:spPr>
          <a:xfrm>
            <a:off x="5141921" y="3508402"/>
            <a:ext cx="274320" cy="27432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b="1">
                <a:solidFill>
                  <a:srgbClr val="002060"/>
                </a:solidFill>
                <a:latin typeface="+mj-lt"/>
              </a:rPr>
              <a:t>4</a:t>
            </a:r>
          </a:p>
        </p:txBody>
      </p:sp>
      <p:sp>
        <p:nvSpPr>
          <p:cNvPr id="30" name="TextBox 29">
            <a:extLst>
              <a:ext uri="{FF2B5EF4-FFF2-40B4-BE49-F238E27FC236}">
                <a16:creationId xmlns:a16="http://schemas.microsoft.com/office/drawing/2014/main" id="{972394E1-3250-5D69-E8A4-569FE57BFC1F}"/>
              </a:ext>
            </a:extLst>
          </p:cNvPr>
          <p:cNvSpPr txBox="1"/>
          <p:nvPr/>
        </p:nvSpPr>
        <p:spPr>
          <a:xfrm>
            <a:off x="2311654" y="1068900"/>
            <a:ext cx="1846983" cy="346249"/>
          </a:xfrm>
          <a:prstGeom prst="rect">
            <a:avLst/>
          </a:prstGeom>
          <a:noFill/>
        </p:spPr>
        <p:txBody>
          <a:bodyPr wrap="square" rtlCol="0">
            <a:spAutoFit/>
          </a:bodyPr>
          <a:lstStyle/>
          <a:p>
            <a:r>
              <a:rPr lang="en-US" sz="1650" b="1" dirty="0">
                <a:solidFill>
                  <a:srgbClr val="0070C0"/>
                </a:solidFill>
                <a:latin typeface="+mj-lt"/>
              </a:rPr>
              <a:t>a.  </a:t>
            </a:r>
            <a:r>
              <a:rPr lang="en-US" sz="1650" dirty="0">
                <a:latin typeface="+mj-lt"/>
              </a:rPr>
              <a:t>lucky money</a:t>
            </a:r>
          </a:p>
        </p:txBody>
      </p:sp>
      <p:sp>
        <p:nvSpPr>
          <p:cNvPr id="31" name="TextBox 30">
            <a:extLst>
              <a:ext uri="{FF2B5EF4-FFF2-40B4-BE49-F238E27FC236}">
                <a16:creationId xmlns:a16="http://schemas.microsoft.com/office/drawing/2014/main" id="{0923FA32-E1C4-29CB-5C7D-5E5BD989D871}"/>
              </a:ext>
            </a:extLst>
          </p:cNvPr>
          <p:cNvSpPr txBox="1"/>
          <p:nvPr/>
        </p:nvSpPr>
        <p:spPr>
          <a:xfrm>
            <a:off x="2311653" y="1386786"/>
            <a:ext cx="1698598" cy="346249"/>
          </a:xfrm>
          <a:prstGeom prst="rect">
            <a:avLst/>
          </a:prstGeom>
          <a:noFill/>
        </p:spPr>
        <p:txBody>
          <a:bodyPr wrap="square" rtlCol="0">
            <a:spAutoFit/>
          </a:bodyPr>
          <a:lstStyle/>
          <a:p>
            <a:r>
              <a:rPr lang="en-US" sz="1650" b="1" dirty="0">
                <a:solidFill>
                  <a:srgbClr val="0070C0"/>
                </a:solidFill>
                <a:latin typeface="+mj-lt"/>
              </a:rPr>
              <a:t>b.  </a:t>
            </a:r>
            <a:r>
              <a:rPr lang="en-US" sz="1650" dirty="0">
                <a:latin typeface="+mj-lt"/>
              </a:rPr>
              <a:t>peach flowers</a:t>
            </a:r>
          </a:p>
        </p:txBody>
      </p:sp>
      <p:sp>
        <p:nvSpPr>
          <p:cNvPr id="32" name="TextBox 31">
            <a:extLst>
              <a:ext uri="{FF2B5EF4-FFF2-40B4-BE49-F238E27FC236}">
                <a16:creationId xmlns:a16="http://schemas.microsoft.com/office/drawing/2014/main" id="{82978BD4-D303-9DF0-D8C1-384E46E17124}"/>
              </a:ext>
            </a:extLst>
          </p:cNvPr>
          <p:cNvSpPr txBox="1"/>
          <p:nvPr/>
        </p:nvSpPr>
        <p:spPr>
          <a:xfrm>
            <a:off x="4371676" y="1083183"/>
            <a:ext cx="2705993" cy="346249"/>
          </a:xfrm>
          <a:prstGeom prst="rect">
            <a:avLst/>
          </a:prstGeom>
          <a:noFill/>
        </p:spPr>
        <p:txBody>
          <a:bodyPr wrap="square" rtlCol="0">
            <a:spAutoFit/>
          </a:bodyPr>
          <a:lstStyle/>
          <a:p>
            <a:r>
              <a:rPr lang="en-US" sz="1650" b="1" dirty="0">
                <a:solidFill>
                  <a:srgbClr val="0070C0"/>
                </a:solidFill>
                <a:latin typeface="+mj-lt"/>
              </a:rPr>
              <a:t>c.  </a:t>
            </a:r>
            <a:r>
              <a:rPr lang="en-US" sz="1650" i="1" dirty="0">
                <a:latin typeface="+mj-lt"/>
              </a:rPr>
              <a:t>banh </a:t>
            </a:r>
            <a:r>
              <a:rPr lang="en-US" sz="1650" i="1" dirty="0" err="1">
                <a:latin typeface="+mj-lt"/>
              </a:rPr>
              <a:t>chung</a:t>
            </a:r>
            <a:r>
              <a:rPr lang="en-US" sz="1650" i="1" dirty="0">
                <a:latin typeface="+mj-lt"/>
              </a:rPr>
              <a:t> </a:t>
            </a:r>
            <a:r>
              <a:rPr lang="en-US" sz="1650" dirty="0">
                <a:latin typeface="+mj-lt"/>
              </a:rPr>
              <a:t>and </a:t>
            </a:r>
            <a:r>
              <a:rPr lang="en-US" sz="1650" i="1" dirty="0">
                <a:latin typeface="+mj-lt"/>
              </a:rPr>
              <a:t>banh </a:t>
            </a:r>
            <a:r>
              <a:rPr lang="en-US" sz="1650" i="1" dirty="0" err="1">
                <a:latin typeface="+mj-lt"/>
              </a:rPr>
              <a:t>tet</a:t>
            </a:r>
            <a:endParaRPr lang="en-US" sz="1650" i="1" dirty="0">
              <a:latin typeface="+mj-lt"/>
            </a:endParaRPr>
          </a:p>
        </p:txBody>
      </p:sp>
      <p:sp>
        <p:nvSpPr>
          <p:cNvPr id="33" name="TextBox 32">
            <a:extLst>
              <a:ext uri="{FF2B5EF4-FFF2-40B4-BE49-F238E27FC236}">
                <a16:creationId xmlns:a16="http://schemas.microsoft.com/office/drawing/2014/main" id="{E5848EF4-C2FF-ADA7-A0AC-A76FA5D67CCB}"/>
              </a:ext>
            </a:extLst>
          </p:cNvPr>
          <p:cNvSpPr txBox="1"/>
          <p:nvPr/>
        </p:nvSpPr>
        <p:spPr>
          <a:xfrm>
            <a:off x="4371676" y="1401069"/>
            <a:ext cx="2320877" cy="346249"/>
          </a:xfrm>
          <a:prstGeom prst="rect">
            <a:avLst/>
          </a:prstGeom>
          <a:noFill/>
        </p:spPr>
        <p:txBody>
          <a:bodyPr wrap="square" rtlCol="0">
            <a:spAutoFit/>
          </a:bodyPr>
          <a:lstStyle/>
          <a:p>
            <a:r>
              <a:rPr lang="en-US" sz="1650" b="1" dirty="0">
                <a:solidFill>
                  <a:srgbClr val="0070C0"/>
                </a:solidFill>
                <a:latin typeface="+mj-lt"/>
              </a:rPr>
              <a:t>d.  </a:t>
            </a:r>
            <a:r>
              <a:rPr lang="en-US" sz="1650" dirty="0">
                <a:latin typeface="+mj-lt"/>
              </a:rPr>
              <a:t>family gathering</a:t>
            </a:r>
          </a:p>
        </p:txBody>
      </p:sp>
      <p:sp>
        <p:nvSpPr>
          <p:cNvPr id="34" name="TextBox 33">
            <a:extLst>
              <a:ext uri="{FF2B5EF4-FFF2-40B4-BE49-F238E27FC236}">
                <a16:creationId xmlns:a16="http://schemas.microsoft.com/office/drawing/2014/main" id="{A1C5A75D-9E39-F4CC-883B-9026B34B2186}"/>
              </a:ext>
            </a:extLst>
          </p:cNvPr>
          <p:cNvSpPr txBox="1"/>
          <p:nvPr/>
        </p:nvSpPr>
        <p:spPr>
          <a:xfrm>
            <a:off x="5301545" y="3177965"/>
            <a:ext cx="1846983" cy="346249"/>
          </a:xfrm>
          <a:prstGeom prst="rect">
            <a:avLst/>
          </a:prstGeom>
          <a:noFill/>
        </p:spPr>
        <p:txBody>
          <a:bodyPr wrap="square" rtlCol="0">
            <a:spAutoFit/>
          </a:bodyPr>
          <a:lstStyle/>
          <a:p>
            <a:pPr algn="ctr"/>
            <a:r>
              <a:rPr lang="en-US" sz="1650" b="1" dirty="0">
                <a:solidFill>
                  <a:srgbClr val="0070C0"/>
                </a:solidFill>
                <a:latin typeface="+mj-lt"/>
              </a:rPr>
              <a:t>a.  </a:t>
            </a:r>
            <a:r>
              <a:rPr lang="en-US" sz="1650" dirty="0">
                <a:solidFill>
                  <a:schemeClr val="accent3"/>
                </a:solidFill>
                <a:latin typeface="+mj-lt"/>
              </a:rPr>
              <a:t>lucky money</a:t>
            </a:r>
          </a:p>
        </p:txBody>
      </p:sp>
      <p:sp>
        <p:nvSpPr>
          <p:cNvPr id="35" name="TextBox 34">
            <a:extLst>
              <a:ext uri="{FF2B5EF4-FFF2-40B4-BE49-F238E27FC236}">
                <a16:creationId xmlns:a16="http://schemas.microsoft.com/office/drawing/2014/main" id="{54FE1102-9B69-1E55-C4C0-1C3662962AA2}"/>
              </a:ext>
            </a:extLst>
          </p:cNvPr>
          <p:cNvSpPr txBox="1"/>
          <p:nvPr/>
        </p:nvSpPr>
        <p:spPr>
          <a:xfrm>
            <a:off x="2143858" y="3238925"/>
            <a:ext cx="1698598" cy="346249"/>
          </a:xfrm>
          <a:prstGeom prst="rect">
            <a:avLst/>
          </a:prstGeom>
          <a:noFill/>
        </p:spPr>
        <p:txBody>
          <a:bodyPr wrap="square" rtlCol="0">
            <a:spAutoFit/>
          </a:bodyPr>
          <a:lstStyle/>
          <a:p>
            <a:pPr algn="ctr"/>
            <a:r>
              <a:rPr lang="en-US" sz="1650" b="1" dirty="0">
                <a:solidFill>
                  <a:srgbClr val="0070C0"/>
                </a:solidFill>
                <a:latin typeface="+mj-lt"/>
              </a:rPr>
              <a:t>b.  </a:t>
            </a:r>
            <a:r>
              <a:rPr lang="en-US" sz="1650" dirty="0">
                <a:solidFill>
                  <a:schemeClr val="accent3"/>
                </a:solidFill>
                <a:latin typeface="+mj-lt"/>
              </a:rPr>
              <a:t>peach flowers</a:t>
            </a:r>
          </a:p>
        </p:txBody>
      </p:sp>
      <p:sp>
        <p:nvSpPr>
          <p:cNvPr id="36" name="TextBox 35">
            <a:extLst>
              <a:ext uri="{FF2B5EF4-FFF2-40B4-BE49-F238E27FC236}">
                <a16:creationId xmlns:a16="http://schemas.microsoft.com/office/drawing/2014/main" id="{E855D89A-BF49-A953-55B4-B1BD9BE55703}"/>
              </a:ext>
            </a:extLst>
          </p:cNvPr>
          <p:cNvSpPr txBox="1"/>
          <p:nvPr/>
        </p:nvSpPr>
        <p:spPr>
          <a:xfrm>
            <a:off x="1640161" y="4767882"/>
            <a:ext cx="2705993" cy="346249"/>
          </a:xfrm>
          <a:prstGeom prst="rect">
            <a:avLst/>
          </a:prstGeom>
          <a:noFill/>
        </p:spPr>
        <p:txBody>
          <a:bodyPr wrap="square" rtlCol="0">
            <a:spAutoFit/>
          </a:bodyPr>
          <a:lstStyle/>
          <a:p>
            <a:pPr algn="ctr"/>
            <a:r>
              <a:rPr lang="en-US" sz="1650" b="1" dirty="0">
                <a:solidFill>
                  <a:srgbClr val="0070C0"/>
                </a:solidFill>
                <a:latin typeface="+mj-lt"/>
              </a:rPr>
              <a:t>c.  </a:t>
            </a:r>
            <a:r>
              <a:rPr lang="en-US" sz="1650" i="1" dirty="0">
                <a:solidFill>
                  <a:schemeClr val="accent3"/>
                </a:solidFill>
                <a:latin typeface="+mj-lt"/>
              </a:rPr>
              <a:t>banh </a:t>
            </a:r>
            <a:r>
              <a:rPr lang="en-US" sz="1650" i="1" dirty="0" err="1">
                <a:solidFill>
                  <a:schemeClr val="accent3"/>
                </a:solidFill>
                <a:latin typeface="+mj-lt"/>
              </a:rPr>
              <a:t>chung</a:t>
            </a:r>
            <a:r>
              <a:rPr lang="en-US" sz="1650" i="1" dirty="0">
                <a:solidFill>
                  <a:schemeClr val="accent3"/>
                </a:solidFill>
                <a:latin typeface="+mj-lt"/>
              </a:rPr>
              <a:t> </a:t>
            </a:r>
            <a:r>
              <a:rPr lang="en-US" sz="1650" dirty="0">
                <a:solidFill>
                  <a:schemeClr val="accent3"/>
                </a:solidFill>
                <a:latin typeface="+mj-lt"/>
              </a:rPr>
              <a:t>and </a:t>
            </a:r>
            <a:r>
              <a:rPr lang="en-US" sz="1650" i="1" dirty="0">
                <a:solidFill>
                  <a:schemeClr val="accent3"/>
                </a:solidFill>
                <a:latin typeface="+mj-lt"/>
              </a:rPr>
              <a:t>banh </a:t>
            </a:r>
            <a:r>
              <a:rPr lang="en-US" sz="1650" i="1" dirty="0" err="1">
                <a:solidFill>
                  <a:schemeClr val="accent3"/>
                </a:solidFill>
                <a:latin typeface="+mj-lt"/>
              </a:rPr>
              <a:t>tet</a:t>
            </a:r>
            <a:endParaRPr lang="en-US" sz="1650" i="1" dirty="0">
              <a:solidFill>
                <a:schemeClr val="accent3"/>
              </a:solidFill>
              <a:latin typeface="+mj-lt"/>
            </a:endParaRPr>
          </a:p>
        </p:txBody>
      </p:sp>
      <p:sp>
        <p:nvSpPr>
          <p:cNvPr id="37" name="TextBox 36">
            <a:extLst>
              <a:ext uri="{FF2B5EF4-FFF2-40B4-BE49-F238E27FC236}">
                <a16:creationId xmlns:a16="http://schemas.microsoft.com/office/drawing/2014/main" id="{5E502767-6301-F83D-6A0C-82E0B7A6A781}"/>
              </a:ext>
            </a:extLst>
          </p:cNvPr>
          <p:cNvSpPr txBox="1"/>
          <p:nvPr/>
        </p:nvSpPr>
        <p:spPr>
          <a:xfrm>
            <a:off x="5128904" y="4791913"/>
            <a:ext cx="2112830" cy="346249"/>
          </a:xfrm>
          <a:prstGeom prst="rect">
            <a:avLst/>
          </a:prstGeom>
          <a:noFill/>
        </p:spPr>
        <p:txBody>
          <a:bodyPr wrap="square" rtlCol="0">
            <a:spAutoFit/>
          </a:bodyPr>
          <a:lstStyle/>
          <a:p>
            <a:pPr algn="ctr"/>
            <a:r>
              <a:rPr lang="en-US" sz="1650" b="1" dirty="0">
                <a:solidFill>
                  <a:srgbClr val="0070C0"/>
                </a:solidFill>
                <a:latin typeface="+mj-lt"/>
              </a:rPr>
              <a:t>d.  </a:t>
            </a:r>
            <a:r>
              <a:rPr lang="en-US" sz="1650" dirty="0">
                <a:solidFill>
                  <a:schemeClr val="accent3"/>
                </a:solidFill>
                <a:latin typeface="+mj-lt"/>
              </a:rPr>
              <a:t>family gathering</a:t>
            </a:r>
          </a:p>
        </p:txBody>
      </p:sp>
      <p:pic>
        <p:nvPicPr>
          <p:cNvPr id="38" name="Picture 37" descr="A picture containing text, first-aid kit, sign&#10;&#10;Description automatically generated">
            <a:extLst>
              <a:ext uri="{FF2B5EF4-FFF2-40B4-BE49-F238E27FC236}">
                <a16:creationId xmlns:a16="http://schemas.microsoft.com/office/drawing/2014/main" id="{B79B7C26-D75D-43F2-A260-0165E199C979}"/>
              </a:ext>
            </a:extLst>
          </p:cNvPr>
          <p:cNvPicPr>
            <a:picLocks noChangeAspect="1"/>
          </p:cNvPicPr>
          <p:nvPr/>
        </p:nvPicPr>
        <p:blipFill>
          <a:blip r:embed="rId7"/>
          <a:stretch>
            <a:fillRect/>
          </a:stretch>
        </p:blipFill>
        <p:spPr>
          <a:xfrm>
            <a:off x="1373723" y="452770"/>
            <a:ext cx="434057" cy="434057"/>
          </a:xfrm>
          <a:prstGeom prst="rect">
            <a:avLst/>
          </a:prstGeom>
        </p:spPr>
      </p:pic>
      <p:pic>
        <p:nvPicPr>
          <p:cNvPr id="39" name="Picture 38">
            <a:extLst>
              <a:ext uri="{FF2B5EF4-FFF2-40B4-BE49-F238E27FC236}">
                <a16:creationId xmlns:a16="http://schemas.microsoft.com/office/drawing/2014/main" id="{814853E0-830D-4B3E-B720-4886CE531539}"/>
              </a:ext>
            </a:extLst>
          </p:cNvPr>
          <p:cNvPicPr>
            <a:picLocks noChangeAspect="1"/>
          </p:cNvPicPr>
          <p:nvPr/>
        </p:nvPicPr>
        <p:blipFill>
          <a:blip r:embed="rId8"/>
          <a:stretch>
            <a:fillRect/>
          </a:stretch>
        </p:blipFill>
        <p:spPr>
          <a:xfrm>
            <a:off x="8664681" y="-30190"/>
            <a:ext cx="543001" cy="562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19"/>
                                        </p:tgtEl>
                                        <p:attrNameLst>
                                          <p:attrName>style.opacity</p:attrName>
                                        </p:attrNameLst>
                                      </p:cBhvr>
                                      <p:to>
                                        <p:strVal val="0.25"/>
                                      </p:to>
                                    </p:set>
                                    <p:animEffect filter="image" prLst="opacity: 0.25">
                                      <p:cBhvr rctx="IE">
                                        <p:cTn id="9" dur="indefinite"/>
                                        <p:tgtEl>
                                          <p:spTgt spid="19"/>
                                        </p:tgtEl>
                                      </p:cBhvr>
                                    </p:animEffect>
                                  </p:childTnLst>
                                </p:cTn>
                              </p:par>
                              <p:par>
                                <p:cTn id="10" presetID="42" presetClass="path" presetSubtype="0" accel="50000" decel="50000" fill="hold" grpId="1" nodeType="withEffect">
                                  <p:stCondLst>
                                    <p:cond delay="0"/>
                                  </p:stCondLst>
                                  <p:childTnLst>
                                    <p:animMotion origin="layout" path="M 2.77778E-7 4.93827E-6 L -0.01597 0.36018 " pathEditMode="relative" rAng="0" ptsTypes="AA">
                                      <p:cBhvr>
                                        <p:cTn id="11" dur="2000" fill="hold"/>
                                        <p:tgtEl>
                                          <p:spTgt spid="31"/>
                                        </p:tgtEl>
                                        <p:attrNameLst>
                                          <p:attrName>ppt_x</p:attrName>
                                          <p:attrName>ppt_y</p:attrName>
                                        </p:attrNameLst>
                                      </p:cBhvr>
                                      <p:rCtr x="-799" y="17994"/>
                                    </p:animMotion>
                                  </p:childTnLst>
                                </p:cTn>
                              </p:par>
                            </p:childTnLst>
                          </p:cTn>
                        </p:par>
                        <p:par>
                          <p:cTn id="12" fill="hold">
                            <p:stCondLst>
                              <p:cond delay="2000"/>
                            </p:stCondLst>
                            <p:childTnLst>
                              <p:par>
                                <p:cTn id="13" presetID="1" presetClass="exit" presetSubtype="0" fill="hold" grpId="2" nodeType="after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p:cTn id="24" dur="indefinite"/>
                                        <p:tgtEl>
                                          <p:spTgt spid="18"/>
                                        </p:tgtEl>
                                        <p:attrNameLst>
                                          <p:attrName>style.opacity</p:attrName>
                                        </p:attrNameLst>
                                      </p:cBhvr>
                                      <p:to>
                                        <p:strVal val="0.25"/>
                                      </p:to>
                                    </p:set>
                                    <p:animEffect filter="image" prLst="opacity: 0.25">
                                      <p:cBhvr rctx="IE">
                                        <p:cTn id="25" dur="indefinite"/>
                                        <p:tgtEl>
                                          <p:spTgt spid="18"/>
                                        </p:tgtEl>
                                      </p:cBhvr>
                                    </p:animEffect>
                                  </p:childTnLst>
                                </p:cTn>
                              </p:par>
                              <p:par>
                                <p:cTn id="26" presetID="42" presetClass="path" presetSubtype="0" accel="50000" decel="50000" fill="hold" grpId="1" nodeType="withEffect">
                                  <p:stCondLst>
                                    <p:cond delay="0"/>
                                  </p:stCondLst>
                                  <p:childTnLst>
                                    <p:animMotion origin="layout" path="M 5.55556E-7 1.97531E-6 L 0.33403 0.4037 " pathEditMode="relative" rAng="0" ptsTypes="AA">
                                      <p:cBhvr>
                                        <p:cTn id="27" dur="2000" fill="hold"/>
                                        <p:tgtEl>
                                          <p:spTgt spid="30"/>
                                        </p:tgtEl>
                                        <p:attrNameLst>
                                          <p:attrName>ppt_x</p:attrName>
                                          <p:attrName>ppt_y</p:attrName>
                                        </p:attrNameLst>
                                      </p:cBhvr>
                                      <p:rCtr x="16701" y="20185"/>
                                    </p:animMotion>
                                  </p:childTnLst>
                                </p:cTn>
                              </p:par>
                            </p:childTnLst>
                          </p:cTn>
                        </p:par>
                        <p:par>
                          <p:cTn id="28" fill="hold">
                            <p:stCondLst>
                              <p:cond delay="2000"/>
                            </p:stCondLst>
                            <p:childTnLst>
                              <p:par>
                                <p:cTn id="29" presetID="1" presetClass="exit" presetSubtype="0" fill="hold" grpId="2" nodeType="after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9" presetClass="emph" presetSubtype="0" grpId="0" nodeType="withEffect">
                                  <p:stCondLst>
                                    <p:cond delay="0"/>
                                  </p:stCondLst>
                                  <p:childTnLst>
                                    <p:set>
                                      <p:cBhvr>
                                        <p:cTn id="38" dur="indefinite"/>
                                        <p:tgtEl>
                                          <p:spTgt spid="20"/>
                                        </p:tgtEl>
                                        <p:attrNameLst>
                                          <p:attrName>style.opacity</p:attrName>
                                        </p:attrNameLst>
                                      </p:cBhvr>
                                      <p:to>
                                        <p:strVal val="0.25"/>
                                      </p:to>
                                    </p:set>
                                    <p:animEffect filter="image" prLst="opacity: 0.25">
                                      <p:cBhvr rctx="IE">
                                        <p:cTn id="39" dur="indefinite"/>
                                        <p:tgtEl>
                                          <p:spTgt spid="20"/>
                                        </p:tgtEl>
                                      </p:cBhvr>
                                    </p:animEffect>
                                  </p:childTnLst>
                                </p:cTn>
                              </p:par>
                              <p:par>
                                <p:cTn id="40" presetID="42" presetClass="path" presetSubtype="0" accel="50000" decel="50000" fill="hold" grpId="1" nodeType="withEffect">
                                  <p:stCondLst>
                                    <p:cond delay="0"/>
                                  </p:stCondLst>
                                  <p:childTnLst>
                                    <p:animMotion origin="layout" path="M -1.66667E-6 4.19753E-6 L -0.29323 0.7145 " pathEditMode="relative" rAng="0" ptsTypes="AA">
                                      <p:cBhvr>
                                        <p:cTn id="41" dur="2000" fill="hold"/>
                                        <p:tgtEl>
                                          <p:spTgt spid="32"/>
                                        </p:tgtEl>
                                        <p:attrNameLst>
                                          <p:attrName>ppt_x</p:attrName>
                                          <p:attrName>ppt_y</p:attrName>
                                        </p:attrNameLst>
                                      </p:cBhvr>
                                      <p:rCtr x="-14670" y="35710"/>
                                    </p:animMotion>
                                  </p:childTnLst>
                                </p:cTn>
                              </p:par>
                            </p:childTnLst>
                          </p:cTn>
                        </p:par>
                        <p:par>
                          <p:cTn id="42" fill="hold">
                            <p:stCondLst>
                              <p:cond delay="2000"/>
                            </p:stCondLst>
                            <p:childTnLst>
                              <p:par>
                                <p:cTn id="43" presetID="1" presetClass="exit" presetSubtype="0" fill="hold" grpId="2" nodeType="afterEffect">
                                  <p:stCondLst>
                                    <p:cond delay="0"/>
                                  </p:stCondLst>
                                  <p:childTnLst>
                                    <p:set>
                                      <p:cBhvr>
                                        <p:cTn id="44" dur="1" fill="hold">
                                          <p:stCondLst>
                                            <p:cond delay="0"/>
                                          </p:stCondLst>
                                        </p:cTn>
                                        <p:tgtEl>
                                          <p:spTgt spid="3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9" presetClass="emph" presetSubtype="0" grpId="0" nodeType="withEffect">
                                  <p:stCondLst>
                                    <p:cond delay="0"/>
                                  </p:stCondLst>
                                  <p:childTnLst>
                                    <p:set>
                                      <p:cBhvr>
                                        <p:cTn id="52" dur="indefinite"/>
                                        <p:tgtEl>
                                          <p:spTgt spid="21"/>
                                        </p:tgtEl>
                                        <p:attrNameLst>
                                          <p:attrName>style.opacity</p:attrName>
                                        </p:attrNameLst>
                                      </p:cBhvr>
                                      <p:to>
                                        <p:strVal val="0.25"/>
                                      </p:to>
                                    </p:set>
                                    <p:animEffect filter="image" prLst="opacity: 0.25">
                                      <p:cBhvr rctx="IE">
                                        <p:cTn id="53" dur="indefinite"/>
                                        <p:tgtEl>
                                          <p:spTgt spid="21"/>
                                        </p:tgtEl>
                                      </p:cBhvr>
                                    </p:animEffect>
                                  </p:childTnLst>
                                </p:cTn>
                              </p:par>
                              <p:par>
                                <p:cTn id="54" presetID="42" presetClass="path" presetSubtype="0" accel="50000" decel="50000" fill="hold" grpId="1" nodeType="withEffect">
                                  <p:stCondLst>
                                    <p:cond delay="0"/>
                                  </p:stCondLst>
                                  <p:childTnLst>
                                    <p:animMotion origin="layout" path="M -4.72222E-6 -2.83951E-6 L 0.09983 0.65895 " pathEditMode="relative" rAng="0" ptsTypes="AA">
                                      <p:cBhvr>
                                        <p:cTn id="55" dur="2000" fill="hold"/>
                                        <p:tgtEl>
                                          <p:spTgt spid="33"/>
                                        </p:tgtEl>
                                        <p:attrNameLst>
                                          <p:attrName>ppt_x</p:attrName>
                                          <p:attrName>ppt_y</p:attrName>
                                        </p:attrNameLst>
                                      </p:cBhvr>
                                      <p:rCtr x="4983" y="32932"/>
                                    </p:animMotion>
                                  </p:childTnLst>
                                </p:cTn>
                              </p:par>
                            </p:childTnLst>
                          </p:cTn>
                        </p:par>
                        <p:par>
                          <p:cTn id="56" fill="hold">
                            <p:stCondLst>
                              <p:cond delay="2000"/>
                            </p:stCondLst>
                            <p:childTnLst>
                              <p:par>
                                <p:cTn id="57" presetID="1" presetClass="exit" presetSubtype="0" fill="hold" grpId="2" nodeType="afterEffect">
                                  <p:stCondLst>
                                    <p:cond delay="0"/>
                                  </p:stCondLst>
                                  <p:childTnLst>
                                    <p:set>
                                      <p:cBhvr>
                                        <p:cTn id="58" dur="1" fill="hold">
                                          <p:stCondLst>
                                            <p:cond delay="0"/>
                                          </p:stCondLst>
                                        </p:cTn>
                                        <p:tgtEl>
                                          <p:spTgt spid="33"/>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0" grpId="0"/>
      <p:bldP spid="30" grpId="1"/>
      <p:bldP spid="30" grpId="2"/>
      <p:bldP spid="31" grpId="0"/>
      <p:bldP spid="31" grpId="1"/>
      <p:bldP spid="31" grpId="2"/>
      <p:bldP spid="32" grpId="0"/>
      <p:bldP spid="32" grpId="1"/>
      <p:bldP spid="32" grpId="2"/>
      <p:bldP spid="33" grpId="0"/>
      <p:bldP spid="33" grpId="1"/>
      <p:bldP spid="33" grpId="2"/>
      <p:bldP spid="34" grpId="0"/>
      <p:bldP spid="35" grpId="0"/>
      <p:bldP spid="36" grpId="0"/>
      <p:bldP spid="37" grpId="0"/>
    </p:bldLst>
  </p:timing>
</p:sld>
</file>

<file path=ppt/theme/theme1.xml><?xml version="1.0" encoding="utf-8"?>
<a:theme xmlns:a="http://schemas.openxmlformats.org/drawingml/2006/main" name="Las Fallas de Valencia by Slidesgo">
  <a:themeElements>
    <a:clrScheme name="Simple Light">
      <a:dk1>
        <a:srgbClr val="231F20"/>
      </a:dk1>
      <a:lt1>
        <a:srgbClr val="F8F6ED"/>
      </a:lt1>
      <a:dk2>
        <a:srgbClr val="50443F"/>
      </a:dk2>
      <a:lt2>
        <a:srgbClr val="CFC8C2"/>
      </a:lt2>
      <a:accent1>
        <a:srgbClr val="363A58"/>
      </a:accent1>
      <a:accent2>
        <a:srgbClr val="337BB7"/>
      </a:accent2>
      <a:accent3>
        <a:srgbClr val="C6304E"/>
      </a:accent3>
      <a:accent4>
        <a:srgbClr val="FA993D"/>
      </a:accent4>
      <a:accent5>
        <a:srgbClr val="FEC352"/>
      </a:accent5>
      <a:accent6>
        <a:srgbClr val="F8CCAE"/>
      </a:accent6>
      <a:hlink>
        <a:srgbClr val="C6304E"/>
      </a:hlink>
      <a:folHlink>
        <a:srgbClr val="0097A7"/>
      </a:folHlink>
    </a:clrScheme>
    <a:fontScheme name="Custom 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TotalTime>
  <Words>559</Words>
  <Application>Microsoft Office PowerPoint</Application>
  <PresentationFormat>On-screen Show (16:9)</PresentationFormat>
  <Paragraphs>95</Paragraphs>
  <Slides>11</Slides>
  <Notes>10</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Basic</vt:lpstr>
      <vt:lpstr>Twentieth Century</vt:lpstr>
      <vt:lpstr>Livvic</vt:lpstr>
      <vt:lpstr>Roboto Condensed Light</vt:lpstr>
      <vt:lpstr>Merienda One</vt:lpstr>
      <vt:lpstr>Arial</vt:lpstr>
      <vt:lpstr>Calibri</vt:lpstr>
      <vt:lpstr>Allerta</vt:lpstr>
      <vt:lpstr>Nunito</vt:lpstr>
      <vt:lpstr>Las Fallas de Valencia by Slidesgo</vt:lpstr>
      <vt:lpstr>UNIT 6</vt:lpstr>
      <vt:lpstr>PowerPoint Presentation</vt:lpstr>
      <vt:lpstr>Getting started</vt:lpstr>
      <vt:lpstr>Vocabulary</vt:lpstr>
      <vt:lpstr>Vocabulary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Fallas de Valencia</dc:title>
  <cp:lastModifiedBy>LENOVO</cp:lastModifiedBy>
  <cp:revision>39</cp:revision>
  <dcterms:modified xsi:type="dcterms:W3CDTF">2025-01-02T16:28:27Z</dcterms:modified>
</cp:coreProperties>
</file>